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694" r:id="rId2"/>
    <p:sldId id="256" r:id="rId3"/>
    <p:sldId id="257" r:id="rId4"/>
    <p:sldId id="517" r:id="rId5"/>
    <p:sldId id="519" r:id="rId6"/>
    <p:sldId id="663" r:id="rId7"/>
    <p:sldId id="642" r:id="rId8"/>
    <p:sldId id="646" r:id="rId9"/>
    <p:sldId id="647" r:id="rId10"/>
    <p:sldId id="643" r:id="rId11"/>
    <p:sldId id="651" r:id="rId12"/>
    <p:sldId id="652" r:id="rId13"/>
    <p:sldId id="653" r:id="rId14"/>
    <p:sldId id="644" r:id="rId15"/>
    <p:sldId id="664" r:id="rId16"/>
    <p:sldId id="665" r:id="rId17"/>
    <p:sldId id="666" r:id="rId18"/>
    <p:sldId id="668" r:id="rId19"/>
    <p:sldId id="669" r:id="rId20"/>
    <p:sldId id="693" r:id="rId21"/>
    <p:sldId id="674" r:id="rId22"/>
    <p:sldId id="675" r:id="rId23"/>
    <p:sldId id="676" r:id="rId24"/>
    <p:sldId id="677" r:id="rId25"/>
    <p:sldId id="678" r:id="rId26"/>
    <p:sldId id="679" r:id="rId27"/>
    <p:sldId id="680" r:id="rId28"/>
    <p:sldId id="681" r:id="rId29"/>
    <p:sldId id="682" r:id="rId30"/>
    <p:sldId id="683" r:id="rId31"/>
    <p:sldId id="684" r:id="rId32"/>
    <p:sldId id="685" r:id="rId33"/>
    <p:sldId id="686" r:id="rId34"/>
    <p:sldId id="687" r:id="rId35"/>
    <p:sldId id="688" r:id="rId36"/>
    <p:sldId id="689" r:id="rId37"/>
    <p:sldId id="690" r:id="rId38"/>
    <p:sldId id="695"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1" autoAdjust="0"/>
    <p:restoredTop sz="94660"/>
  </p:normalViewPr>
  <p:slideViewPr>
    <p:cSldViewPr snapToGrid="0">
      <p:cViewPr varScale="1">
        <p:scale>
          <a:sx n="97" d="100"/>
          <a:sy n="97" d="100"/>
        </p:scale>
        <p:origin x="72"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5.emf"/></Relationships>
</file>

<file path=ppt/ink/ink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30T07:01:20.4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A53F57-03B6-443D-92A1-67DCBC5B49C2}" emma:medium="tactile" emma:mode="ink">
          <msink:context xmlns:msink="http://schemas.microsoft.com/ink/2010/main" type="inkDrawing" rotatedBoundingBox="30969,16509 31106,16942 31091,16946 30954,16513" semanticType="callout" shapeName="Other"/>
        </emma:interpretation>
      </emma:emma>
    </inkml:annotationXML>
    <inkml:trace contextRef="#ctx0" brushRef="#br0">0 0 0,'137'433'0</inkml:trace>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5:39.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467774-3470-4288-9F21-ADA064275BDC}" emma:medium="tactile" emma:mode="ink">
          <msink:context xmlns:msink="http://schemas.microsoft.com/ink/2010/main" type="inkDrawing" rotatedBoundingBox="9296,10438 17812,10225 17844,11507 9328,11721" hotPoints="17447,10635 17408,11654 9337,11343 9377,10325" semanticType="enclosure" shapeName="Rectangle"/>
        </emma:interpretation>
      </emma:emma>
    </inkml:annotationXML>
    <inkml:trace contextRef="#ctx0" brushRef="#br0">142 1076 612 0,'-8'5'406'15,"2"-10"-73"-15,3 5-37 16,2 1-290 0,-1-2-1-16,4-4-8 15,4 2 6-15,1 2-7 0,4-4 9 16,-2 1-6-16,0 8 15 16,0-4-1-16,0 3 12 15,-1-3-6-15,4 2 7 16,0-4-16-16,3 2 0 15,2-4-10-15,4 1 6 16,-1 3-6-16,3-8 8 16,-2 8-6-16,5-6 5 15,-2 3-7-15,8-3 5 16,3 0-3 0,3-2-5-16,-2 7 6 15,-1 2-6-15,-1 4 13 16,-7 1-2-16,2 5 12 15,1 1-5-15,8-8 7 16,-3 7-13-16,4-5 0 16,-2-6-10-16,4 0 6 0,-5 0-8 15,7-3 7-15,-5-2-5 16,6 2 4-16,-5 0-6 16,0 3 13-16,-5-1-4 15,2 5 10-15,1-1-6 16,7 2 6-16,-2-4-12 15,11-1 4-15,-3-6-11 16,5-1 6-16,-8-4-5 0,11-1 5 16,-8-2-7-16,6 4 8 15,-8-4-7-15,5 3 11 16,-10 4-3-16,10 2 14 16,-4 2-5-16,7 3 8 15,0-1-12-15,14-1 5 16,-10-1-14-16,13-1 5 15,-3 1-10-15,3-3 9 16,-14 3-9-16,9 3 8 16,-10 1-7-16,4 7 8 15,-4 2-7-15,13 2 6 16,-9-1-6-16,11 0 6 16,-6-7-8-16,4 2 8 15,-9-1-6-15,11 1 5 16,-9 3-6-16,9-4 7 0,-2 1-7 15,7-2 7-15,-9-4-8 16,10-3 8-16,-12 9-8 16,6-3 8-16,-11 0-8 15,6 2 8-15,-7 5-7 16,9-7 7-16,-6 4-6 16,13 0 7-16,-12-4-7 15,5-1 7-15,-8 4-8 16,6-3 7-16,-10-3-8 15,10 6 7-15,-5-3-2 0,5 1 12 16,-3-1-9-16,11-1 8 16,-12 3-7-16,7-2 4 15,-6-2-12-15,10 5 9 16,-12 0-8-16,12-1 12 16,-2-1-6-16,9 2 7 15,-10-6-8-15,10 3 8 16,-13 0-11-16,9-3 5 15,-12-1-9-15,8 4 9 16,-7-5-9-16,13 2 8 16,-13 0-8-16,12-3 8 15,-20 3-7-15,8-3 8 16,-8 3-9-16,6-3 7 0,-12 0-6 16,17 2 7-1,-6-2-9-15,6-2 10 0,-7 4-9 16,10-1 8-16,-11-1-9 15,5 0 10-15,-11-1-10 16,10-1 9-16,-12-4-8 16,8 0 9-16,-5 1-9 15,6 1 9-15,-10-1-8 16,8 5 8-16,-9 3-9 16,4 2 9-16,-6-1-8 0,3 5 7 15,-6-3-8-15,6-1 10 16,-4 1-11-16,2 0 10 15,-4-5-9-15,6 5 9 16,-9-1-9-16,8-5 10 16,-8 1-11-16,3 1 9 15,-9-4-9-15,1-2 10 16,-10 4-10-16,-1-5 19 16,-7 3 0-16,-1-1 19 15,-1 3-9-15,-1-1 12 16,-1 1-19-16,-2-5 2 15,2-2-20-15,-2-10 7 16,3 0-9-16,1-9 7 16,-1 2-9-16,-1-6 9 15,-1 4-9-15,-2-5 7 16,1 7-5-16,-3-5 7 16,0 6-7-16,-3-6 7 0,1 4-8 15,-3-10 0-15,1-2-11 16,-2-8 0-16,0 5-8 15,-5-4 6-15,1 12 1 16,-7 0 11-16,-1 13 1 16,-4-1 16-16,-1 6-2 0,-3 2 14 15,2 7-4-15,0-1 5 16,3 5-14-16,0-1 2 16,1 2-15-16,2 2 5 15,2-2-7-15,-1 1 8 16,2-1-7-16,2 2 7 15,-2-2-9-15,0-1 8 16,-1 1-7-16,-2-3 4 16,2-1-9-16,-4-1 9 15,-4 2-7-15,3-1 6 16,-2 0-3-16,-2 0 8 16,-1-1-7-16,0 2 5 15,-1 0-6-15,-1 0 7 16,0-1-6-16,1 2 11 15,0-6-8-15,-3 5 12 16,3 3-11-16,-7 3 8 16,3-4-11-16,-7 7 6 0,2-5-12 15,-8-2 8-15,6-1-7 16,-12-2 5 0,8-1-6-16,-7 2 6 0,2 1-5 15,-3 1 7-15,4 2-4 16,-7-1 7-16,3 3-6 15,-6-3 6-15,4 5-9 16,1-5 8-16,5 3-7 16,-8-3 7-16,8 3-6 0,-13-6 7 15,0 6-7-15,-7-5 8 16,7 2-10-16,-11-3-2 16,10 1-8-16,-9-4 6 15,6 3-6-15,-2-1 9 16,9 2 3-16,-9 2 14 15,6 3-4-15,-7 2 10 16,1 1-7-16,-12 3 4 16,10-2-14-16,-7-1-4 15,6 2-11-15,-9-5 4 16,10 0-5-16,-7-2 10 16,4 2 0-16,-10-1 14 15,7 4-7-15,-14-2 8 16,3 2-6-16,-7 8 5 0,10-5-9 15,-7 2 7-15,15-4-8 16,-9-1 5-16,5-4-6 16,-11 2 6-16,9-1-6 15,-18 3 6-15,9 0-4 16,-5 0 3-16,11-3-7 16,-9 0 2-16,11 0-6 15,-13-1 5-15,8 1-3 16,-16 3 8-16,4-2-3 0,-6-1 8 15,13 2-7-15,-7-2 6 16,10-3-6-16,-12 1 6 16,11 2-7-16,-13-1 5 15,8-2-7-15,-7-3-4 16,20 0-14-16,-15-5 3 16,10-1-6-16,-14 0 5 15,11 1 8-15,-21-3 12 16,9 5-1-16,-3 0 7 15,17 2-6-15,-19-1 6 16,10 5-6-16,-10 0 6 16,5 0-6-16,-13 3 5 15,16 0-5-15,-3-2 4 16,6 1-7-16,-12 1 7 16,9 0-6-16,-11 3 5 0,5 3-4 15,-6-3 6-15,16 0-8 16,-14-1 6-16,10-4-7 15,-14-1 1-15,11 0-6 16,-15-2 8-16,17 2-7 16,-2 2 11-16,16-1 0 15,-13 4 15-15,14 1-4 16,-5 3 5-16,5-3-7 16,-7 0 2-16,19-1-17 15,-4 1-3-15,12-2-7 0,1-1 2 16,11 0-5-16,-4-1 7 15,12-2-1-15,-13-3 9 16,6 2-4-16,-3 1 7 16,6 3-5-16,-8 3 7 15,11 4-6-15,-2 2 6 16,3 1-3-16,-4 4 13 16,10 0-3-16,-1 2 15 15,5-4-5-15,1 8 6 16,6 0-13-16,3 3 3 15,1-2-13-15,2 5 4 16,4-2-11-16,2 2 5 16,-2-7-3-16,4 7 2 15,-3-3-8-15,1-2 9 16,-4 2-5-16,3 6 3 0,0-3-3 16,-5 10 9-16,-1-4-8 15,6 7 9-15,-3-2-9 16,3 2 9-16,8-5-8 15,1 8 8-15,-3-15-8 16,6 13 7-16,-2-7-8 16,1 7 9-16,-2-5-6 15,8 9 11-15,-5-8-7 0,3 5 9 16,-1-12-10-16,-5 0 6 16,-5-7-11-16,1-3 8 15,-4-4-10-15,1 3 8 16,-1-6-6-16,1-3 20 15,-1-1-4-15,1-5 17 16,-1-6-6-16,1 3 8 16,1-3-19-16,1 0 3 15,-1 0-15-15,2 3 7 16,-2-5-12-16,3 7 8 16,-2-5-9-16,2 1 9 15,0-4-11-15,2 2-10 16,-4-4-33-16,12 2-89 15,0-6-350-15,1-37 59 16</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4:31.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AF1AE1-A6E1-4816-AF62-15E5B711D3C3}" emma:medium="tactile" emma:mode="ink">
          <msink:context xmlns:msink="http://schemas.microsoft.com/ink/2010/main" type="writingRegion" rotatedBoundingBox="32316,2970 27781,7559 26793,6583 31329,1994">
            <msink:destinationLink direction="with" ref="{555C9EC8-8244-4D83-9B10-A4D63A4B27B5}"/>
          </msink:context>
        </emma:interpretation>
      </emma:emma>
    </inkml:annotationXML>
    <inkml:traceGroup>
      <inkml:annotationXML>
        <emma:emma xmlns:emma="http://www.w3.org/2003/04/emma" version="1.0">
          <emma:interpretation id="{EC2355C4-E6C8-41C1-BA3A-6BFA2D6C8403}" emma:medium="tactile" emma:mode="ink">
            <msink:context xmlns:msink="http://schemas.microsoft.com/ink/2010/main" type="paragraph" rotatedBoundingBox="32316,2970 27781,7559 26793,6583 31329,1994" alignmentLevel="1"/>
          </emma:interpretation>
        </emma:emma>
      </inkml:annotationXML>
      <inkml:traceGroup>
        <inkml:annotationXML>
          <emma:emma xmlns:emma="http://www.w3.org/2003/04/emma" version="1.0">
            <emma:interpretation id="{5158F858-45E5-4F0E-8E6E-36A780E94FED}" emma:medium="tactile" emma:mode="ink">
              <msink:context xmlns:msink="http://schemas.microsoft.com/ink/2010/main" type="line" rotatedBoundingBox="32316,2970 27781,7559 26793,6583 31329,1994"/>
            </emma:interpretation>
          </emma:emma>
        </inkml:annotationXML>
        <inkml:traceGroup>
          <inkml:annotationXML>
            <emma:emma xmlns:emma="http://www.w3.org/2003/04/emma" version="1.0">
              <emma:interpretation id="{1FF3195B-3603-428B-9215-2536A38844C8}" emma:medium="tactile" emma:mode="ink">
                <msink:context xmlns:msink="http://schemas.microsoft.com/ink/2010/main" type="inkWord" rotatedBoundingBox="31979,2637 30855,3773 30205,3131 31329,1994"/>
              </emma:interpretation>
              <emma:one-of disjunction-type="recognition" id="oneOf0">
                <emma:interpretation id="interp0" emma:lang="" emma:confidence="1">
                  <emma:literal/>
                </emma:interpretation>
              </emma:one-of>
            </emma:emma>
          </inkml:annotationXML>
          <inkml:trace contextRef="#ctx0" brushRef="#br0">6 273 968 0,'-7'-14'392'0,"14"-10"6"16,12-2-252-16,29-12-74 16,10-1-55-16,24-10-11 15,0 10-3-15,4 6-1 16,-16 22-4-16,-3 12-3 15,-19 19-1-15,-5 17 0 16,-17 8 1-16,-19 13 10 0,-5 2 18 16,-16 10 35-16,-10-7 16 15,-8-3 11 1,8-11-10-16,2-10-15 0,18-11-36 16,14-12-14-16,18-4-14 15,5-13-23-15,4-2-1 16,2-6 3-16,-6 4 1 15,-5 1 2-15,-7 7 20 0,-1 6 0 16,-11 9-3-16,-11 8-1 16,-7 3 0-16,-14 12 1 15,-9-1 12-15,-18 8 28 16,-9-9 17-16,-21 2 33 16,-4-9 11-16,-10-5-2 15,12-12-27-15,10-4-17 16,26-16-35-16,4-7-10 15,20-9-26-15,7-15-123 16,8-5 97-16,-18 15-501 16,-10 15 78-16</inkml:trace>
          <inkml:trace contextRef="#ctx0" brushRef="#br0" timeOffset="-436.0648">287 211 1162 0,'-11'7'308'15,"-7"16"84"1,2 18-335-16,2 24-26 0,2 10-23 16,1 13-2-16,8-3-4 15,6 1 2-15,2-19-2 16,4-3 1-16,3-17-1 0,-3-12-8 16,-6-17-23-16,-12-15-5 15,-3-23-362-15,-6-24 98 16</inkml:trace>
          <inkml:trace contextRef="#ctx0" brushRef="#br0" timeOffset="6706.2249">-168 1432 997 0,'0'28'242'0,"3"3"81"15,5-5-290-15,1 3-4 16,1-9-3-16,5-5 13 0,-2-7 2 16,-1-2 6-16,4-5-12 15,-3-1-2-15,-9-1-12 16,7-5-2-16,-8-4-6 15,-2 0 1-15,-4-4-6 16,5-7 4-16,-13-3-1 16,2-4 2-16,-3 3-3 0,-2 0 18 15,-2 12 9-15,2 5 28 16,2 10 5-16,0 2 12 16,2 5-17-16,6 6-11 15,2-1-30-15,5 0-9 16,11-4-13-16,13-5-8 15,4-11-3-15,2-9 0 16,2-8 1-16,-8-12 1 16,-15-1 8-16,-5-4 1 15,-17-2 10 1,-2 8 4-16,-7 12 24 16,-3 8 8-16,-3 9 9 15,12 13-1-15,-3 10-10 16,8 2-27-16,5 7-11 15,6-4-9-15,2 0-3 16,2-13 2-16,11-4-1 0,-1-9 2 16,0-4 2-16,-8-5 0 15,0-11-1-15,-12 5 3 16,-5-5 2-16,-4 8 0 16,-4 6-37-16,-7 19-12 15,3 30-96-15,3 23-397 16,-7 7 86-16</inkml:trace>
        </inkml:traceGroup>
        <inkml:traceGroup>
          <inkml:annotationXML>
            <emma:emma xmlns:emma="http://www.w3.org/2003/04/emma" version="1.0">
              <emma:interpretation id="{3CF39349-52F1-41F9-82A7-52F10E98CA39}" emma:medium="tactile" emma:mode="ink">
                <msink:context xmlns:msink="http://schemas.microsoft.com/ink/2010/main" type="inkWord" rotatedBoundingBox="29875,4782 29706,4952 29522,4770 29690,4600">
                  <msink:destinationLink direction="with" ref="{0D468DC6-62F1-4C75-9CCC-B29836E13BB6}"/>
                </msink:context>
              </emma:interpretation>
              <emma:one-of disjunction-type="recognition" id="oneOf1">
                <emma:interpretation id="interp1" emma:lang="" emma:confidence="0">
                  <emma:literal>m</emma:literal>
                </emma:interpretation>
                <emma:interpretation id="interp2" emma:lang="" emma:confidence="0">
                  <emma:literal>M</emma:literal>
                </emma:interpretation>
                <emma:interpretation id="interp3" emma:lang="" emma:confidence="0">
                  <emma:literal>@</emma:literal>
                </emma:interpretation>
                <emma:interpretation id="interp4" emma:lang="" emma:confidence="0">
                  <emma:literal>B</emma:literal>
                </emma:interpretation>
                <emma:interpretation id="interp5" emma:lang="" emma:confidence="0">
                  <emma:literal>b</emma:literal>
                </emma:interpretation>
              </emma:one-of>
            </emma:emma>
          </inkml:annotationXML>
          <inkml:trace contextRef="#ctx0" brushRef="#br0" timeOffset="641405.5362">-1144 2595 1034 0,'-16'4'564'15,"0"1"-65"-15,1 1-226 16,3 3-173-16,4 5-95 16,7-1-23-16,4-4-28 0,2 5-1 15,1-8-7-15,-5 0 15 16,1 0 10-16,-4 0 29 15,-2-6 2-15,2 0 10 16,-2-1-10-16,0 1 16 16,3-2-10-16,-1 5 8 15,2 3-13-15,3-3 3 16,-1-3-19-16,0 2 5 16,4-5-2-16,-8-2-4 15,5 4-3-15,0-1 15 16,0-4-7-16,-1 0 5 15,-7 3 5-15,-4-3 13 16,1 4-9-16,-4 4 21 16,-4-1-7-16,7 4 15 15,-1 1-10-15,0 2 5 0,4-2-21 16,4 4 6-16,1-4-18 16,7 5 7-16,-6-3-14 15,6-2 6-15,-3-2-10 16,7 2 12-16,-6-7-7 15,3-2 14-15,-8-5-6 16,-1-4 12-16,-7-6-11 16,-5 0 12-16,-1-1-9 15,-5 6 21-15,2 5-7 0,0-1 25 16,7 6-10 0,2 5 12-16,6-2-21 15,2 1 3-15,5 1-25 0,2 7-4 16,2-3-24-16,3-2 0 15,2 1-10-15,-4-2 9 16,0-8 3-16,-4-4 1 16,-4 3-27-16,-4-3-83 15,-6 2 468-15,-27 13-816 16</inkml:trace>
          <inkml:trace contextRef="#ctx0" brushRef="#br0" timeOffset="2551.5061">-1136 2558 1102 0,'-32'-4'748'31,"2"-1"-547"-31,-31 17-141 0,5-1-3 16,1 4-19-16,14 8-13 16,38-13-14-16,12-4-12 0,14-3-2 15,9-3 0-15,1-4 3 16,5-5 3-16,-7-3 3 16,-7-10 3-16,-9 6 0 15,-7-1-1-15,-10 6 0 16,-2 7-2-16,-4 11-3 15,-3 3 2-15,-1 3-1 0,6-1-3 16,3 10 3-16,9 2-1 16,2-6-1-16,13 0-2 15,0-1 0-15,10-14 1 16,-4-12 4-16,3 3-91 16,-9-11-375-16</inkml:trace>
        </inkml:traceGroup>
        <inkml:traceGroup>
          <inkml:annotationXML>
            <emma:emma xmlns:emma="http://www.w3.org/2003/04/emma" version="1.0">
              <emma:interpretation id="{6149C637-C40B-4F2D-9FC0-5E5B08C17CBB}" emma:medium="tactile" emma:mode="ink">
                <msink:context xmlns:msink="http://schemas.microsoft.com/ink/2010/main" type="inkWord" rotatedBoundingBox="28403,6930 27781,7559 27038,6825 27660,6196">
                  <msink:destinationLink direction="with" ref="{0D468DC6-62F1-4C75-9CCC-B29836E13BB6}"/>
                  <msink:destinationLink direction="with" ref="{9FDDAD4C-7CA1-48EA-9061-352B9A7BE029}"/>
                  <msink:destinationLink direction="with" ref="{FC82F3E7-19D2-4723-9DE9-39C5DE92AE98}"/>
                  <msink:destinationLink direction="with" ref="{D5D398D4-D067-4B11-A540-4221C3284329}"/>
                  <msink:destinationLink direction="with" ref="{82C9B6FA-9949-4B7A-A1A7-DEC7F83C6B09}"/>
                </msink:context>
              </emma:interpretation>
              <emma:one-of disjunction-type="recognition" id="oneOf2">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0</emma:literal>
                </emma:interpretation>
                <emma:interpretation id="interp10" emma:lang="" emma:confidence="0">
                  <emma:literal>o</emma:literal>
                </emma:interpretation>
              </emma:one-of>
            </emma:emma>
          </inkml:annotationXML>
          <inkml:trace contextRef="#ctx0" brushRef="#br0" timeOffset="1694.7508">-3246 4203 585 0,'-8'17'302'15,"-5"-2"-9"-15,7-8-17 32,0 3-128-32,-4 5-93 0,9-3-7 15,-1-2-24-15,2-5-8 16,6-11-10-16,1-3 5 16,-3-8-1-16,1-15 5 15,-2 2-2-15,-6 7 0 16,-5 3 6-16,-9 8 11 15,-4 18-1-15,-11 13 5 16,3 2-5-16,-5 9-3 16,10 1-13-16,7 5-2 15,14-10-5-15,12 0-1 16,11-7-8-16,15-10 0 16,5-6-2-16,12-16 4 15,-7-10 4-15,1-10 2 16,-11-2 3-16,-15-9 2 0,-14 18-4 15,-6 5 28-15,-10 9 7 16,-12 19 6-16,-1 13 1 16,-4 6 4-16,-4 2-27 15,5 16-9-15,11-6-6 16,11-3-2-16,13 0-5 16,15-12 3-16,8-14-44 15,11-12-427-15,-11-21 135 16</inkml:trace>
          <inkml:trace contextRef="#ctx0" brushRef="#br0" timeOffset="640330.3449">-3310 4300 1080 0,'-3'-12'348'16,"-5"10"46"-16,2 1-270 16,2 4-99-16,2-6-8 15,4-2-21-15,2 10 0 16,-1-2-14-16,-1-2 10 15,2 10-8-15,-4-2 14 16,-1-7 10 0,1 1-8-16,-3-5 16 15,0-2-12-15,-8-8 14 0,3 7-12 16,-1-7 11-16,2 6-13 16,-1 1 24-16,5 2-7 15,-2 0 18-15,2 6-8 16,2 0 10-16,-1 2-24 15,5 7 6-15,2 3-20 16,4 3 7-16,3 2-14 16,8 4 3-16,-5 1-23 0,1-18-2 15,-3-13-20-15,1-3 5 16,-12-9-24 0,1 1 48-16,-11-31 28 15,-3 5 3-15,-9 4 38 16,-2-1 1-16,-4 22 28 15,4 15-16 1,1 14 13-16,4 7-37 0,2 8 0 16,7 7-30-16,8 3 8 15,6 1-20-15,10-5 3 16,5-2-25-16,8-12-10 16,3-7-39-16,3-25-17 15,-1-3-20-15,-7-19 13 16,-7-8 9-16,-15-12 39 15,-7 12 30-15,-16 3 85 16,-2 17 29-16,-11 13 37 16,5 22-3-16,-4 17 5 0,7 4-72 15,3 17-16-15,14 2-37 16,9 12 0-16,11-12-17 16,12-2-5-16,7-20-15 15,3-20 4-15,2-23-17 16,-3-24-8-16,-11-10-4 15,-13-7-2-15,-6 2-11 16,-25-3 23-16,-5 16 35 16,-16 11 71-16,0 14 19 0,-10 27 30 15,13 5-10-15,0 10-14 16,17 8-62-16,7 11-3 16,18-8-21-16,21 15-29 15,10-5-31-15,25-16-157 16,-2-26-331-16</inkml:trace>
          <inkml:trace contextRef="#ctx0" brushRef="#br0" timeOffset="646129.7546">-3326 5148 929 0,'-6'28'247'0,"5"0"84"16,4-2-253-16,9-8-33 16,-1-7-2-16,4-5-5 15,-2-10-1-15,4-13 0 16,0-7 11-16,2-25-9 16,-3-13-2-16,2-20-18 15,-8-6-6-15,0-23-12 16,-9 15 8-16,-1-4-9 15,3 23 8-15,-4 16-9 16,-1 32 10-16,7 10-10 16,-5 13 9-16,-3 4-9 15,9 1 9-15,-2 4-10 16,2 3 9-16,8 1-10 16,4 4 9-16,0 6-14 0,7 2 9 15,7 12-11-15,2 7 10 16,9 18-10-16,-2 1 13 15,7 13-6-15,-5-11 14 16,9 4-63-16,-15-13-338 16,0-21 97-16</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4:32.7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A3EAC5-0150-40BC-A028-80E7DF6C01E0}" emma:medium="tactile" emma:mode="ink">
          <msink:context xmlns:msink="http://schemas.microsoft.com/ink/2010/main" type="writingRegion" rotatedBoundingBox="25418,10723 26365,8825 29993,10634 29046,12532"/>
        </emma:interpretation>
      </emma:emma>
    </inkml:annotationXML>
    <inkml:traceGroup>
      <inkml:annotationXML>
        <emma:emma xmlns:emma="http://www.w3.org/2003/04/emma" version="1.0">
          <emma:interpretation id="{51A0F5CE-6290-482E-A46D-D6FBDF21D70F}" emma:medium="tactile" emma:mode="ink">
            <msink:context xmlns:msink="http://schemas.microsoft.com/ink/2010/main" type="paragraph" rotatedBoundingBox="25418,10723 26305,8945 26861,9222 25975,11001" alignmentLevel="1"/>
          </emma:interpretation>
        </emma:emma>
      </inkml:annotationXML>
      <inkml:traceGroup>
        <inkml:annotationXML>
          <emma:emma xmlns:emma="http://www.w3.org/2003/04/emma" version="1.0">
            <emma:interpretation id="{8198B32E-1986-42C6-A180-A7BB1A8E692B}" emma:medium="tactile" emma:mode="ink">
              <msink:context xmlns:msink="http://schemas.microsoft.com/ink/2010/main" type="line" rotatedBoundingBox="25418,10723 26305,8945 26861,9222 25975,11001"/>
            </emma:interpretation>
          </emma:emma>
        </inkml:annotationXML>
        <inkml:traceGroup>
          <inkml:annotationXML>
            <emma:emma xmlns:emma="http://www.w3.org/2003/04/emma" version="1.0">
              <emma:interpretation id="{864F3312-E97C-4895-9405-2B9CAC0D09D6}" emma:medium="tactile" emma:mode="ink">
                <msink:context xmlns:msink="http://schemas.microsoft.com/ink/2010/main" type="inkWord" rotatedBoundingBox="26208,9998 26369,10788 25590,10947 25429,10157"/>
              </emma:interpretation>
              <emma:one-of disjunction-type="recognition" id="oneOf0">
                <emma:interpretation id="interp0" emma:lang="" emma:confidence="0">
                  <emma:literal>@</emma:literal>
                </emma:interpretation>
                <emma:interpretation id="interp1" emma:lang="" emma:confidence="0">
                  <emma:literal>M</emma:literal>
                </emma:interpretation>
                <emma:interpretation id="interp2" emma:lang="" emma:confidence="0">
                  <emma:literal>m</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88 279 542 0,'14'-63'289'16,"-1"15"2"-16,2 4-90 15,-4 19-80-15,-3 6-13 16,-4 10-41-16,-5 15 3 16,-9 23 22-1,3 1-52-15,-17 53 8 0,-4 16-16 16,-4 19 2-16,4-1-10 15,12-41-1 1,9-21-13-16,8-19 0 0,7-28-13 16,16-28 4-16,7-27 1 15,13-50-37-15,0-22-26 16,6-22-14-16,-11 17-7 16,-10 22-6-16,-11 48 29 0,-6 31 21 15,-13 38 36-15,-2 24 41 16,-3 5 21-16,0 20 49 15,-4 3 16-15,9 10-4 16,-2-11-38-16,11 3-19 16,1-19-36-16,15-3-16 15,2-12-9-15,9 0 2 16,-1-7 0-16,4 5 1 16,-10-10-1-16,-7 3 3 15,-12-7-4-15,-7 3 4 16,-11-10-5-16,-10 0 5 15,-3-3-10-15,-12-11-32 16,1-11-31-16,-8-12-35 16,3-12-15-16,-8-29 3 15,8 1 30-15,-1-2 34 16,13 13 47-16,9 11 39 0,11 22 2 16,14 7 4-16,12 8-7 15,13-1-8-15,10 2-28 16,20-3 2-16,6 1-2 15,17-7-13-15,-2-1-23 16,8-21-343-16,-13-19 93 16</inkml:trace>
        </inkml:traceGroup>
        <inkml:traceGroup>
          <inkml:annotationXML>
            <emma:emma xmlns:emma="http://www.w3.org/2003/04/emma" version="1.0">
              <emma:interpretation id="{72ADC8DB-E4A3-4E40-9941-962B15A3630C}" emma:medium="tactile" emma:mode="ink">
                <msink:context xmlns:msink="http://schemas.microsoft.com/ink/2010/main" type="inkWord" rotatedBoundingBox="26144,9550 26418,9001 26736,9159 26462,9709">
                  <msink:destinationLink direction="with" ref="{0D468DC6-62F1-4C75-9CCC-B29836E13BB6}"/>
                </msink:context>
              </emma:interpretation>
            </emma:emma>
          </inkml:annotationXML>
          <inkml:trace contextRef="#ctx0" brushRef="#br0" timeOffset="6618.9795">1018-586 1257 0,'-39'62'275'0,"1"-4"117"15,13-19-375-15,1-10-9 16,7-6-12-16,19-25 4 15,7-10-11-15,2-23 7 16,2-9-12-16,-1-27 12 16,-4-1-4-16,-14-8 10 15,-5 19-5-15,-7 8 14 16,0 29 2-16,-11 12 35 0,8 13-9 16,-5 19 11-16,8 10-11 15,1 13 0-15,11 4-35 16,5 1 9-1,7-8-14-15,9-11 9 0,11-19-14 16,8-19 4-16,1-18-10 16,5-26 11-16,-11-9-9 15,-14-17 13-15,-11 4-3 16,-8 4 10-16,-11 21-10 16,-11 12 37-16,3 24-1 0,-7 19 14 15,4 18-13-15,6 27 10 16,14 6-37-16,12 12-13 15,20-4-77-15,32-19-391 16,5-37 98-16</inkml:trace>
        </inkml:traceGroup>
      </inkml:traceGroup>
    </inkml:traceGroup>
    <inkml:traceGroup>
      <inkml:annotationXML>
        <emma:emma xmlns:emma="http://www.w3.org/2003/04/emma" version="1.0">
          <emma:interpretation id="{DCE93396-0193-4A94-B3DC-35EF16585F88}" emma:medium="tactile" emma:mode="ink">
            <msink:context xmlns:msink="http://schemas.microsoft.com/ink/2010/main" type="paragraph" rotatedBoundingBox="29553,11452 28315,10704 28779,9938 30016,10685" alignmentLevel="2"/>
          </emma:interpretation>
        </emma:emma>
      </inkml:annotationXML>
      <inkml:traceGroup>
        <inkml:annotationXML>
          <emma:emma xmlns:emma="http://www.w3.org/2003/04/emma" version="1.0">
            <emma:interpretation id="{ECB726EE-4133-45BC-8B2D-CD980E3F8CDD}" emma:medium="tactile" emma:mode="ink">
              <msink:context xmlns:msink="http://schemas.microsoft.com/ink/2010/main" type="line" rotatedBoundingBox="29553,11452 28315,10704 28779,9938 30016,10685">
                <msink:destinationLink direction="with" ref="{2ED86ED7-30D8-4F60-84FC-7D3AE4DCBB84}"/>
              </msink:context>
            </emma:interpretation>
          </emma:emma>
        </inkml:annotationXML>
        <inkml:traceGroup>
          <inkml:annotationXML>
            <emma:emma xmlns:emma="http://www.w3.org/2003/04/emma" version="1.0">
              <emma:interpretation id="{3F52A62D-3D8C-456F-9C40-E3642869CAF5}" emma:medium="tactile" emma:mode="ink">
                <msink:context xmlns:msink="http://schemas.microsoft.com/ink/2010/main" type="inkWord" rotatedBoundingBox="29553,11452 28315,10704 28779,9938 30016,10685">
                  <msink:destinationLink direction="with" ref="{9574623B-F5BF-4A59-BEF4-9E2AE09AE363}"/>
                </msink:context>
              </emma:interpretation>
              <emma:one-of disjunction-type="recognition" id="oneOf1">
                <emma:interpretation id="interp5" emma:lang="" emma:confidence="0">
                  <emma:literal>*</emma:literal>
                </emma:interpretation>
                <emma:interpretation id="interp6" emma:lang="" emma:confidence="0">
                  <emma:literal>Ä</emma:literal>
                </emma:interpretation>
                <emma:interpretation id="interp7" emma:lang="" emma:confidence="0">
                  <emma:literal>¥</emma:literal>
                </emma:interpretation>
                <emma:interpretation id="interp8" emma:lang="" emma:confidence="0">
                  <emma:literal>9</emma:literal>
                </emma:interpretation>
                <emma:interpretation id="interp9" emma:lang="" emma:confidence="0">
                  <emma:literal>F</emma:literal>
                </emma:interpretation>
              </emma:one-of>
            </emma:emma>
          </inkml:annotationXML>
          <inkml:trace contextRef="#ctx0" brushRef="#br0" timeOffset="648782.1882">3902 948 1129 0,'2'-5'294'0,"7"-4"75"16,9-3-314-16,14 3-33 15,6-3-10-15,11-7-10 16,-10 6 16 15,0 1-412-31,31-13 131 0</inkml:trace>
          <inkml:trace contextRef="#ctx0" brushRef="#br0" timeOffset="648615.085">4075 430 966 0,'-19'21'337'16,"-9"22"38"-16,-4 22-222 16,8 2-111-16,8 13-5 0,9-10 0 15,14 5-14-15,12-22-4 16,15 0-16-16,-1-21 3 16,3-4-9-16,-7-11 11 15,2 0-6-15,-15-11 6 16,-1 3-34-16,-7 3-2 15,-6-9-29-15,-12 0-10 0,-5-3-336 16,-9 0 112-16</inkml:trace>
          <inkml:trace contextRef="#ctx0" brushRef="#br0" timeOffset="648389.1508">4075 397 898 0,'6'-9'363'16,"-15"21"-1"-16,-6 11-215 15,-15 28-93-15,3 13-35 0,-5 22-9 16,1 7 9 0,-1 15-8-16,8-16 8 0,0 1-8 15,4-19 8-15,5-9-7 16,4-22 5-16,4-8-13 15,7-12 6-15,1-10-12 16,5-8-15-16,8-17-47 16,0-13-6-16,1-25-327 15,0-7 69-15</inkml:trace>
          <inkml:trace contextRef="#ctx0" brushRef="#br0" timeOffset="647681.2847">3030 200 913 0,'-24'27'258'16,"-1"20"53"-16,13 12-244 0,6 20-44 15,11-2-4-15,11 14-11 16,16-1 15-1,2-5-13-15,7-23-14 16,3-16 8-16,0-27-9 0,-6-23 17 16,10-26 1-16,-4-13 16 15,6-34-4-15,-9-11 11 16,-1-19-15-16,-19 7 5 16,-4 9 18-16,-17 34 18 15,0 14 19-15,-7 36 4 16,3 26-17-16,-1 22-22 0,-2 38-21 15,1 15-18-15,4 17-6 16,7-11 12 0,7-3-10-16,14-29 4 0,6-16-12 15,-1-28 17-15,9-15-93 16,-4-18-13-16,-2-33-354 16,-9-17 29-16</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4:46.0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A4AE2A0-C682-419F-B9B9-45872272FABB}" emma:medium="tactile" emma:mode="ink">
          <msink:context xmlns:msink="http://schemas.microsoft.com/ink/2010/main" type="inkDrawing" rotatedBoundingBox="15811,15501 21477,15774 21467,15979 15801,15705" shapeName="Other"/>
        </emma:interpretation>
      </emma:emma>
    </inkml:annotationXML>
    <inkml:trace contextRef="#ctx0" brushRef="#br0">12 26 1261 0,'-16'5'346'16,"9"-7"77"-16,11-1-342 16,6 2-81-16,13-4-8 15,7-1-2-15,13 0 2 0,-4 0 5 16,14 1 0-16,-6 2 1 15,6 3 2-15,-7 0-1 16,7 3 1-16,-9 2-1 16,11 0-2-16,-8-2 2 15,16 3 0-15,-5-3 1 16,20 1 1-16,-7-1 1 16,24-3-1-16,-13-1-1 0,25-4 0 15,-9-2 0-15,19-3 0 16,-9 3 1-16,24-2-2 15,-20 6 1-15,19 1 1 16,-16 5-2-16,17 8 4 16,-15 3 3-16,18 1 2 15,-15 3 2-15,15 5 9 16,-14-4-2-16,17-2 0 16,-42-14 9-1,1 2-22-15,118-8-2 16,-11-9-1-16,17-5 0 15,-15 0 0-15,-46 13 2 16,-25 7 5-16,9 15 5 16,-23 14 2-16,11 3 1 15,-21-2-5-15,9 5-2 16,-20-6-6-16,14-6-1 0,-20-4-1 16,11-3 4-16,-14-16-3 15,7-6 2-15,-19-5-1 16,-10-10-2-16,-25 0 8 15,-10 7 33-15,-18 2 14 16,-10 3 20-16,-3 3 4 16,-2 6-9-16,-1 0-34 15,2-2-18-15,2 4-39 16,5 1-102-16,5-2 364 0,-3-7-778 16,-20-22 285-16</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4:47.0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56CE0E-F941-463A-BD69-315BA4A48436}" emma:medium="tactile" emma:mode="ink">
          <msink:context xmlns:msink="http://schemas.microsoft.com/ink/2010/main" type="inkDrawing" rotatedBoundingBox="7338,17014 11787,17224 11782,17332 7333,17122" shapeName="Other"/>
        </emma:interpretation>
      </emma:emma>
    </inkml:annotationXML>
    <inkml:trace contextRef="#ctx0" brushRef="#br0">72 0 1354 0,'-74'85'735'0,"77"-66"-715"16,10-20-15-16,15-1-14 16,42 5-3-16,22-1 6 15,31-1 4-15,-2 2 2 16,22-1 1-16,-11-4-1 0,15 2 2 15,-21-1-2 1,14 5 1-16,-17 1-1 0,21 0 2 16,-15 2-2-16,24 7 0 15,-16-7 1-15,23 7-1 16,-12 1 0-16,20 2 0 16,-21-8-1-16,19 6 1 15,-19-4 0-15,15-1 0 16,-28-5 0-16,11 3 3 15,-20-5 1-15,7 0 0 16,-26-3 1-16,11 0 1 16,-22-3-2-16,6-2 3 15,-24 2 6-15,2 3 8 16,-18 0 5-16,2 5 13 16,-11 1-1-16,1 0 1 15,-9-3-8-15,0 3-2 16,-14-2-11-16,-4 1-2 0,-8-2-7 15,-4 0 0-15,-8-1-2 16,-1 1-28-16,-13 1-82 16,-30 2-381-16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5:17.3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74623B-F5BF-4A59-BEF4-9E2AE09AE363}" emma:medium="tactile" emma:mode="ink">
          <msink:context xmlns:msink="http://schemas.microsoft.com/ink/2010/main" type="inkDrawing" rotatedBoundingBox="27909,6637 29230,9720 29091,9780 27770,6697" rotationAngle="2006888804" semanticType="callout">
            <msink:sourceLink direction="with" ref="{3F52A62D-3D8C-456F-9C40-E3642869CAF5}"/>
            <msink:sourceLink direction="with" ref="{FC82F3E7-19D2-4723-9DE9-39C5DE92AE98}"/>
          </msink:context>
        </emma:interpretation>
      </emma:emma>
    </inkml:annotationXML>
    <inkml:trace contextRef="#ctx0" brushRef="#br0">26 0 997 0,'-14'11'274'16,"4"9"69"-16,4 12-273 0,6 16-26 15,10 5-11-15,7 8-8 16,7 3 2-16,11-4-13 16,5-8 1-16,7 15-12 15,0-2 7-15,13 20-12 16,-2 4 8-16,10 22-9 16,-28-36 4-1,1 0 9-15,48 100 2 16,-14-11 16-16,2 13-2 15,-13-8 9-15,-13-39-12 16,-8-20-1-16,2 15-16 16,2-18 6-16,10 13-10 15,-9-14 10-15,4 12-11 0,-11-19 11 16,-2 16-12-16,-13-21 7 16,-3-6-9-16,-11-21 10 15,3 0-10-15,-6-26 16 16,-7-10-2-16,-4-11 12 15,2-6 1-15,-3-16 15 16,-5-4-13-16,-1-3 3 16,2-3-13-16,-4-2-1 0,4 1-37 15,-3 4-30-15,6-4-78 16,7 3-325-16,0-19 51 16</inkml:trace>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5:19.1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FDDAD4C-7CA1-48EA-9061-352B9A7BE029}" emma:medium="tactile" emma:mode="ink">
          <msink:context xmlns:msink="http://schemas.microsoft.com/ink/2010/main" type="inkDrawing" rotatedBoundingBox="27190,4855 28781,6945 28387,7245 26796,5155" semanticType="callout" shapeName="Other">
            <msink:sourceLink direction="with" ref="{6149C637-C40B-4F2D-9FC0-5E5B08C17CBB}"/>
            <msink:sourceLink direction="with" ref="{0D468DC6-62F1-4C75-9CCC-B29836E13BB6}"/>
          </msink:context>
        </emma:interpretation>
      </emma:emma>
    </inkml:annotationXML>
    <inkml:trace contextRef="#ctx0" brushRef="#br0">120 0 827 0,'-37'23'277'0,"10"12"31"16,3 7-213-16,2 27-62 15,13 1-14-15,12 15 10 16,12-25 27 0,2 1-35-16,32 71-6 15,13-17-9-15,15 39-2 16,5-13-3-16,0-6 1 16,-3-9-1-16,7 12 1 15,-32-69 0 1,-1 1-1-16,57 76 9 15,-12-38 3-15,0 4 5 0,-10-13 0 16,-16-40 1-16,-12-12-9 16,4-6-2-16,-12-8-2 15,-1-3 9-15,-18-10 4 16,4-6 9-16,-10-7 3 16,-1-7 8-16,-5-7-8 15,2-2 0-15,-5-8-9 0,0-3-1 16,-4 4-9-16,-2 4 0 15,-4-1-4-15,-5 12-2 16,-3 2-1-16,-3 10-57 16,-3 0-29-16,-6 10-336 15,-5-12 49-15</inkml:trace>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5:19.6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82F3E7-19D2-4723-9DE9-39C5DE92AE98}" emma:medium="tactile" emma:mode="ink">
          <msink:context xmlns:msink="http://schemas.microsoft.com/ink/2010/main" type="inkDrawing" rotatedBoundingBox="27079,5575 28245,7331 27948,7528 26782,5772" semanticType="scratchOut" shapeName="Other">
            <msink:sourceLink direction="with" ref="{6149C637-C40B-4F2D-9FC0-5E5B08C17CBB}"/>
            <msink:destinationLink direction="with" ref="{9574623B-F5BF-4A59-BEF4-9E2AE09AE363}"/>
          </msink:context>
        </emma:interpretation>
      </emma:emma>
    </inkml:annotationXML>
    <inkml:trace contextRef="#ctx0" brushRef="#br0">28 27 1010 0,'-16'-14'278'15,"6"4"75"-15,8 7-295 16,11 6-24-16,8-2-26 0,15 4-8 16,9 4-8-1,20 20 1-15,2 13 2 0,19 54 1 16,0-4 2-16,12 10 0 15,-6-11 0-15,14 6 0 16,-16-42 1-16,1 34-2 16,-17-1 2-16,1 21 19 15,-23-4 11-15,1 9 14 16,-13-25 7-16,1 9 10 16,-16-24-14-16,-3 5 11 15,-9-14-16-15,-6 0 35 16,-7-16-5-16,-5-1 3 15,-3-17-17-15,-5-7 3 16,6-9-40-16,-1-6-4 16,6-7-6-16,2-11-133 15,10-6-362-15,9-14 79 0</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5:23.1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2C9B6FA-9949-4B7A-A1A7-DEC7F83C6B09}" emma:medium="tactile" emma:mode="ink">
          <msink:context xmlns:msink="http://schemas.microsoft.com/ink/2010/main" type="inkDrawing" rotatedBoundingBox="28110,6483 30588,8201 30503,8323 28026,6604" semanticType="callout" shapeName="Other">
            <msink:sourceLink direction="with" ref="{0D468DC6-62F1-4C75-9CCC-B29836E13BB6}"/>
            <msink:sourceLink direction="with" ref="{6149C637-C40B-4F2D-9FC0-5E5B08C17CBB}"/>
          </msink:context>
        </emma:interpretation>
      </emma:emma>
    </inkml:annotationXML>
    <inkml:trace contextRef="#ctx0" brushRef="#br0">-4 29 861 0,'-6'-5'208'0,"11"-2"62"15,7-2-241-15,17 4-9 16,4 0 6-16,17 9 2 16,3 11 15-16,17 18-12 15,-9 5-3-15,16 21-15 16,-6 5 0-16,17 13-13 16,-1-7 11-16,28 15-12 15,-41-33 2 1,2-1 5-16,102 58-11 15,-8-13 10-15,6 9-9 0,-24-13 9 16,-36-20 3-16,-29-12 20 16,-2 15 10-16,-11-12 17 15,5 15-5-15,-9-11-1 16,3 7-19-16,-13-15-11 16,9 3-14-16,-15-18 6 15,-2-7-10-15,-10-15 10 16,-2-5-7-16,-20-14 10 15,-2-1-10-15,-14-4 11 0,-4-1-8 16,-4-1 5-16,-8-1-32 16,-5 1-7-16,-10-12-107 15,-4-2-256-15,-20-11 37 16</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5:23.6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D398D4-D067-4B11-A540-4221C3284329}" emma:medium="tactile" emma:mode="ink">
          <msink:context xmlns:msink="http://schemas.microsoft.com/ink/2010/main" type="inkDrawing" rotatedBoundingBox="28415,6351 29729,7106 29367,7735 28053,6980" semanticType="callout" shapeName="Other">
            <msink:sourceLink direction="with" ref="{6149C637-C40B-4F2D-9FC0-5E5B08C17CBB}"/>
          </msink:context>
        </emma:interpretation>
      </emma:emma>
    </inkml:annotationXML>
    <inkml:trace contextRef="#ctx0" brushRef="#br0">57 657 1023 0,'-16'6'236'16,"10"12"90"-16,5 5-284 16,5 13-21-16,4 2 12 15,4 0 0-15,-1-3 8 16,4-5-13-16,5-14 1 16,-2-10 4-16,0-15 8 0,0-25 10 15,-4-20 13-15,-8-34-6 16,-4-17-6-16,-12-35-21 15,-8 16-11-15,-14 1-13 16,-1 36 6-16,1 13-12 16,5 41 9-16,6 7-15 15,14 20 3-15,12 9-13 16,9 14 6-16,16 13-7 16,9 5 12-16,16 16-4 15,9-2 13-15,24 4-10 16,4-4 9-16,18 2-10 15,-4-11 10-15,9 14-8 16,-19-2 10-16,7 12-8 16,-17-2 27-16,12 15-103 15,-21 4-347-15,3 5 102 16</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5:26.0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D86ED7-30D8-4F60-84FC-7D3AE4DCBB84}" emma:medium="tactile" emma:mode="ink">
          <msink:context xmlns:msink="http://schemas.microsoft.com/ink/2010/main" type="inkDrawing" rotatedBoundingBox="28054,10102 31245,6592 33472,8617 30281,12126" semanticType="enclosure" shapeName="Other">
            <msink:sourceLink direction="with" ref="{ECB726EE-4133-45BC-8B2D-CD980E3F8CDD}"/>
            <msink:sourceLink direction="with" ref="{63A1E245-E8A8-41DA-A45A-81B539958799}"/>
          </msink:context>
        </emma:interpretation>
      </emma:emma>
    </inkml:annotationXML>
    <inkml:trace contextRef="#ctx0" brushRef="#br0">3701-6 1077 0,'-53'-14'249'16,"-31"11"97"-16,-5 20-305 0,-27 13-25 16,3 9 10-16,-24 5-13 15,10-3 8-15,-25 5-9 32,17-14 7-32,-31 4-14 0,16-2 1 0,-24 13-12 15,19-2 5-15,-30 28-10 16,22 3 11-16,-10 24-5 15,26 0 8-15,-21 23-6 16,31-9 10-16,-17 21-10 16,20-17 10-16,-6 17-8 15,22-21 11-15,-11 15-11 16,30-20 8-16,4 17-11 16,21-7 11-16,8 20-9 15,30-13 10-15,13 23-9 16,14-17 9-16,15 16-10 0,14-22 7 15,18 14-10-15,4-25 8 16,30 10-9-16,9-27 8 16,23 15-10-16,2-21 11 15,20 10-11-15,0-13 10 16,25 2-10-16,-5-24 9 16,21 1-19-16,-9-27 13 15,22-22-18-15,-22-27 11 16,27-24-9-16,-19-19 21 0,14-19-11 15,-26-8 19-15,12-22-12 16,-23 12 10-16,6-30-15 16,-26 3-3-16,4-27-11 15,-27 15 13-15,-6-38-10 16,-22 10 13-16,-1-36 11 16,-16 12 19-16,1-35 6 15,-15 21 18-15,-3-19 2 16,-11 28 2-16,-7-16-10 15,-13 39-1-15,-10-3-16 16,-7 37 1-16,-22 4 0 16,-12 30 15-16,-28 2-1 15,-10 26 9-15,-30 4-16 16,-2 22 0-16,-33 8-45 16,8 16-56-16,-27 0-382 15,-5-2 90-15</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6:38.3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D6F1C9-8909-47B8-8ACA-05BFD3019B21}" emma:medium="tactile" emma:mode="ink">
          <msink:context xmlns:msink="http://schemas.microsoft.com/ink/2010/main" type="inkDrawing" rotatedBoundingBox="1952,16406 11518,16789 11507,17061 1941,16678" shapeName="Other"/>
        </emma:interpretation>
      </emma:emma>
    </inkml:annotationXML>
    <inkml:trace contextRef="#ctx0" brushRef="#br0">-2 1 451 0,'1'2'197'15,"-1"0"-4"-15,5-2-101 16,1 3-70-16,1-3-25 16,2 3-21-16,2-2-3 15,-3 1 0-15,-1 2 52 16,-4-1 43-16,0 0 46 16,-3 2 12-16,0-2 9 15,0-5-47-15,0 2-25 0,2 2-30 16,-1 1-1-16,2 0-7 15,3 1 2-15,2 1-7 16,3-3-2-16,2-2-6 16,4 1-3-16,7 2 1 47,-12-1-13-47,1-1-12 0,37 2 6 0,0 2 2 15,-2-1 5-15,2 2 1 16,-35-1 3-16,5-2 3 15,-3 1 1-15,1 1 5 16,-3-3 1-16,7 4 2 16,-4 4 0-16,1-2-2 15,1 1-4-15,3 5-1 16,0-10-4-16,4-5-2 16,-3 2-1-16,4-2 1 15,-4-1 0-15,3-2 3 16,-7 1 0-16,6 1 2 15,-5 0 1-15,3 2 8 16,-3 4-1-16,10 0 5 16,-7 2-1-16,5 0 0 15,-5-4-6-15,4 4-2 16,-3-2-5-16,6-4-1 0,-1-1-2 16,6-2-1-16,1 1 0 15,-2-4 0-15,-2 3 1 16,4 0 0-16,-6 0 0 15,3-1 3-15,-4 1 2 16,7 3 1-16,-4 1 1 16,9-2-2-16,-1 2-3 15,2-4-2-15,-5-2-2 0,1-2 0 16,-7 1 0 0,5 1 1-16,-4 2 1 0,6-1 0 15,-2 4 2-15,2 3 2 16,-2-2 0-16,7 1-1 15,-6-1-1-15,9 2 0 16,-3 2-4-16,6 1 1 16,-8-5-1-16,7 4 0 15,-10-4-1-15,2-4 1 16,-6 2 0-16,6 1 1 16,-6 0 0-16,6 3 0 15,-3 2 1-15,9-2 1 16,-6 1-1-16,12 2 1 15,-6-6-2-15,14-3 1 16,-10 3-2-16,4-1-1 0,-8-2 0 16,9 3 0-16,-12-2 1 15,11-1 0 1,-5 0 1-16,6 3 0 16,-9-2 0-16,8 2 0 0,-7 0-1 15,10 0 0-15,-8 0-1 16,7-1 1-16,-11 1-2 15,7 0 1-15,-13 0 0 0,7-5 2 16,-8 7-1 0,5-2 2-16,-8-3-1 0,10 6 0 15,-7 1 0-15,8 1-1 16,-3 1 0-16,7 2-1 16,-10-1-2-16,6 2 2 15,-8-3 1-15,0 5 2 16,-4 0 1-16,3-1 3 15,-4-1-1-15,5-1 0 16,-1-3-1-16,5-1 0 16,-6 1-2-16,6 1 1 15,-8-2-3-15,7 5 0 16,-8-3-2-16,8 4-1 16,-5-1-2-16,1 3 3 15,-7-5 0-15,3 7 3 16,-5-3 0-16,2-1 2 0,-2 4-2 15,5-2 2 1,1-3-1-16,6 5 1 16,-7-5-2-16,7-1 2 0,-1 4 0 15,4-3 3-15,-3 0-1 16,9 0 0-16,0 0 0 16,5-3-1-16,-7-1-5 15,7-1 2-15,-10-2-1 16,8-2-1-16,-6-3 0 0,10-2 2 15,-4 1-2-15,7-5 1 16,-8-1 2-16,12 4 1 16,-7 2-2-16,7-2 1 15,-11 3 0-15,6 0 0 16,-12 1 1-16,8 1 5 16,-6 1 0-16,8 0 1 15,-5 3-1-15,10-2-2 16,-12 2-4-16,8-3-1 15,-7 0 1-15,6 2 2 16,-12-2 1-16,5 3 5 16,-4 0 0-16,7 0 0 15,-5 1-2-15,15-2-2 16,-7-4-5-16,10 1 0 16,-8-2-1-16,7 0 0 15,-7 0-2-15,1 0 1 0,-9 0 0 16,5-2 0-16,-10-2 1 15,8 0 1-15,-4 3-1 16,6-2 2-16,-5 1-1 16,6 2 0-16,-2 0-1 15,10 0-1-15,-8 0-1 16,2-3 0-16,-5 0-1 0,2 0 2 16,-11-2-1-16,4 4 3 15,-5 2-1-15,2-1 1 16,-7 2 0-16,6 2 0 15,-6 1-1-15,5-2 0 16,-5 3 0-16,3 1 0 16,-7 2-1-16,3-1 1 15,-5 1-1-15,0 2 2 16,-4-4-2-16,3 1 2 16,-1-2-1-16,5 0 0 15,1 1 1-15,-1-2 0 16,0-1 0-16,0 1 0 15,-1-2 1-15,0 0-2 16,0 0 0-16,2 1 0 16,-2 2 0-16,0 1-1 15,0-4 1-15,-2 0 0 16,-10-2-1-16,6-1 2 0,-8 0-1 16,-1-2 0-1,-1-2 1-15,2 7 0 0,-6 0 0 16,6 0 1-16,-5 1 0 15,6 7-1-15,2-7 0 16,4-1 0-16,-3 6-1 16,2-2 1-16,-8-1 0 15,2 0-1-15,-8 0 1 0,-1 0-1 16,-4-2 1-16,-2 1 6 16,0 1 3-16,-1-2 10 15,1 1 5-15,1 1 4 16,-2 0-4-16,4 0-3 15,-2 1-11-15,3-1-1 16,-1 0-7-16,1 1-2 16,-3-3 1-16,0-1-1 15,-3 2-1-15,-2-1 2 16,1 1 0-16,-1-4 0 16,-1 4 0-16,0-4 2 15,0 2 2-15,-1 0 1 16,1 0 2-16,1 0 2 15,-1 0-3-15,0 0-2 16,2 2-3-16,2-5-4 16,0 1-3-16,2-3-16 15,0-1-27-15,6-1 174 0,-9-4-603 16,-14 5 233-16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5:24.3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A1E245-E8A8-41DA-A45A-81B539958799}" emma:medium="tactile" emma:mode="ink">
          <msink:context xmlns:msink="http://schemas.microsoft.com/ink/2010/main" type="writingRegion" rotatedBoundingBox="31598,8087 32577,9287 31683,10016 30704,8816">
            <msink:destinationLink direction="with" ref="{2ED86ED7-30D8-4F60-84FC-7D3AE4DCBB84}"/>
          </msink:context>
        </emma:interpretation>
      </emma:emma>
    </inkml:annotationXML>
    <inkml:traceGroup>
      <inkml:annotationXML>
        <emma:emma xmlns:emma="http://www.w3.org/2003/04/emma" version="1.0">
          <emma:interpretation id="{0B0BDA29-3E0D-4EA8-88C7-F2E4B774C163}" emma:medium="tactile" emma:mode="ink">
            <msink:context xmlns:msink="http://schemas.microsoft.com/ink/2010/main" type="paragraph" rotatedBoundingBox="31598,8087 32577,9287 31683,10016 30704,8816" alignmentLevel="1"/>
          </emma:interpretation>
        </emma:emma>
      </inkml:annotationXML>
      <inkml:traceGroup>
        <inkml:annotationXML>
          <emma:emma xmlns:emma="http://www.w3.org/2003/04/emma" version="1.0">
            <emma:interpretation id="{68CFF950-C45D-4203-B2C4-C426D210E726}" emma:medium="tactile" emma:mode="ink">
              <msink:context xmlns:msink="http://schemas.microsoft.com/ink/2010/main" type="line" rotatedBoundingBox="31598,8087 32577,9287 31683,10016 30704,8816"/>
            </emma:interpretation>
          </emma:emma>
        </inkml:annotationXML>
        <inkml:traceGroup>
          <inkml:annotationXML>
            <emma:emma xmlns:emma="http://www.w3.org/2003/04/emma" version="1.0">
              <emma:interpretation id="{42FA199B-07EB-4313-9995-ADD03ACCCDAA}" emma:medium="tactile" emma:mode="ink">
                <msink:context xmlns:msink="http://schemas.microsoft.com/ink/2010/main" type="inkWord" rotatedBoundingBox="31598,8087 32577,9287 31683,10016 30704,8816"/>
              </emma:interpretation>
              <emma:one-of disjunction-type="recognition" id="oneOf0">
                <emma:interpretation id="interp0" emma:lang="" emma:confidence="0">
                  <emma:literal>MB</emma:literal>
                </emma:interpretation>
                <emma:interpretation id="interp1" emma:lang="" emma:confidence="0">
                  <emma:literal>MRD</emma:literal>
                </emma:interpretation>
                <emma:interpretation id="interp2" emma:lang="" emma:confidence="0">
                  <emma:literal>um</emma:literal>
                </emma:interpretation>
                <emma:interpretation id="interp3" emma:lang="" emma:confidence="0">
                  <emma:literal>Mrd</emma:literal>
                </emma:interpretation>
                <emma:interpretation id="interp4" emma:lang="" emma:confidence="0">
                  <emma:literal>aß</emma:literal>
                </emma:interpretation>
              </emma:one-of>
            </emma:emma>
          </inkml:annotationXML>
          <inkml:trace contextRef="#ctx0" brushRef="#br0">59 130 1024 0,'0'-30'581'0,"2"0"-534"0,-28 101-31 0,15 2 21 31,2 0-12-31,-3 94-10 0,11 4 3 15,28-56-12-15,6-36 3 16,2-64-10-16,3-24 12 16,9-36 3-16,-1-21 14 0,5-29 0 15,-5-13 12-15,-5-25-10 16,-12 20-1-16,-10 6-7 16,-11 26 13-1,-5 25 9-15,-8 35 7 0,-2 30-13 16,-4 21 3-16,-2 36-17 15,-3 11-12-15,4 25-9 16,6-13 13-16,8-5-11 16,7-16 6-16,7-12-11 15,7-21 7-15,3-5-39 16,0-7-40-16,4-6-383 16,-12-7 82-16</inkml:trace>
          <inkml:trace contextRef="#ctx0" brushRef="#br0" timeOffset="933.204">583 675 825 0,'-43'-27'401'0,"14"-5"-22"16,11 3-163-16,18-3-154 15,15-3-27-15,16-21-12 16,8-3-2-16,17-11-4 16,2 3 6-16,9 8-12 15,-3 24 5-15,1 14-10 16,-9 20 2-16,-1 14-12 16,-18 10 9-16,-9 19-10 15,-18 12 20-15,-16 17 12 16,-15 0 17-16,-17 22 6 15,-4-11 17-15,-4-3-16 16,11-17-9-16,5-12-16 16,16-26-9-16,13-10-19 15,7-16 4-15,10-7-11 0,7 0 12 16,11-3-7-16,1 0 14 16,10 3-10-16,-2 9 9 15,4 7-14-15,-8 7 9 16,-1 13-11-16,-11 7 10 15,-4 8-12-15,-12 4 11 16,-4 10-10-16,-10-8 12 16,-14 2 7-16,-7-10 28 0,-20 1 9 15,-12-9 36 1,-20 6 6-16,-1-7-8 0,-11-3-25 16,7-16-7-16,1-11-36 15,16-19-19-15,1-12-38 16,14 0-10-16,5 1-77 15,15 7-54-15,2 15-378 16,12 14 73-16</inkml:trace>
          <inkml:trace contextRef="#ctx0" brushRef="#br0" timeOffset="326.8937">625 490 815 0,'12'-17'295'0,"5"4"69"15,3 5-202-15,1 10-47 16,-6 11-20-16,2 16-22 16,-8 10-32-16,2 19-19 15,1 3 5-15,0 9-12 16,-3-4-1-16,6 7-13 15,-6-12 5-15,2-2-20 16,-2-6-20-16,-3-12 10 16,-3-3-381-16,3-29 104 15</inkml:trace>
        </inkml:traceGroup>
      </inkml:traceGroup>
    </inkml:traceGroup>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5:51.0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4B4BBE-E1E8-4155-A93D-4118E3B3F19A}" emma:medium="tactile" emma:mode="ink">
          <msink:context xmlns:msink="http://schemas.microsoft.com/ink/2010/main" type="inkDrawing" rotatedBoundingBox="14874,6434 17959,6123 18197,8479 15112,8791" hotPoints="17878,7591 16498,8970 15119,7591 16498,6212" semanticType="enclosure" shapeName="Circle"/>
        </emma:interpretation>
      </emma:emma>
    </inkml:annotationXML>
    <inkml:trace contextRef="#ctx0" brushRef="#br0">1535 164 881 0,'-47'2'624'15,"-1"7"-520"-15,4-2-67 16,3-2-18-16,-3-5-24 16,10-3-7-16,-7-9-12 15,-1 4 6-15,-16 2-6 16,4 6 21-16,-16-1 5 16,3 8 15-16,-12 4 1 15,14-1 11-15,-14 4 0 16,11 1 8-16,-7 6 0 15,15-1 6-15,-15 12-7 16,16-2 2-16,-3 13-14 0,9 4-4 16,0 8-15-16,13-2 1 15,-1 10-11-15,17-3 7 16,-2 3-8-16,8-1 9 16,0 19-8-16,10-5 9 0,-10 15-8 15,9-3 8 1,3 10-8-16,1-16 8 0,4 9 2 15,7-10 15-15,0 5 0 16,3-14 10-16,8 13-5 16,-2-13-1-16,17 6-13 15,3-11-1-15,16-1-9 16,2-13 4-16,17 4-9 16,-5-13 8-16,20 3-8 15,-9-6 8-15,11 1-8 16,-11-9 9-16,12-4-9 15,-15-7-1-15,18-6 0 16,-8-7 9-16,16-6-10 16,-16 0 0-16,17-7 9 15,-12-2 2-15,9-5-11 16,-10-1 11-16,21-8 0 0,-17 1-1 16,10-12-9-16,-8-1 9 15,8-12-10-15,-14 2 10 16,10-5-11-16,-12 7 10 15,5-8-10-15,-21 5 9 16,7-5-9-16,-17-4 9 16,4-10-11-16,-13 4 9 15,7-11-9-15,-14 2 8 16,2-11-16-16,-8 6 12 0,-1-23-12 16,-9 6 12-16,-1-16-7 15,-8 4 15-15,-2-10-9 16,-7 32 11-16,-11-9-7 15,-7 20 12-15,-14 1-4 16,-7 15 11-16,-17-14-3 16,0 17 8-16,-15-6-8 15,1 10 8-15,-7-10 1 16,1 7 3-16,-24-4-8 16,6 10 5-16,-21-2-13 15,-2 15-6-15,-16-6-10 16,8 5 7-16,-25-2-7 15,9 7 6-15,-26 16-48 16,-1 8-19-16,-37 11-383 16,-10 4 77-16</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6:23.3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B2139F-A422-4E47-9182-C5AEF13F99FD}" emma:medium="tactile" emma:mode="ink">
          <msink:context xmlns:msink="http://schemas.microsoft.com/ink/2010/main" type="inkDrawing" rotatedBoundingBox="14399,13347 20308,13420 20306,13561 14397,13488" shapeName="Other"/>
        </emma:interpretation>
      </emma:emma>
    </inkml:annotationXML>
    <inkml:trace contextRef="#ctx0" brushRef="#br0">84 92 718 0,'-42'14'341'0,"28"-18"-16"16,-1-1-156-16,1 5-109 0,16 6-33 15,1-7-19-15,2 2 2 16,1 1-10-16,1-4 9 15,-1-1-4-15,5 5 11 0,4-4-4 16,-1-4 10-16,2 3-7 16,-3-5 7-1,6-2-3-15,-7 1 8 0,13 6-4 16,-4-2 8-16,8 0-8 16,-5 5 4-1,6-3-12-15,-4-1 2 0,8 2-12 16,-3-4 7-16,6-1-14 15,-4 10 8-15,7-9-10 16,-7 1 10-16,5 4-11 16,-5-7 11-16,1 2-10 15,-8 6 10-15,1-5-8 16,-7 2 12-16,1 6 1 16,2-1 13-16,7-1-5 15,-3 4 8-15,11 0-12 0,0 1 0 16,8-3-14-1,-7-3 6-15,8-2-10 0,-6 5 9 16,0-6-10-16,-3 3 9 16,3 3-9-16,-6 6 9 15,4-6-8-15,-1 8 10 16,3-5-8-16,0 2 9 16,8-7-8-16,-5-1 8 15,4-3-7-15,-2-3 5 16,10-2-7-16,-7 5 8 0,13 5-9 15,-8-8 8-15,10 16-8 16,-11-2 7-16,9-5-9 16,-10 2 8-16,10 2-7 15,-9-7 8-15,8 0-9 16,-9 3 9-16,11-4-8 16,-7-1 8-16,7 1-9 15,-9-2 9-15,7 1-9 16,-8 1 9-16,5 2-5 15,-4 2 11-15,12 2-8 16,-7-1 10-16,9 4-8 16,-3-1 6-16,11 3-11 15,-12-3 8-15,12-1-11 16,-9-3 9-16,8-3-7 16,-11 0 6-16,17-3-10 15,-9 3 10-15,9 0-9 0,-7 5 5 16,7-2-6-16,-9 6 11 15,7-5-10-15,-7 3 11 16,10-1-10-16,-5 3 11 16,12-3-12-16,-8 4 10 15,11-4-10-15,-11-1 10 16,10-3-12-16,-15-4 11 16,13-4-9-16,-8 3 10 0,10 0-11 15,-9 0 11-15,12-3-11 16,-17 1 11-16,14 2-12 15,-15-6 10-15,6 1-9 16,-9 2 10-16,7 0-11 16,-18-3 11-16,2 6-10 15,-17-1 10-15,-1-2-9 16,-13 3 10-16,-3 1 1 16,-10 2 16-16,1-3 2 15,-8 3 15-15,-6 0 0 16,-4 0 4-16,3 0-13 15,-4 0-3-15,1 3-15 16,1-8 1-16,-1 5-16 16,-1-1 9-16,1 2-11 15,-2-1 11-15,-1 2-11 0,-1-2 12 16,2 0-10-16,-2 0 12 16,1-2-9-16,-2 1 10 15,1-2-10-15,-1 3 5 16,4 1-37-16,-7-1-37 15,-2 0-268-15,-7-7-166 16,-39-4-72-16</inkml:trace>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7:44.3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5565C85-E618-4D89-A7CC-F2F4CDCC171E}" emma:medium="tactile" emma:mode="ink">
          <msink:context xmlns:msink="http://schemas.microsoft.com/ink/2010/main" type="inkDrawing" rotatedBoundingBox="3715,14954 18522,15163 18505,16371 3698,16162" shapeName="Other"/>
        </emma:interpretation>
      </emma:emma>
    </inkml:annotationXML>
    <inkml:trace contextRef="#ctx0" brushRef="#br0">257 1015 772 0,'-2'-1'288'16,"-1"2"27"-16,2-1-210 16,-1 0-41-16,2 2-44 15,3 1 1-15,0-3-15 16,5 0 11-16,3-3-12 16,5-6 19-16,1-5-4 15,1-1 24-15,-7 7 58 31,-7 4 15-31,2 1-72 0,14-14 5 16,-3 11-23-16,-2 1 2 16,2 5-23-16,-2 6 5 15,5 0-14-15,1-1 7 16,0 2-7-16,3 0 7 16,-4-6-8-16,-8 2 9 15,3-3-8-15,1 0 7 16,-6 2-7-16,-1 2 8 15,2 1-9-15,-2-2 8 16,0-2-7-16,2 4 7 16,2-1-8-16,4 1 11 15,-3-1-11-15,2 3 8 16,0-6 1-16,0 4 1 16,-2-1-11-16,4 2 10 0,3 0-9 15,1-1 0 1,-1-2-1-16,5 3 10 0,-2-1-10 15,2-2 10-15,3 4-10 16,1 1 10-16,-1-2-10 16,7 3 9-16,-1-3-9 15,3 2 9-15,-6-1-9 16,3-2 9-16,-2-2-9 16,2 1 9-16,0-4-8 0,7-1 8 15,2 1-7 1,3-5 8-16,1 1-9 0,5-5 8 15,-2-1-9-15,7-2 9 16,-8 0-10-16,3-1 10 16,-12 2-8-16,5-1 9 15,-10 1-9-15,8 1 8 16,-3 2-8-16,6-1 9 16,-5 3-9-16,4-2 9 15,-7 2-8-15,8 0 8 16,-7 3-9-16,10 3 9 15,-6 3-9-15,6 2 9 16,-9-1-9-16,6-1 9 16,-8 0-9-16,9 3 8 0,-6-3-8 15,10 5 8-15,-5-1-7 16,4 0 7-16,-2 2-8 16,1-2 9-16,-5 1-9 15,8-2-1-15,-9 3 1 16,4 0 8-16,-6-4-8 15,2 1 8-15,-3-2 1 16,9-1-1-16,-4-1-8 16,8 2 10-16,-4 2-10 15,8-1 9-15,-5 1-10 0,11 0 9 16,-4-1-9-16,9-2 9 16,-12-3-10-16,10-3 10 15,-8 0-8-15,5-3 8 16,-3 1-8-16,10 0 9 15,-6 4-9-15,10-4 8 16,-7 4-8-16,8-1 8 16,-8-1-8-16,9 0 8 15,-7-1-8-15,15-1 8 16,-6-1-8-16,11-3 7 16,-13 3-8-16,6 1 9 15,-19 1-9-15,12 2 2 16,-11 4-8-16,13 1 16 15,-7 1-8-15,17 4 8 16,-9 1 0-16,3-3 7 16,-11-1-17-16,11-2 10 0,-12 0-8 15,9-6 8-15,-6 1-8 16,13 1 8-16,-15 1-9 16,7 1 7-16,-11 2-7 15,5 5 8-15,-11-1-8 16,9 4 9-16,-6-2-9 0,8 3 8 15,-5-1-8-15,15 3 9 16,-15-2-10-16,6 0 10 16,-11-3-9-16,8 0 9 15,-13-4-9-15,13 1 8 16,-8-2-8-16,14 1 8 16,-9-1-9-16,6-1 9 15,-11-1-8-15,6 1 8 16,-10-2-9-16,9 3 9 15,-5-1-8-15,9 1 8 16,-2-1-9-16,6 0 11 16,-9-3-10-16,7-1 8 15,-11-1-9-15,9-2 10 16,-12 1-10-16,11-2 7 16,-9 2-6-16,15-2 8 15,-8-1-8-15,12 0 8 0,-13 2-6 16,9-2 7-1,-17 1-3-15,11 4 2 0,-14-1-8 16,11 2 9-16,-5 2-10 16,11-2 2-16,-9-2-2 15,7 2 9-15,-4 0-8 16,-1 3 10-16,-9 0-7 16,5 3 11-16,-6 0-10 15,5 2 10-15,-2-2-10 16,12-2 7-16,-4-2-10 0,6 0 8 15,-8-6-9 1,2 4 9-16,-13-3-9 0,7 2 9 16,-9 2-8-16,11-1 8 15,-2-1-8-15,10 1 7 16,-1 1-8-16,9 1 7 16,-11-4-8-16,5 5 9 15,-9-1-1-15,6 0 2 16,-7-2-7-16,13 0 7 15,-6-5-9-15,14-1 1 16,-9-2-1-16,7-2 8 16,-13-1-9-16,5 0 9 15,-13 4-8-15,4 1 9 16,-6 0-9-16,11 1 10 0,-5 4-10 16,9-2 8-16,-10-2-8 15,4 2 8-15,-7-2-8 16,1 2 9-16,-7 2-9 15,9-2 9-15,-5 4-9 16,6-1 9-16,-6 3-8 16,13-1 11-16,-13-1-10 15,5 1 8-15,-10-2-8 16,7-2 7-16,-11 2-9 16,14-1 9-16,-10 2-7 0,8 1 10 15,-4 3-6-15,7 1 11 16,-7 1-9-16,9 2 8 15,-10-3-10-15,13 2 4 16,-6-5-9-16,4 0 8 16,-4-1-9-16,9 1 8 15,-12-3-7-15,5 0 8 16,-10 0-10-16,5-2 10 16,-12-2-10-16,7-1 10 15,-11 0-10-15,11-2 11 16,-9 2-10-16,7 2 9 15,-10 2-8-15,6 2 10 16,-12 4-11-16,4-1 14 0,-7 1-7 16,4 1 13-16,-7-1-7 15,-1-1 12-15,-4-1-12 16,-3 0 9-16,-4-1-6 16,-3 1 14-16,-4 0-5 15,-2 0 20-15,0 0-8 16,-7 1 9-16,-2-2-15 15,1 1 1-15,3-3-17 16,-5 3 1-16,7-3-11 0,4 1 4 16,-6 2-7-1,2-1 5-15,2 0-5 0,-2 1-1 16,-2-3 0-16,9 1 7 16,-6-4-7-16,3 5 6 15,-1-4 0-15,1 2 0 16,-1 0-6-16,-2 0 7 15,-2 0-7-15,1-1 8 16,-5 1-8-16,0-2 7 16,-1 2-7-16,-1 0 9 15,1-2-10-15,-1 2 10 16,1 0-10-16,-1 0 9 16,1 0-9-16,-2 2 8 15,-2-2-7-15,4-2 9 16,-2 4-10-16,-2-4 10 15,2 2-9-15,0 0 6 0,2-1-7 16,1 1 7-16,0 0-8 16,0-2 7-16,3 1-7 15,-2-1 8-15,-2-1-8 16,2 0 8-16,-2 0-8 16,1-1 9-16,0 1-9 15,0-2 9-15,-1 1-8 16,2-1 10-16,-1 1-10 0,2-3 9 15,-1 0-11-15,2-1 10 16,-1 2-9-16,-1-1 8 16,0 2-9-16,0 1 10 15,-1 0-9-15,0 0 9 16,0 1-9-16,-1 0 10 16,-1 3-9-16,-1-2 9 15,0 1-8-15,0 1 8 16,0 0-8-16,0 0 8 15,2-2-10-15,-2 2 9 16,0-1 0-16,1 1 0 16,-1-3-7-16,0 3 8 15,2-2-9-15,-2 1 0 16,0-1-1-16,-2 2 9 16,2-1-9-16,-1-2 10 15,1 0-13-15,-2-3 7 16,1-4-11-16,-2-5 7 0,0 0-10 15,-2-8 12-15,1-1-7 16,-1-2 11-16,2 0-6 16,0 1 9-16,3 3-8 15,-2 7 8-15,2 6-9 16,2-3 9-16,-2 7-10 16,1-8 10-16,4-1-13 15,1-10-5-15,0 0-13 0,3-19 6 16,-1 5-8-16,-1-6 12 15,-1 6 5-15,-3 2 15 16,-3 15-6-16,-1 1 11 16,-1 8-9-16,-1 1 11 15,2 4-9-15,-1-1 10 16,2 3-10-16,-1-1 8 16,-1 2-11-16,1-1 9 15,-1-1-11-15,-1-3 9 16,0 3-10-16,-3-2 9 15,2-1-7-15,-5 0 15 16,1 5-4-16,-3-2 17 16,1 1-6-16,1 3 8 15,1 1-14-15,0-2 5 16,2 3-18-16,6 0 2 0,-1 0-12 16,-1 0-1-16,1 0-10 15,-2-2 4-15,-3 1-6 16,-8-4 10-16,-1 2-1 15,-3-3 10-15,-2 0-3 16,-9 0 9-16,6-1-6 16,2 2 9-16,-5 0-6 15,-3 1 7-15,13 1-8 16,-9 1 6-16,3-1-14 0,4 0-10 16,2 3-21-16,-8-6-15 15,3 3-15-15,-6 2-5 16,-4-1 10-16,-7 1 21 15,2 2 12-15,-11-4 18 16,3 3 8-16,-9-3 11 16,6 0-6-16,-6 0 22 15,7 3-3-15,-7-5 11 16,7 2-10-16,-8 0 8 16,2 2-20-16,-10 1 4 15,6 1-12-15,-8 2 8 16,6 2-10-16,-5-4 8 15,7 1-9-15,-1-2 6 16,3-5-11-16,-11-4 2 16,7 0-9-16,-10-1 10 0,-2-3-6 15,-5 6 4-15,10 2 9 16,-9-1 16-16,12 0-7 16,-13 2 9-16,15-1 0 15,-16 1-2-15,7 2-14 16,-12 7 5-16,9-4-9 15,-10 2 7-15,14-1-9 16,-8 1 8-16,11-3-9 16,-12 1 10-16,8-1-9 0,-16 2 6 15,6-2-8-15,-12-2 8 16,15 2-9-16,-5-3 7 16,8 5-6-16,-14-2 10 15,11 1-8-15,-13-2 8 16,5-1-8-16,-5 1 8 15,15-2-9-15,-7 1 8 16,13 2-8-16,-17 0 11 16,7 0-10-16,-11-3 8 15,4 2-6-15,-11-3 6 16,19 1-9-16,-3 2 9 16,10-1-8-16,-11-1 8 15,10-3-9-15,-14 8 9 16,6-8-8-16,-12 3 8 0,15 1-7 15,-4 4 5-15,4-8-10 16,-12 7 7-16,8-1-11 16,-16-3 8-16,6 0-5 15,-4 3 9-15,12-3-4 16,-10-3 9-16,8 6-6 16,-11 2 11-16,7-1-8 15,-11 1 8-15,13 1-8 16,1-8 6-16,7 4-13 0,-13-3 2 15,9 1-15-15,-12-3 8 16,-1 8-7-16,-8-8 10 16,16 4-2-16,-18-1 16 15,13 3-4-15,-16-1 15 16,6 2-7-16,-10-1 13 16,17-1-11-16,-16 1 13 15,14-2-12-15,-14 2 13 16,9-7-11-16,-15 7 9 15,25 0-16-15,-17-8 5 16,16 8-16-16,-13-3 3 16,10 0-13-16,-19-9 7 15,25 10-10-15,-17-10 9 16,13 8-5-16,-16-9 11 16,16 10-8-16,-21-10 8 15,21 2-9-15,-8-4 8 0,14 6-9 16,-13-5 10-16,10 4-8 15,-13 2 11-15,12 2-8 16,-4-3 5-16,16 3-12 16,-16-5-3-16,11 2-10 15,-15-2 7-15,1 2-6 16,-5 2 12-16,17 4 4 16,-13 1 15-16,11 5-8 0,-12 3 13 15,10 3-7-15,-16 1 12 16,19-1-12-16,-5 1 13 15,17-1-12-15,-9 0 8 16,14-1-13-16,-9 1 6 16,5-4-14-16,-8-2 10 15,10-2-10-15,-4-1 9 16,13-3-9-16,-12 0 10 16,9 0-10-16,-7-4 11 15,1 0-9-15,-10 4 15 16,11 3-9-16,-4 0 12 15,11 3-11-15,-8 4 9 16,10-1-12-16,-10 1 8 16,4 7-9-16,-6 1 9 15,5-1-10-15,-8 2 11 16,15-3-9 0,-3-6 12-16,12-4-9 0,-7 3 11 0,6-7-9 15,-8-1 11-15,2 5-11 16,-9 2 11-16,8-4-10 15,-3 1 10-15,7 2-11 16,-4-7 10-16,10 2-11 16,-5-1-1-16,7 1-3 15,-7-5 9-15,7 6-11 16,-6-2 12-16,8-1 2 0,-5 5 3 16,13 1-10-16,1-3 9 15,8-3-12-15,4 1 5 16,6-2-15-16,-2 2-23 15,5 1-45-15,1-10-393 16,0-4 88-16</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7:53.1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DEEFB8-4CD0-46BA-AE28-72A0D2B90A4F}" emma:medium="tactile" emma:mode="ink">
          <msink:context xmlns:msink="http://schemas.microsoft.com/ink/2010/main" type="inkDrawing" rotatedBoundingBox="12780,17185 18250,17054 18253,17192 12783,17323" shapeName="Other"/>
        </emma:interpretation>
      </emma:emma>
    </inkml:annotationXML>
    <inkml:trace contextRef="#ctx0" brushRef="#br0">-2 234 909 0,'0'-5'261'0,"5"2"53"16,5 3-242-16,7-4-58 15,4 0-11 1,6 0-1-16,1-2-2 0,4 3 0 15,-2-2-1-15,2 5 1 16,-3 0 1-16,1 3 1 16,-6-1 1-16,8-1 3 15,-6-2 1-15,7-1 3 16,-1-5 0-16,11-2 1 16,-7 0-3-16,11-2 0 15,-4 2-3-15,8-2-1 16,-5 5-2-16,7 0 2 15,-2 0-2-15,9 0-1 16,2 0 2 0,2-3-3-16,-2-2 0 15,-2-1 4-15,-2 4 5 0,-9-1 4 16,2 9 4-16,-2 2 3 16,5 2 2-16,-4-1-4 15,8 10 3-15,-6-7-6 16,5 0-2-16,-7-2-5 15,14 1 0-15,-6-7-6 16,6-4 0-16,-1-4 0 16,7 2 0-16,-8 0 0 0,8 4-1 15,-6 1 0-15,1 4 1 16,-6 2 0-16,8 2 3 16,-6-5 0-16,5 4 1 15,1 1-2-15,9-2-1 16,-5 2-2-16,7 5 1 15,-4-5-3-15,4-2 2 16,-9-2-1-16,12-1 0 16,-10-3 0-16,8-3 1 15,-3 9-1-15,7-1 0 16,-13-1 1-16,12-2-2 16,-8 4 1-16,7-8 0 15,-7 1 0-15,14-1 4 16,-6 5 1-16,8-3 1 15,-8 3-1-15,7-4 1 0,-9 2-3 16,12-4-1-16,-11 0-2 16,18-2 1-16,-11 1-1 15,12-1 1-15,-13-1 0 16,4 3-1-16,-15 1 2 16,3 4-2-16,-16-1 1 15,4 4-1-15,-12 2 2 16,-2 4-2-16,-9 0 1 0,-5-4 0 15,-12-1 1 1,1 5-1-16,-12-8 0 0,-3 0 0 16,0 0 0-16,-4-3-2 15,-6-5-25-15,0-18-358 16,-10-7 109-16</inkml:trace>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7:54.5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D4E75D-745D-44A3-9128-8FED776A4A55}" emma:medium="tactile" emma:mode="ink">
          <msink:context xmlns:msink="http://schemas.microsoft.com/ink/2010/main" type="inkDrawing" rotatedBoundingBox="1535,18177 8182,18413 8175,18613 1528,18377" shapeName="Other"/>
        </emma:interpretation>
      </emma:emma>
    </inkml:annotationXML>
    <inkml:trace contextRef="#ctx0" brushRef="#br0">0-6 811 0,'39'-8'201'0,"-1"4"81"0,9 12-238 15,0 5-5-15,15 8-14 16,-15-10 2 0,2 1-17-16,68 8-13 15,-41-17 8 1,-1 1 1-16,89 1-9 15,-3-8 11-15,-21 0-6 16,-13 3 15-16,-28 9-6 16,-10 5 13-16,11 5-8 15,-12 0 6-15,13-3-14 16,2 3 7-16,12-6-10 16,-6-1 9-16,16-6-11 15,-11 7 12-15,13-3-11 16,-10 1 7-16,18-5-8 15,-17 6 11-15,23 0-10 16,-15-1 10-16,20-2-10 16,-17 0 8-16,23-1-14 0,-17-10 10 15,15-4-11-15,-14-3 11 16,19-3-11-16,-18-6 10 16,19-1-10-16,-19 6 11 15,11-4-12-15,-20 5 10 16,19 6 2-16,-24 4 17 15,16 2-6-15,-19 11 12 16,17 3-6-16,-22-2-2 16,19 7-16-16,-22-3 4 0,9-3-11 15,-16-4 7-15,3 2-10 16,-22-10 10-16,7-1-9 16,-17 0 9-16,-6-3-3 15,-19 2 13-15,-8-2 10 16,-18 0 21-16,-9-2 12 15,-6 4 14-15,-4-2 4 16,-3 4-3-16,0-1-18 16,0 3-13-16,-1-4-20 15,4 7-9-15,8-2-76 16,-1 4-49-16,16 1-369 16,0 2 44-16</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9:09.9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117675-C69E-483D-B190-881DEE948558}" emma:medium="tactile" emma:mode="ink">
          <msink:context xmlns:msink="http://schemas.microsoft.com/ink/2010/main" type="inkDrawing" rotatedBoundingBox="5029,3261 11050,3159 11053,3294 5031,3396" shapeName="Other"/>
        </emma:interpretation>
      </emma:emma>
    </inkml:annotationXML>
    <inkml:trace contextRef="#ctx0" brushRef="#br0">17 147 747 0,'-9'6'412'0,"6"-1"-43"0,-3-1-126 16,7 2-196-16,5-1-28 15,2-4-10-15,2 1-11 16,4-5 6-16,6 0-9 16,3 3 10-16,5-2-8 15,0-1 9-15,4 2-6 16,-5 2 11-16,6-2-9 16,-1 1 9-16,9 4-10 15,3 1 7-15,12-4-11 16,-1 2 9-16,9-1-11 15,-5-1 2-15,8-2-2 16,-8 1 10-16,9-5-8 16,-9-1 8-16,11 3-1 0,-9-4 1 15,11-1-7-15,-6 3 13 16,5 4-2-16,-7 1 10 16,10 7-8-16,-3 0 6 15,11-1-11-15,-1-6 0 16,11-5-8-16,-10-7 7 15,3-3-8-15,-12-5 8 16,7 0-9-16,-14 2 9 0,8 6-9 16,-6 3 9-16,10 4-9 15,-11 8 16-15,8 2-5 16,-8 5 9-16,4 0-9 16,-5 2 10-16,5-3-15 15,-7-3 4-15,12-5-9 16,-4 4 9-16,7-11-9 15,-9-2 8-15,8-4-9 16,-13 2 8-16,8-4-8 16,-11 8 8-16,15-3-8 15,-2 7 9-15,8-2-9 16,-3 1 9-16,5-5-10 16,-12 3 9-16,6 2-10 15,-9 2 11-15,10-1-10 16,-5 4 10-16,13 1-9 0,-8-3 9 15,8-2-10-15,-15 1 9 16,13-2-9-16,-14-2 10 16,7-1-10-16,-11 3 10 15,9-1-9-15,-13 4 9 16,6 3-9-16,-14 3 8 16,5 3-9-16,-10 5 9 15,10-2-8-15,-6 1 8 16,7-2-8-16,-2-5 9 0,7-4-8 15,-9 1 7-15,7-2-7 16,-9 1 8-16,2-2-10 16,-14 4 8-16,1-4-7 15,-8 2 6-15,2-1-5 16,-5 2 8-16,-1-1-8 16,-7-4 8-16,-2 5-13 15,-6-1 20-15,1 1 2 16,-4-2 12-16,-2 2 0 15,0-4 20-15,-4 2-12 16,-2-1 4-16,-2 0 0 16,-2 5 6-16,0-1 3 15,0-5 4-15,-3 1-5 16,-2 3-1-16,-1-5-13 16,0-1-9-16,-1 5-22 15,2-5-24-15,4-18 155 0,-2-19-645 16</inkml:trace>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0:08.3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DEBA215-79C0-4470-AF58-8FE73A407195}" emma:medium="tactile" emma:mode="ink">
          <msink:context xmlns:msink="http://schemas.microsoft.com/ink/2010/main" type="inkDrawing" rotatedBoundingBox="18805,6370 27187,6324 27188,6477 18806,6523" shapeName="Other"/>
        </emma:interpretation>
      </emma:emma>
    </inkml:annotationXML>
    <inkml:trace contextRef="#ctx0" brushRef="#br0">-7 60 1233 0,'-1'0'427'15,"-7"-6"42"-15,6 6-352 16,5 1-43-16,7 4-74 16,6-5-25-16,10 3-23 15,4-6-4-15,4 4-10 16,1-10 15-16,-7 3 16 15,-2-3 22-15,-4 7 5 16,-3-7 10-16,-4 9-9 0,1-1 10 16,-3-4-11-16,1 2 9 15,0 6 1-15,4-1 1 16,3 4-11-16,6 6 11 16,1-8-10-16,8-4 0 15,-3-3-2-15,4 3 10 16,-4-3-9-16,2 0 10 15,-8 8-10-15,2-4 10 16,-9-2-10-16,6 7 10 16,-10 2-10-16,3-5 10 15,-1-2-10-15,5 5 10 16,-7-9-11-16,3 2 11 16,0 5-11-16,-2-1 11 15,0-6-11-15,1 5 11 16,2-4-9-16,1-7 10 0,2 8-11 15,-1-1 11-15,0 2-10 16,3-3 10-16,-8 6-11 16,4-5 11-16,-1 1-12 15,1-1 11-15,-4 9-12 16,6-12 12-16,-5 3-11 16,5 5 10-16,-5-1-10 15,3-2 12-15,-1 3-13 16,4 6 12-16,-6-6-9 15,7 2 12-15,-3-7-9 0,10 13 10 16,-1-5-10-16,5 5 10 16,-1-5-13-16,9 0 10 15,-8-9-11-15,7-3 9 16,-5-4-11-16,7 1 11 16,-5 8-9-16,4-4 8 15,-3-2-8-15,6-1 10 16,-5 5-11-16,13 3 10 15,-8-1-9-15,4 5 9 16,-5-2-9-16,1-2 8 16,-8-5-9-16,9 2 10 15,-9 2-10-15,8 8 10 16,-3-4-10-16,3-3 10 16,-4 2-10-16,4-1 10 0,-5-4-10 15,7 5 11 1,-10 5-11-16,7 2 10 0,-12-6-10 15,7-3 10-15,-7-1-11 16,7-2 12-16,-3 0-11 16,10 1 12-16,-4-1-12 15,8 6 11-15,-10-7-11 0,4 8 11 16,-7 5-12-16,4-7 11 16,-5-1-9-16,6 10 13 15,-5-8-9-15,4 0 9 16,-4 6-9-16,8-3 8 15,-6-9-13-15,8 3 11 16,-4-1-11-16,7-2 10 16,-7 1-8-16,13 4 10 15,-8-5-11-15,9 0 10 16,-4 4-10-16,7 7 9 16,-15-7-10-16,8-4 10 15,-8 9-10-15,4-6 10 16,-4-3-10-16,10 5 11 15,-7 2-11-15,6-5 10 16,-5 2-10-16,5 7 11 16,-4-5-11-16,6 5 11 15,-8-5-11-15,4-2 10 0,-10-4-9 16,10-2 9-16,-7 1-9 16,4-2 10-16,-4-2-10 15,8 1 9-15,-8 2-10 16,6-1 11-16,-3 3-10 15,12 2 10-15,-10-3-10 16,5 0 12-16,-5 1-11 16,6-3 10-16,-16-2-9 15,11-4 12-15,-6 3-9 0,5-3 11 16,-11 4-9 0,7 4 9-16,-5-1-11 15,2 5 11-15,-4-1-12 0,6 2 9 16,-7-5-10-16,1 11 9 15,-9-13-8-15,6 2 13 16,-5 1-11-16,7 1 13 16,0-6-12-16,9 5 8 15,-6 3-12-15,7 0 8 16,-6 6-11-16,9-9 10 16,-8 6-10-16,11 4 9 15,-10-7-10-15,-2-5 11 16,-11 5-11-16,4 2 10 15,-8-4-10-15,8 5 11 0,-2-1-11 16,9-2 11-16,-6 0-11 16,6 1 10-16,-6-1-9 15,9 2 9-15,-6 4-10 16,11-3 12-16,-10 4-13 16,7-7 11-16,-7 6-11 15,4 0 11-15,-7-7-10 16,7-5 11-16,-4 7-10 15,5-8 10-15,-6 1-11 16,5 1 11-16,-10 2-11 16,7-1 11-16,-8 2-11 0,4 8 11 15,-2-6-10-15,3 2 9 16,-3-1-10-16,7-1 10 16,-6-6-10-16,0 5 9 15,-6 5-10-15,1-8 11 16,-6-3-10-16,5 3 11 15,-5 1-11-15,2-3 10 16,-6 7-9-16,0 2 16 16,-8-3-7-16,3 6 19 15,-4-4-9-15,1-1 12 16,-3 3-15-16,2 5 7 16,-7-9-18-16,4-2 11 15,-3 1-12-15,-2-1 13 16,-2-4-11-16,2 4 21 0,-1 7-7 15,-5-3 17-15,1-4-10 16,4 5 8-16,0-3-19 16,-5-4 5-16,3 4-20 15,1 0 9-15,-4-4-10 16,2 6 10-16,1 0-11 16,-2-1 11-16,1 4-11 0,1-1 11 15,-2-5-11 1,2 4 11-16,2-3-12 0,2 1 10 15,3-4-9-15,2 5 9 16,-2 1-11-16,5-5 13 16,-2 2-11-16,2 3 9 15,-5-1-9-15,1-4 11 16,-2 5-11-16,2-1 11 16,-5-2-10-16,1 3 9 15,-1-3-10-15,-3 7 11 16,-1-5-11-16,0-1 11 15,-1-1-7-15,1 2 19 16,-1-10-6-16,2 7 23 16,-3 1-5-16,-1-2 15 15,-4 2-18-15,2-1 9 16,-2 1-23-16,4-3 6 0,1 9-17 16,0-5 6-16,-3-2-12 15,1-1 9-15,2 2-11 16,-3-1 10-16,2-1-10 15,4 4 10-15,-2-1-13 16,-2-1 0-16,-1-1-19 16,2-1-24-16,-3 16-59 15,-10-2 147-15,-13 8-594 16,-15 27 206-16</inkml:trace>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0:30.0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BF26C4-41FD-4D27-8B6D-16015B507098}" emma:medium="tactile" emma:mode="ink">
          <msink:context xmlns:msink="http://schemas.microsoft.com/ink/2010/main" type="inkDrawing" rotatedBoundingBox="2359,6141 8654,6228 8638,7382 2343,7296" hotPoints="8364,5966 8480,6929 2532,7651 2415,6688" semanticType="enclosure" shapeName="Rectangle"/>
        </emma:interpretation>
      </emma:emma>
    </inkml:annotationXML>
    <inkml:trace contextRef="#ctx0" brushRef="#br0">17 25 744 0,'-4'-5'288'16,"-1"4"19"-16,1 1-196 16,0 1-38-16,3-1-45 15,1 3 9-15,0 0-16 0,1 0 16 16,3 2-17-16,-1 1 19 16,3 2-12-16,1-4 12 15,-1 1-19-15,5 2 8 16,1-5-20-16,0-1 8 15,0 2-10-15,2-3 14 16,-2-3-12-16,8 6 12 16,0 0-14-16,5-1 8 15,3 2-15-15,2-2 8 16,-3-2-11-16,8 3 12 16,-6-2-11-16,7 2 11 15,-4 4-11-15,3-3 12 16,-3-1-13-16,1 0 11 15,-2-4-10-15,7-1 15 0,-5-2-8 16,5-1 13-16,2-1-9 16,0 1 12-16,-2 1-15 15,6 4 9-15,-4-2-13 16,5 4 8-16,-4-4-13 16,6 5 10-16,-9-6-10 15,3 0 10-15,-7-6-10 16,5 0 11-16,-6 0-10 15,10-3 10-15,-5 3-10 0,7 4 10 16,-7 4-12-16,5-1 11 16,-4 5-11-16,8-3 10 15,-4-3-11-15,10-1 12 16,-5-2-11-16,4-2 11 16,-8 2-10-16,8 0 10 15,-10 4-11-15,4 4 10 16,-2 2-10-16,6 2 10 15,-8-1-10-15,7 1 10 16,-4-1-9-16,5-2 11 16,-4 0-12-16,5 1 14 15,-8-1-9-15,1-3 11 16,-6 0-10-16,6-1 11 16,-5-2-13-16,11 1 8 15,-3 2-10-15,10-3 9 16,-10 5-10-16,7-2 10 0,-4 4-9 15,6 1 13-15,1 7-10 16,3-4 11-16,-7-1-10 16,11-4 8-16,-5-3-12 15,8-9 10-15,-5 1-10 16,13-1 9-16,-9 3-10 0,7 2 11 16,-12 5-12-16,3 1 11 15,-8 7-11-15,9-5 10 16,-9 2-9-16,12 2 10 15,-1-2-10-15,3-4 10 16,-9 1-11-16,10 3 11 16,-10-2-11-16,2 2 10 15,-9 2-10-15,9 3 11 16,-10-1-11-16,4 4 13 16,-3-7-8-16,10 3 14 15,-8-1-9-15,12-3 14 16,-1 1-8-16,6 8 16 15,-11-5-9-15,12 0 14 16,-11 4-16-16,6 0 9 16,-5-8-21-16,12 1 8 15,-6 2-15-15,7-10 10 16,-13-4-11-16,3 7 11 0,-8-2-11 16,-3 0 11-16,-13 6-11 15,5-2 26-15,-10 5-5 16,-2 5 23-1,-8-3-5-15,2 4 25 0,-9 2-22 16,5-2 9-16,-8-3-20 16,2 2 2-16,-5-5-22 15,2 1 5-15,-5-7-15 16,-1 0 12-16,-4-1-8 16,-2-2 15-16,-4 0-9 15,-1-2 16-15,0 2-9 0,-1 0 14 16,1 2-12-16,-3-4 9 15,3 4-15-15,0-1 6 16,0-2-17-16,-2-1 6 16,4-1-12-16,-2 3-1 15,0 2-26-15,-3 1-38 16,0-3-78-16,-15-3-410 16,-7-2 77-16</inkml:trace>
    <inkml:trace contextRef="#ctx0" brushRef="#br0" timeOffset="179922.056">-308-590 896 0,'-12'2'265'0,"2"2"56"0,2-4-248 16,13 2-35-16,-1 1-17 15,2 0-16-15,6-3 1 16,10 11-11-16,-6-2 11 15,9 0-11-15,-7-2 11 16,2-1-9-16,-4-3 10 0,2-1-4 16,-5-2 16-16,8 0 0 15,0 0 15-15,5-2-4 16,3 5 5-16,9-1-13 16,-2 3-1-16,10-1-15 15,-5-1 4-15,9 2-12 16,-3 7 7-16,12-5-9 15,-14 1 9-15,13 1-10 16,-9 3 10-16,-1-4-10 16,-8-7 11-16,10 7-11 15,-11-2 11-15,7-8-11 16,-1-2 10-16,8 7-9 16,-6-3 10-16,14-6-11 15,-6 4 10-15,5 8-10 16,-5-9 10-16,6 0-9 15,-10 2 10-15,8-4-10 16,-4-4 9-16,6 2-9 0,-4 2 10 16,6 4-11-16,-7 8 10 15,10 1-10-15,-11-4 10 16,3-4-10-16,-4 2 10 16,12-7-11-16,-10-4 12 15,14 8-12-15,-1-5 11 16,9-2-9-16,-10 2 9 0,11 6-10 15,-8-8 11 1,8-4-11-16,-11-2-1 16,11-7 1-16,-7-9 10 0,7 9-11 15,-8 8 12-15,9-5 0 16,-15 6 0-16,8 6-10 16,-12 0 10-16,4-5-10 15,-10 8 9-15,10 3-9 16,-7-1 10-16,10 1-9 15,-3 0 10-15,10 4-10 16,-10-2 11-16,9-1-11 16,-7-4 9-16,4 2-10 15,-7-5 9-15,12 0-10 16,-9 4 11-16,4 1-11 16,-9-1 11-16,6 4-11 15,-14 4 11-15,6-6-11 0,-7 6 12 16,8-3-9-16,-6 1 10 15,15-1 0-15,-11 0 0 16,10-4-12-16,-6 1 10 16,6-2-10-16,-12 1-1 15,-3-4 0-15,-7 5 11 16,2 2-10-16,-14-1 20 16,7 4 2-16,-2 7 12 0,-1-1-9 15,-1-1 10-15,12 2-20 16,-3 1-2-16,9-6-12 15,-6 1 9-15,7-2-11 16,-10-6 10-16,-5 0-9 16,-10 1 9-16,-8-2-9 15,-7 1 9-15,-10 9-8 16,-2-6 7-16,-2-3 12 16,-1 5 19-16,-4-4 5 15,4-10 10-15,-4 6-6 16,4 1-12-16,1 1-19 15,-2 4-4-15,5 6-13 16,0-4 10-16,2 2-11 16,-2-1 11-16,5 0-13 15,-5 2 10-15,6 4-12 0,-5 3 11 16,1-3-12-16,-2 2 13 16,2 3-9-1,-7-4 11-15,4 7-8 16,-5 10 11-16,-3 7-9 0,-2-1 11 15,-1 13-11-15,-2-5 11 16,-1 6-12-16,-1-9 12 16,-4 6-13-16,3-12 11 15,-1 0-11-15,2-8 10 16,-3 0-12-16,9-5 11 16,-2 2-10-16,1-6 10 0,-1 0-11 15,3-4 11-15,0 3-10 16,-1-5 9-16,-2 0-8 15,6-5 12-15,-3 3-8 16,-2-3 10-16,-1-1-10 16,3-4 11-16,-3 2-12 15,-3-2 6-15,-8-2-6 16,3 3 9-16,-13-5-6 16,-6 1 10-16,-2 5-9 15,1 1 7-15,-7-5-10 16,7 6 5-16,-7 2-13 15,1-10 7-15,-7 4-12 16,0 1 9-16,-8 0-9 16,4-8 11-16,-14 5-10 0,4 0 11 15,-9 2-14-15,3-5 7 16,-7 4-17-16,9 1 10 16,-13-5-12-16,10-2 16 15,-8 0-10-15,6-1 20 16,-12 2-10-16,8-4 17 15,-11 5-8-15,8-1 12 0,-10 1-13 16,16-2 6-16,-11-6-18 16,12 2 5-16,-16-3-10 15,7-1 12-15,-20-4-3 16,10 5 12-16,-13-3 0 16,14 5 15-16,-11 3-7 15,13 7 12-15,-10 9-3 16,7 2 5-16,-11-1-12 15,15 1 7-15,0-1-13 16,12-3 5-16,-8-4-13 16,10 3 6-16,-11-2-11 15,8-1 10-15,-11-4-14 16,14-1 6-16,-5-5-17 16,12-4 10-16,-12-1-11 15,9 4 17-15,-13-1-7 16,7 5 21-16,-13 1-7 15,14 3 13-15,-8-2-8 16,16 4 12-16,-4-1-12 0,10 2 6 16,-10-1-11-16,12-1 6 15,-11-4-12-15,3-1 9 16,-5-9-8-16,11-2 9 16,-10 0-10-16,11 0 12 15,-3 0-5-15,8 6 12 16,-10 3 0-16,3 6 14 0,-13 9-6 15,9 4 7-15,-9 10-13 16,10 0 1-16,2 1-14 16,9-3 5-16,3-2-11 15,8-9 9-15,6 1-10 16,5-7 8-16,0-5-14 16,0-1 1-16,5-1-42 15,4-4-13-15,6-1-76 16,16 5 478-16,15-15-815 15,-5 3 394-15</inkml:trace>
    <inkml:trace contextRef="#ctx0" brushRef="#br0" timeOffset="177554.9513">-201-485 726 0,'32'-17'667'0,"1"2"-487"0,-57 27-137 16,-1-1-17-16,3-10-13 15,2 5 7-15,15-1-11 16,4 9 3-16,-2-8-13 0,7 7 9 15,-4-8-11-15,0-4 10 16,-4 1-10-16,5 4 11 16,-7-1-5-16,8-1 17 15,-4 8 5-15,-1-9 16 16,-3 3 2-16,5 8 8 16,-5 10-8-16,-4-1-2 15,6 13-13-15,2 5 0 16,-1 3-13-16,3 8 4 0,8 18-14 15,-2-8 6-15,2 8-11 16,-2-5 9-16,1-3-12 16,-2-18 10-16,1 2-9 15,-3-10 10-15,4 1-10 16,0-12 11-16,-6 3-5 16,2-12 15-16,2-3-7 15,-8-7 9-15,1 0 1 16,5-6-9-16,-1 0-25 15,1-5-15-15,-3-12-57 16,-2-5-27-16,-2-19-330 16,-13-15 70-16</inkml:trace>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1:34.5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A7B514-912F-42AC-A242-B427AF3DBC7C}" emma:medium="tactile" emma:mode="ink">
          <msink:context xmlns:msink="http://schemas.microsoft.com/ink/2010/main" type="inkDrawing" rotatedBoundingBox="1327,9122 10811,9046 10813,9270 1329,9346" shapeName="Other"/>
        </emma:interpretation>
      </emma:emma>
    </inkml:annotationXML>
    <inkml:trace contextRef="#ctx0" brushRef="#br0">19 139 758 0,'-14'13'327'0,"9"-2"-6"15,5-6-180-15,6-5-100 16,4-2-39-16,9-4 7 0,-4-2-11 15,5-2 11 1,0 1-12-16,4 1 10 0,-6-2-11 16,7-1 12-16,-3 5-9 15,4 0 15-15,0 1-8 16,4 4 16-16,-2 4-8 16,7 0 16-16,-5 4-12 15,11 4 11-15,-3 0-18 0,6 2 9 16,-2-5-18-16,11-2 7 15,-7-3-13-15,16-3 10 16,-4-2-11-16,7-1 11 16,-1 2-10-16,7-1 10 15,-9 1-11-15,5 2 11 16,-14 4-12-16,9 1 12 16,-10 0-11-16,4 0 10 15,-4 0-9-15,13-3 10 16,-13 0-11-16,8-1 11 15,-5-5-12-15,10 1 12 16,-10-1-12-16,7-1 11 16,-11-1-10-16,9 2 11 15,-12 0-10-15,10 0 10 16,-8 1-11-16,12 2 11 16,-7 0-11-16,7 3 11 0,-3 2-10 15,0 1 11-15,-10 0-9 16,2 2 11-16,-7-5-11 15,0 3 11-15,-3-2-11 16,5-1 12-16,-7-1-11 16,1 1 12-16,-8-5-10 15,3-1 16-15,-5-1-11 16,5-1 13-16,-3-1-10 0,6 2 10 16,-5-2-15-16,7 3 8 15,-7 1-13-15,5 4 10 16,-5-2-12-16,11 1 11 15,-6-2-12-15,11-2 11 16,-5-3-11-16,9-4 9 16,-11 1-10-16,4 0 12 15,-7 0-11-15,8 2 8 16,-10 0-4-16,5 1 19 16,-1 6-6-16,2 2 22 15,-8 1-3-15,2 1 12 16,-6 3-16-16,1-3 8 15,-5 1-21-15,8-2 5 16,-3-2-18-16,4 2 8 16,-2-1-14-16,-1-1 11 0,-4-1-11 15,4-1 10-15,-4-1-10 16,3-1 11-16,-2 2-12 16,5-1 11-16,-5-1-11 15,4 3 11-15,-1 2-11 16,4-1 10-16,-9 4-9 15,6-4 9-15,-4 1-10 16,5-4 11-16,0 2-11 16,9-1 10-16,-3 1-10 0,8 3 10 15,-7 1-9 1,10 4 18-16,-2-1-9 0,10 3 12 16,-5-4-10-16,9 1 9 15,-11-4-18-15,9 0 10 16,-7-1-11-16,5 1 9 15,-5-2-10-15,9 5-2 16,-10 2 6-16,13 1 10 16,-14 0-9-16,12-6 10 15,-15 0 2-15,8-7-6 16,-12-2-11-16,7-2 11 16,-15 2-11-16,12 0 19 15,-11 4-7-15,5 1 16 16,-6-1-8-16,6 5 13 15,-3 2-17-15,6 0 9 0,-4 5-16 16,5 1 7-16,-7-4-13 16,6-1 9-16,-9-3-12 15,8-1 9-15,-8-2-10 16,4-3 12-16,-4 0-12 16,6-2 11-16,-9 1-10 15,10-1 10-15,-8 2-11 16,7-1 10-16,-6 2-10 15,9-2 10-15,-5 1-10 16,4 1 14-16,-8 1-9 0,4 2 13 16,-2 1-12-16,4 1 12 15,-2-2-14-15,10 1 8 16,-5-2-11-16,6 1 9 16,-5-2-9-16,9 1 9 15,-3 1-10-15,7-2 11 16,-8 1-11-16,8 0 10 15,-5-3-10-15,3-2 10 16,-3-3-11-16,14-2 11 16,-8-2-10-16,10-3 10 15,-6-1-10-15,7 1 10 16,-12 3-10-16,4 0 10 16,-13 1-10-16,7 5 11 15,-11 0-11-15,10 3 11 16,-8 3-11-16,9 2 11 0,-9-4-10 15,6-1 10 1,-7 0-10-16,6-1 9 0,-8-3-10 16,6 4 10-16,-9-3-11 15,7-3 12-15,-5 5-11 16,5-1 10-16,-5 2-10 16,9-3 11-16,-10 5-11 0,5-6 10 15,-9 3-9-15,6-1 9 16,-9 4-9-16,-1-4 9 15,-6 4-7-15,-2-2 17 16,-11-2-5-16,1 5 20 16,-9 2-7-16,-1-1 9 15,2 2-9-15,-3 0 4 16,-7-3-12-16,8 0 4 16,-6-1-4-16,0-1-5 15,2 5-2-15,1-1-5 16,0-1 0-16,-4-1-4 15,5 2 3-15,-39 39 69 110,49-37-71-110,-11-1 2 15,-3 0-2-15,-1 2 3 16,4 0-4-16,-9-1 3 16,1-1-4-16,-1 2 4 15,2-4-4-15,1 7 3 0,0-4-3 16,-2 1-3-16,0-2-8 16,-7 6-39-16,-10 2-77 15,-56 20-433-15</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8:50.2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326F898-E8AC-4062-BBB8-5E44AC3A46C0}" emma:medium="tactile" emma:mode="ink">
          <msink:context xmlns:msink="http://schemas.microsoft.com/ink/2010/main" type="inkDrawing" rotatedBoundingBox="7957,10830 10882,10717 10891,10961 7966,11074" semanticType="callout" shapeName="Other">
            <msink:sourceLink direction="to" ref="{AA79B255-8B45-49B9-9C2A-EC1FA0101871}"/>
          </msink:context>
        </emma:interpretation>
      </emma:emma>
    </inkml:annotationXML>
    <inkml:trace contextRef="#ctx0" brushRef="#br0">16 75 390 0,'-6'2'266'15,"-1"4"-20"-15,5-6-85 0,1 3-34 16,1-2-63-16,3-2-14 15,-2-1-19-15,4 7 4 16,2-5-6-16,1 4 7 16,0-1 2-16,4 0-4 15,-5 2-13-15,4 1-5 16,-2-5-7-16,6 7-3 16,-3-8-3-16,3 0 1 15,-1-5 1-15,1 4-1 16,-3-4 1-16,4 7 1 15,-6-4 2-15,1 13 9 16,0 0 1-16,-1 5 3 16,-1-4-1-16,5 7-3 15,0-7-9-15,4 0-1 0,-2-7-4 16,4 2 0-16,1-2 0 16,2-7 0-16,-3 4-2 15,1 2-1-15,-3-2 1 16,2 4-1-16,-5 6 0 15,3 0 0-15,2-1 0 16,1 1 0-16,-4-3 0 16,4-3 1-16,-2-1 1 0,0-5 0 15,-1 0 0-15,-1-3 2 16,0-2-1-16,1 3 1 16,-7-1-2-16,1 0 1 15,3 3-2-15,-3-3-1 16,2 0 1-16,2 6-1 15,1-1 0-15,-2-4 1 16,4 4 0-16,2-2 0 16,-1-3 0-16,2-2 0 15,3 5 0-15,2-3 0 16,-4 3 0-16,2 0-1 16,-2 2 1-16,3-1-1 15,-6-2 1-15,6-2-1 16,-2-2 0-16,5-4 1 15,-2 0-1-15,5 0 2 0,0 0-1 16,1 3 0-16,-4 1 0 16,3 1-1-16,-5-1-1 15,3-6 1-15,-2 2 0 16,4-6 1-16,-2-2 0 16,3 1 2-16,-2 2-1 15,1 0 0-15,-2 5-1 16,2-4 1-16,-5 7-2 15,5-2 1-15,-2 3 0 0,5-1 0 16,-1 2-1-16,5-10 0 16,-1 4 0-16,4-4 0 15,-10-1 0-15,0 10 0 16,-5 4 0-16,-1 5 0 16,-5 1 1-16,7 1 3 15,-7 1 1-15,3 0 0 16,-2-1 1-16,0 0 0 15,-2 1-4-15,3-7 2 16,-5 0-2-16,3-1 0 16,-1 1-1-16,3-2 0 15,-4 4-1-15,3 5 0 16,-1-2 0-16,3-2 0 16,-4 3-1-16,7 0 2 15,-2 0-1-15,6-3 1 0,-2 0 0 16,0-1-1-1,-2-5 0-15,2 3 0 0,-12 4 0 16,4 2 0-16,-3-3-1 16,1 5 3-16,-1-8-2 15,4-3 0-15,-2 1 1 16,6 2 0-16,-6 0-1 16,3 2 1-16,-5 1 0 0,0-6-1 15,-1 1 1 1,-1 1-3-16,-2-1 11 0,3 5 6 15,-4-3 2-15,2 5 2 16,-2-4 2-16,-3-4-11 16,-1 2-6-16,0 4-1 15,-2-5 0-15,-3 2 7 16,1 2 9-16,-2 1 22 16,-6-3 13-16,3 0 17 15,-5-5-3-15,-1 8-8 16,0-9-22-16,3 6-12 15,-3-1-18-15,0 4-3 16,3-2-3-16,-2 2 0 16,2-3-1-16,0 3 0 15,3-1-3-15,-1-5 1 16,1-2-22-16,-2 8-88 16,-1-27-354-16</inkml:trace>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1:54.6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1FD0C8-5992-43AD-B78E-5B680E5283FD}" emma:medium="tactile" emma:mode="ink">
          <msink:context xmlns:msink="http://schemas.microsoft.com/ink/2010/main" type="inkDrawing" rotatedBoundingBox="8720,8919 11984,8719 12047,9751 8783,9951" hotPoints="12267,9254 10439,9862 8529,9613 10357,9006" semanticType="enclosure" shapeName="Ellipse"/>
        </emma:interpretation>
      </emma:emma>
    </inkml:annotationXML>
    <inkml:trace contextRef="#ctx0" brushRef="#br0">2049 40 545 0,'-17'-3'289'0,"-4"-4"-20"16,7 6-8 0,2 1-209-1,-14-2 28-15,-1 2-20 0,-1 5-8 16,1 1-21-16,3 3-5 16,0-3-13-16,-2 2-4 0,3-2-7 15,-3 0 0-15,5-3-3 16,-3 2 5-16,-1-1 4 15,-3-1 8-15,3 5 1 16,-3-1 3-16,2-1-5 16,-5 0-2-16,10-4-6 15,1 1-6 1,-24 5-1-16,3-2 0 16,-7-2 1-16,2 2-1 15,10-3 6-15,0 0 5 0,-8 2 12 16,9 1 6-16,-5 2 5 15,4-1-3-15,-4 4-4 16,7-5-13-16,-3-2-6 16,7 9-5-16,-5-7-6 15,7-2-2-15,-5 5-1 16,3-1 0-16,-6-4 0 16,7-1 4-16,-3 0 0 15,-2-4 3-15,-2-1 0 16,5 2 2-16,-7 3 2 15,1 0 1-15,2 4 3 16,6 0-1-16,-6-2 0 16,7-2-4-16,0 3 0 15,2-2-3-15,-2-2-1 16,6-1 0-16,-5 4 0 0,0-4 0 16,0 6 2-16,2-4 0 15,-3 3 1-15,4-2 2 16,-1 5 6-16,2 0-2 15,1 5 1-15,9 0-3 16,-3 1-2-16,4-3-4 16,4 0 5-16,-1-1-1 0,1-1 2 15,3-1-2-15,0 4-1 16,2-3-3-16,2 1-1 16,-1-4-1-16,-1 6 2 15,1-4-1-15,-1 6 0 16,-2 0 0-16,-1 8 1 15,-4-3-1-15,2 4 1 16,-1-4-1-16,-1 4 1 16,1-7 1-16,5 2 12 15,-1-8 10-15,2 3 9 16,5-7 1-16,0 5 1 16,3-1-13-16,8 6-8 15,-5-2-11-15,3 3 0 16,0-4-3-16,5 2 0 15,-9-4-1-15,4 5 1 16,-2-2 0-16,3 3 2 16,-3-5 2-16,8 5 2 0,5-3 0 15,3-1 2-15,0-4-1 16,7 4-2-16,0-5-1 16,5 0-2-16,0 2 0 15,11 1-1-15,-8 2 0 16,7-2-1-16,1 1 1 15,1-1-1-15,-7-1-1 16,4-5 1-16,-5 0-1 0,7-3 0 16,-4 0 1-16,8-3 0 15,0 0 0-15,5-1 1 16,-9-1 0-16,10-1 0 16,-5-3 0-16,4 2-1 15,-8-2 1-15,5-2-1 16,-4 0 0-16,-1 1 1 15,-6-1 0-15,9 1 0 16,-7 1 0-16,3-1 0 16,-1 3-1-16,7-4-1 15,-7-1 1-15,10 0-3 16,-8-1 3-16,5-3-1 16,-11 3 1-16,7-4 0 15,-7 5 2-15,8-3-1 16,-7 4 0-16,13-2 1 15,-8 4-2-15,9-4 1 0,-9 3-1 16,8-1 0-16,-8 1-1 16,3 2 1-16,-10-2 0 15,2 1 0-15,-11-2 0 16,6 3 1-16,-5-2-1 16,6 2 1-16,-6 1-1 15,8-1 0-15,-10-2-1 16,2-1 0-16,-5 0 0 0,4-10 0 15,-5 3 3-15,4-2-1 16,-4-4-1-16,3-5 0 16,-7 4 0-16,1-9-2 15,-5 4 1-15,-1-4-2 16,-6 3 3-16,1-4-3 16,-7 6 0-16,-2-4-1 15,0 5 2-15,0 0-1 16,-6 5 2-16,0-1 6 15,-8 5 3-15,-2-2 2 16,-4 6 1-16,-7-6-1 16,-4 1-5-16,-2-6-2 15,-3 5-4-15,-8-5 1 16,0 5-3-16,-8-3 1 16,1 6-2-16,-10-6 1 0,2 1 2 15,-11-7 10-15,10 7 1 16,-11-1 15-16,4 7 4 15,-15 2 6-15,9 15-4 16,-15-5 0-16,6 2-13 16,-10 3-7-16,15 2-12 15,-8-4-11-15,6 6-6 16,-15-1-16-16,12-2-12 16,-15 2-46-16,5-6-39 15,-6-16-362-15,4-15 74 0</inkml:trace>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2:05.2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7E0218-4E82-4C1F-A49D-CB9CCE793AA7}" emma:medium="tactile" emma:mode="ink">
          <msink:context xmlns:msink="http://schemas.microsoft.com/ink/2010/main" type="inkDrawing" rotatedBoundingBox="17317,10361 24729,10358 24730,10642 17318,10646" semanticType="callout" shapeName="Other">
            <msink:sourceLink direction="with" ref="{C185EFC3-03CD-4C66-9995-A913C58E1E52}"/>
          </msink:context>
        </emma:interpretation>
      </emma:emma>
    </inkml:annotationXML>
    <inkml:trace contextRef="#ctx0" brushRef="#br0">0 277 716 0,'6'4'241'0,"2"-1"19"15,7-4-157-15,3 2-101 0,6-5 11 16,4-1-10-16,3-5 13 16,0 4-13-16,7-7 12 15,-3 1-11-15,6 3 13 16,-7 8-12-16,4-1 12 15,0 7 1-15,9 5 0 16,-3-2-14-16,16-5 12 16,-1-3-14-16,9-9-3 15,-4-6 0-15,10-5 9 16,-9-1-12-16,7-2 12 16,-13 3-11-16,8 4 12 15,-8 3-10-15,7 7 13 16,-3 3-8-16,7 2 18 15,-7 4-11-15,10-5 16 16,-8-2-10-16,5-7 7 0,-9 2-6 16,13-8-1-16,-9 1-16 15,10 2 9-15,-1 3-12 16,11-2-1-16,-11 5-1 16,10 10 11-16,-11-1-12 15,7 7 12-15,-10 5-11 16,13 6 12-16,-8-4-10 15,13 5 11-15,-8 1-10 0,14 2 10 16,-15-4-11-16,12 1 11 16,-13-3-10-16,8-4 14 15,-9 1-8-15,16 0 12 16,-10-4-11-16,13 1 10 16,-13-5-14-16,13-3 8 15,-14-5-12-15,20-2 10 16,-8-2-11-16,10-6 10 15,-5 0-11-15,16-1 11 16,-16 3-11-16,9-1 10 16,-8 8-10-16,3-1 10 15,-16 1-11-15,10 3 10 16,-12 1-11-16,7-1 12 16,-5 3-11-16,11 0 10 15,-14-3-9-15,7-4 10 16,-5-1-12-16,10-6 12 15,-13-1-12-15,17 2 26 16,-9 4-7-16,8 4 15 0,-18 5-11 16,11 9 12-16,-19 0-25 15,7 4 6-15,-11-4-13 16,13 4 9-16,-13-3-10 16,9-3 11-16,-12-2-11 15,3-2 9-15,-13-15-9 16,6-2 11-16,-9-1-12 0,3-8 12 15,-6 2-10-15,4 6 7 16,-17 3-2-16,7 3 19 16,-9 6-8-16,2 4 13 15,-5 4-7-15,3 1 2 16,-7-1-20-16,1-1 9 16,-9-2-14-16,-2-1 11 15,-4-2-4-15,-5-1 28 16,-6-1-1-16,3 2 33 15,-4-2 0-15,-4 0 23 16,2-2-21-16,0 2 10 16,2-1-30-16,-2-1-1 15,1 4-29-15,-2-2 3 16,2 1-20-16,-2-1 9 16,-1 2-11-16,2-4 9 15,0 4-7-15,-3-4 7 0,3 2-10 16,3 2 11-16,-5-2-1 15,2-2 2-15,0 4-15 16,2-5-43-16,-5 1-71 16,-12-11-395-16,-5-1 62 15</inkml:trace>
  </inkml:traceGroup>
</inkml:ink>
</file>

<file path=ppt/ink/ink1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2:21.3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185EFC3-03CD-4C66-9995-A913C58E1E52}" emma:medium="tactile" emma:mode="ink">
          <msink:context xmlns:msink="http://schemas.microsoft.com/ink/2010/main" type="inkDrawing" rotatedBoundingBox="15560,11289 22773,11203 22775,11346 15562,11432" shapeName="Other">
            <msink:destinationLink direction="with" ref="{B27E0218-4E82-4C1F-A49D-CB9CCE793AA7}"/>
          </msink:context>
        </emma:interpretation>
      </emma:emma>
    </inkml:annotationXML>
    <inkml:trace contextRef="#ctx0" brushRef="#br0">-3 151 1019 0,'-3'7'298'15,"1"-4"59"-15,5 3-270 16,7-1-68-16,6 6-11 15,7-2-6-15,9 0-4 16,1 0-3-16,8-6 0 16,-14-6-7-1,2 0 9-15,26-11 3 16,-8 2 2-16,3-5 1 16,-4 1 6-16,-19 3 3 15,8 7 7-15,-3-4 1 16,4 7 4-16,0 6-8 15,10 3-1-15,-4 1-8 16,13 0-2-16,3-6-3 16,2-6-2-16,-3-1 0 0,5-7 0 15,-11 1 0-15,4-4 0 16,-6 4 1-16,2 2 0 16,-7 4 0-16,6 4 0 15,-6 7 0-15,8 2 1 16,-4 1 0-16,5 4 1 15,-4-4-1-15,12-4 1 16,-7-2-1-16,10-5 0 16,-3-5-1-16,15-1 0 15,-10-3-1-15,7 1 0 16,-4 4 0-16,2 0 0 16,-12 6-1-16,5 7 1 15,-8-1 1-15,5 5-1 16,-4 1 2-16,12-4-2 15,-6 1 1-15,15-3-1 16,-7-5 0-16,11 0 1 0,-9-5 0 16,15 0 0-16,-11 1 1 15,19 5-1-15,-8 4 0 16,13 0-1-16,-11 2 0 16,15 1 0-16,-13-4 1 15,11-2-1-15,-9-2 0 16,10-3 0-16,-16 0 0 0,12-3 0 15,-14 0 0-15,10-2 0 16,-10 0 1-16,16 4-1 16,-14-4 0-16,11 2 0 15,-11 2 0-15,12 2 0 16,-20-1 0-16,17 3 0 16,-6 0 0-16,12 0 1 15,-15 0-1-15,19-4 1 16,-15 2-1-16,10-4 0 15,-10 1-1-15,16-1 1 16,-18 3-1-16,7 2 0 16,-15-1 2-16,7 7-2 15,-17 2 2-15,13 7 0 16,-14 0-1-16,11-2 1 16,-14-5-1-16,9 1-1 15,-16-8 1-15,9-3 0 16,-11-2 0-16,3 1 0 0,-13-2-1 15,4 3 18 1,-17 3 5-16,1 1 11 0,-8 2 4 16,-2 0 9-16,-4 0-15 15,-4-1 3-15,-3-2-7 16,0 0 8-16,-5-2 5 0,1-1 3 16,-1 0-7-1,1-6-3-15,-2 3-13 16,0-1-11-16,-6-1-6 0,4 0-29 15,-7 5-41-15,-5-6-82 16,-12 0-331-16,-18-8 42 16</inkml:trace>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2:26.6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3F3353-1F3F-4AE7-94C6-D4D0CCC8E054}" emma:medium="tactile" emma:mode="ink">
          <msink:context xmlns:msink="http://schemas.microsoft.com/ink/2010/main" type="inkDrawing" rotatedBoundingBox="3932,11874 23403,11705 23405,11925 3934,12094" shapeName="Other"/>
        </emma:interpretation>
      </emma:emma>
    </inkml:annotationXML>
    <inkml:trace contextRef="#ctx0" brushRef="#br0">27 216 623 0,'-10'7'253'0,"1"5"9"0,0-2-171 16,9 3-40-16,3-2-47 15,3-2 0-15,1-5-16 16,5 4 10-16,1-3-8 16,2-4 16-16,1-7-7 15,4 3 13-15,0 5-7 0,7-7 9 16,-3 2-15-16,5 1 9 16,-1 2-10-16,8-7 14 15,-6-1-5-15,5-1 23 16,-12 5 55-1,0-1-54-15,28-6 7 16,12 1-24 0,5-1-13-16,8 2 10 15,-11 0-14-15,5-2 10 16,-13 4-2-16,13-4 1 16,-9 1-11-16,6 0 10 15,-13 0-9-15,7 1 10 16,-8 6-11-16,6 1 11 15,-6 1-11-15,13-1 11 16,-7 2-11-16,8-3 13 0,-5 2-9 16,8-1 12-1,-13 4-10-15,12-2 11 0,-9-2-12 16,8 4 10-16,-2-1-13 16,13 1 11-16,-10 2-11 15,12 2 10-15,-8-1-11 16,9 1 11-16,-13 0-11 15,10 3 10-15,-10 2-10 16,6 2 15-16,-9 2-7 0,14 4 15 16,-6-6-9-16,4 1 11 15,-8 0-15-15,15-4 8 16,-13-4-16-16,6-3 10 16,-1 2-12-16,13-2 11 15,-13-5-11-15,11 1 11 16,-12 1-11-16,10-5 9 15,-10 2-10-15,9-3 11 16,-4 2-11-16,13-2 10 16,-11 0-10-16,5-2 10 15,-10 5-9-15,5 1 10 16,-12 2-10-16,13 0 13 16,-8 0-10-16,15 2 10 15,-11-1-10-15,11 3 10 16,-12-3-12-16,12 1 10 0,-9 1-11 15,18-2 10 1,-9-4-11-16,9-1 10 0,-9-3-10 16,8 3 11-16,-15 1-10 15,11 7 11-15,-7 2-10 16,14 1 10-16,-16-4-10 16,17 6 10-16,-16-5-11 15,13-1 11-15,-13 0-11 16,19-1 10-16,-14-10-10 0,15-2 10 15,-13 1-10-15,9-8 11 16,-15 2-11-16,15-4 11 16,-16 3-11-16,4-1 9 15,-8 9-9-15,7 1 9 16,-19 4-10-16,12 1 11 16,-5 2-10-16,7-3 9 15,-6 2-10-15,7-4 10 16,-13 2-10-16,9-6 10 15,-9 1-10-15,3-2 10 16,-7-1-9-16,15-1 9 16,-11 1-10-16,5 2 11 15,-8 0-11-15,3 0 11 16,-11 3-11-16,7 5 16 16,-7-2-8-16,12 3 9 0,-7 1-10 15,15-1 10-15,-8-1-16 16,2 1 10-16,-6 0-11 15,12 0 11-15,-14 1-10 16,14 2 10-16,-5-1-12 16,11 1 12-16,-9-3-11 15,9 1 10-15,-10 2-10 16,10-1 11-16,-11-1-11 16,13 2 11-16,-7-4-11 15,11-2 11-15,-13 3-11 0,11 1 10 16,-11 2-11-16,7 2 11 15,-10-1-10-15,18 4 10 16,-13-5-9-16,9-1 9 16,-8-1-10-16,12 1 11 15,-16-5-12-15,15 3 12 16,-10-2-11-16,7 2 10 16,-8-2-10-16,7 2 11 15,-11-1-12-15,11 1 12 16,-12 0-11-16,14 0 0 15,-7 0 0-15,8-2 10 16,-15 5-10-16,14-1 10 16,-15 3 0-16,9 1 0 15,-8 3-10-15,16-2 10 16,-8-1-9-16,10-3 8 16,-11-6-9-16,13-1 10 0,-15 1-10 15,8-5 11-15,-8 5-11 16,11 3 11-16,-16-3-11 15,12 3 10-15,-10 0-10 16,5 2 10-16,-10-2-10 16,15 0 11-16,-11 0-11 0,10 1 11 15,-13 1-11-15,8 1 9 16,-12 4-9-16,7-1 10 16,-10 3-10-16,14 1 10 15,-7-3-10-15,10 2 11 16,-15-3-12-16,12 0 12 15,-13-4-12-15,10-2 12 16,-16-2-10-16,18-1 10 16,-11 2-11-16,13-1 10 15,-17-1-10-15,11 0 9 16,-12 5-9-16,10-2 10 16,-12 3-10-16,13-2 11 15,-7 4-11-15,11-4 10 16,-14-2-10-16,9 1 10 15,-10 0-10-15,11-2 10 16,-9 1-10-16,10 1 10 16,-6-3-9-16,15-2 9 0,-10 2-10 15,5-3 9-15,-10 3-9 16,9-1 11-16,-14-1-11 16,9 0 10-16,-7 5-9 15,12 0 9-15,-12-1-10 16,12 4 10-16,-17-3-11 15,11 3 11-15,-11-1-11 0,10 4 12 16,-13 0-11-16,14 0 11 16,-7-3-11-16,9 0 10 15,-7-3-11-15,10-3 11 16,-13-2-11-16,11-2 10 16,-11 2-9-16,5-4 11 15,-9 3-10-15,11 1 9 16,-11-1-10-16,4 2 11 15,-5 1-11-15,-1-2 10 16,-9-1-9-16,3 0 9 16,-6 3-10-16,2-2 11 15,-10 2-8-15,4 2 19 16,-7-2-9-16,2-2 12 16,-3-1-9-16,3-1 13 15,-8-1-15-15,2 0 19 16,-9 2-6-16,-5 0 25 15,-7 3-7-15,0 0 25 0,-8 0-9 16,-3 2 26-16,3 1-15 16,-6-2 17-16,-3 5-21 15,0-3 2-15,1 2-30 16,-4-5-1-16,6 3-27 16,-3-3 4-16,3 3-15 15,0 0-2-15,0 1-33 0,-1-2-117 16,-4 7-368-16,-31 1 58 15</inkml:trace>
  </inkml:traceGroup>
</inkml:ink>
</file>

<file path=ppt/ink/ink1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3:03.6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753C44-C814-4593-972B-1CCED6066978}" emma:medium="tactile" emma:mode="ink">
          <msink:context xmlns:msink="http://schemas.microsoft.com/ink/2010/main" type="inkDrawing" rotatedBoundingBox="20221,12847 23851,12838 23852,12940 20222,12950" shapeName="Other"/>
        </emma:interpretation>
      </emma:emma>
    </inkml:annotationXML>
    <inkml:trace contextRef="#ctx0" brushRef="#br0">-5 62 969 0,'-1'5'244'0,"-1"1"73"16,8 0-281-16,0 0-20 16,2-3-14-16,4 2-1 15,5-2 1-15,-7-3 8 16,2 0 4-16,5 0 7 16,-3 0-1-16,2-2 1 15,6-1-7-15,3-2-2 16,3-1-3-16,5-1 11 15,-1-4 4-15,9 5 4 0,-3-1-1 16,7-3-4-16,-1 4-12 16,11 0-4-16,-5 2-5 15,5 1-2-15,-17 1 1 32,1 2-2-32,34 0 3 15,-2 0-1-15,-2 0 0 16,-1-4 0-16,-27 4-1 0,6-3 1 15,-9 0 0-15,4-2 0 16,-8 5 0-16,2 3 0 16,-7-1-1-16,6 1 7 15,-6 3 1-15,1 1 0 16,-1-2 1-16,3 1 0 16,-4 1-6-16,6-2-1 15,2-2-1-15,1-1 1 16,-4-2 0-16,7-2 0 15,-7 5-1-15,3-1 0 16,-2-1 4-16,2 5 2 16,-2-1 1-16,6 4 0 15,-3-3 0-15,8 3-5 16,-5-3-2-16,5 0-1 16,-11-6 0-16,10 0 1 15,-9-3-1-15,7 0 2 0,-4 0-1 16,12 0 0-16,-9 2 1 15,8-3-2-15,-4 1 0 16,5 0 0-16,-3 0-1 16,3 3 0-16,-6-1 1 15,3-1 0-15,-9-1 0 16,6 2 0-16,-3-5 0 16,2 0 1-16,-5 3 0 15,6 0 0-15,-8-2 0 0,4 8-2 16,-5-4 1-16,5-1 1 15,-5 2-1-15,3-3 1 16,-3 3 0-16,2 2-1 16,-6-1 0-16,4 1-1 15,-9 2 1-15,0-4 0 16,-2 0-1-16,4 0 2 16,-3 0-1-16,7-1 0 15,-4-1 0-15,3-1 1 16,-6-5-1-16,-1 7 0 15,-3-2 1-15,-1 1 0 16,-3 7 0-16,-2-5-3 16,-2 0 7-16,-2-2 11 15,-2 2 10-15,-3-1 12 16,-3 1 8-16,2 3-1 0,-1-2-13 16,2 1-8-16,1-4-13 15,3 4-5-15,-2 3-5 16,1-2 0-16,-3-2 0 15,-2 4 0-15,-1-5 2 16,-1-2 17-16,-2 4 7 16,2-4 11-16,-4 4 3 15,2-2 2-15,0 0-17 16,0-2-7-16,0 4-20 0,0-2-51 16,0 3-46-16,-8 3-391 15,-5 3 68-15</inkml:trace>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6:11.3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680EA98-5AFC-4DF4-8A64-977282C12087}" emma:medium="tactile" emma:mode="ink">
          <msink:context xmlns:msink="http://schemas.microsoft.com/ink/2010/main" type="inkDrawing" rotatedBoundingBox="13998,14587 16302,11336 16385,11395 14081,14645" semanticType="callout" shapeName="Other">
            <msink:sourceLink direction="with" ref="{8B1F2F96-1813-479E-AABF-2157CEA5550C}"/>
            <msink:sourceLink direction="with" ref="{842F8052-3BEC-4E29-809E-DB3D5D170A4E}"/>
          </msink:context>
        </emma:interpretation>
      </emma:emma>
    </inkml:annotationXML>
    <inkml:trace contextRef="#ctx0" brushRef="#br0">20 3240 1163 0,'-20'13'300'0,"11"-14"82"0,9-2-318 15,9-2-60 1,16-19 3-16,7-9-13 0,18-26 11 16,9-11-10-16,15-27 10 15,-4-11-10-15,16-30 11 16,-1 4-12-16,10-27 12 15,-4 8-10-15,19-23 11 16,-6 20-10-16,9-14 16 16,-13 21-5-16,14-13 18 47,-20 33-11-47,16-8 13 0,-16 19-17 15,16-6 5-15,-16 14-19 0,14-19 11 0,-15 13-12 0,5-12 10 16,-17 17-10-16,-4-4 10 15,-24 29-10-15,-7 13 11 16,-26 24-10-16,-14 20 6 16,-19 31-13-16,-11 25-6 0,-9 17-27 15,-2 17-36-15,6 1-4 16,11 8-318-16,9-9 77 16</inkml:trace>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6:12.1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1057241-1A80-40B2-8682-BE54DF3DC0E4}" emma:medium="tactile" emma:mode="ink">
          <msink:context xmlns:msink="http://schemas.microsoft.com/ink/2010/main" type="writingRegion" rotatedBoundingBox="16081,10554 23215,9519 23481,11353 16347,12388"/>
        </emma:interpretation>
      </emma:emma>
    </inkml:annotationXML>
    <inkml:traceGroup>
      <inkml:annotationXML>
        <emma:emma xmlns:emma="http://www.w3.org/2003/04/emma" version="1.0">
          <emma:interpretation id="{3594EB6E-6617-4C74-978B-84F12367ACA2}" emma:medium="tactile" emma:mode="ink">
            <msink:context xmlns:msink="http://schemas.microsoft.com/ink/2010/main" type="paragraph" rotatedBoundingBox="16081,10554 23215,9519 23481,11353 16347,12388" alignmentLevel="1"/>
          </emma:interpretation>
        </emma:emma>
      </inkml:annotationXML>
      <inkml:traceGroup>
        <inkml:annotationXML>
          <emma:emma xmlns:emma="http://www.w3.org/2003/04/emma" version="1.0">
            <emma:interpretation id="{EAF8A03D-98C2-4E8B-B4A4-AD70A810B806}" emma:medium="tactile" emma:mode="ink">
              <msink:context xmlns:msink="http://schemas.microsoft.com/ink/2010/main" type="line" rotatedBoundingBox="16081,10554 23215,9519 23481,11353 16347,12388"/>
            </emma:interpretation>
          </emma:emma>
        </inkml:annotationXML>
        <inkml:traceGroup>
          <inkml:annotationXML>
            <emma:emma xmlns:emma="http://www.w3.org/2003/04/emma" version="1.0">
              <emma:interpretation id="{8B1F2F96-1813-479E-AABF-2157CEA5550C}" emma:medium="tactile" emma:mode="ink">
                <msink:context xmlns:msink="http://schemas.microsoft.com/ink/2010/main" type="inkWord" rotatedBoundingBox="16192,11318 16812,11228 16951,12183 16330,12272">
                  <msink:destinationLink direction="with" ref="{E680EA98-5AFC-4DF4-8A64-977282C12087}"/>
                  <msink:destinationLink direction="with" ref="{2D54E34B-D43D-4DF2-840F-D836163EB9D6}"/>
                </msink:context>
              </emma:interpretation>
              <emma:one-of disjunction-type="recognition" id="oneOf0">
                <emma:interpretation id="interp0" emma:lang="" emma:confidence="1">
                  <emma:literal/>
                </emma:interpretation>
              </emma:one-of>
            </emma:emma>
          </inkml:annotationXML>
          <inkml:trace contextRef="#ctx0" brushRef="#br0">2 0 1432 0,'3'3'291'0,"9"17"142"16,3 9-431-16,16 19-2 15,5 7-7-15,13 13 12 16,-4-5-6-16,17 12-27 15,-7-11-22-15,4 1-4 16,-3-7-16-16,10 6-7 16,-15-10 23-16,10 4 5 15,-5-3 47-15,2-4-362 16,-14-16 134-16</inkml:trace>
        </inkml:traceGroup>
        <inkml:traceGroup>
          <inkml:annotationXML>
            <emma:emma xmlns:emma="http://www.w3.org/2003/04/emma" version="1.0">
              <emma:interpretation id="{061775B8-314B-4C7C-BBBA-AAC797F0BE53}" emma:medium="tactile" emma:mode="ink">
                <msink:context xmlns:msink="http://schemas.microsoft.com/ink/2010/main" type="inkWord" rotatedBoundingBox="18239,10344 19863,10109 20028,11244 18404,11480"/>
              </emma:interpretation>
              <emma:one-of disjunction-type="recognition" id="oneOf1">
                <emma:interpretation id="interp1" emma:lang="" emma:confidence="1">
                  <emma:literal/>
                </emma:interpretation>
              </emma:one-of>
            </emma:emma>
          </inkml:annotationXML>
          <inkml:trace contextRef="#ctx0" brushRef="#br0" timeOffset="1147.2678">3320-924 1048 0,'20'-18'265'16,"-3"4"80"-16,-7 14-296 0,-8 16-19 15,-2 3 6-15,-6 19 6 16,-2 8 17-16,-11 17 4 15,-4 4 0-15,-11 17-16 16,3-10-12-16,-9 2-19 16,8-23-3-16,3-9-12 15,8-26 10-15,0-10-78 16,6-16-9-16,0-19-350 16,4-20 42-16</inkml:trace>
          <inkml:trace contextRef="#ctx0" brushRef="#br0" timeOffset="1300.3862">3073-781 1094 0,'8'1'317'16,"-1"5"85"-16,7 8-286 15,0 3-63 1,4 0-10-16,-2 4-9 0,7 6-21 16,-3-3-1-16,6 4-97 15,1-6-328-15,11-5 80 0</inkml:trace>
          <inkml:trace contextRef="#ctx0" brushRef="#br0" timeOffset="1499.9071">3581-400 1308 0,'0'19'313'0,"6"-17"104"15,2 3-362-15,1-7-54 16,3 1 8-16,3-16-10 15,1-6 10-15,5-18-9 16,0-4 8-16,0-12-27 16,-2 7 7-16,-4 14-12 15,-6 22 5-15,-8 19-10 16,-7 19 38-16,-4 20 5 16,-4 11 19-16,-1 7 13 15</inkml:trace>
          <inkml:trace contextRef="#ctx0" brushRef="#br0" timeOffset="729.0247">2264-866 1063 0,'-18'9'217'0,"-8"18"103"15,0 10-304-15,1 14 19 16,3 1 22-16,6 12 8 16,8-8 14-16,8 9-9 15,2-12-18-15,11-4-23 16,3-14-8-16,11-10-5 16,-1-15 11-16,9-14-7 15,-2-9 15-15,6-21-6 16,-5-10 2-16,1-22-17 15,-7-6 4-15,0-13-12 0,-10 13 5 16,-6 6-12-16,-4 27 9 16,-7 18-14-16,-2 25 7 15,-8 28-11-15,-7 17 10 16,-3 20-8-16,2 12 13 16,2 4-8-16,7-15 11 15,14-8-10-15,10-23 8 16,6-13-22-16,6-18-25 15,10-14-78-15,-4-17 170 0,4-27-499 16,-1-11 164-16</inkml:trace>
          <inkml:trace contextRef="#ctx0" brushRef="#br0" timeOffset="935.8871">2842-1063 1018 0,'-12'-8'435'16,"-1"20"0"-16,-9 23-221 15,-5 11-160-15,-6 20-31 16,1 6 2-16,1 14-5 16,12-11-1-16,11 3-5 15,11-15 0-15,11-1-7 16,6-21-3-16,10-3-18 16,-3-18-16-16,11-11-47 15,-4-11-26-15,8-9 6 0,-7-11-326 16,10-21-4-16,-8-4-51 15</inkml:trace>
          <inkml:trace contextRef="#ctx0" brushRef="#br0" timeOffset="11193.2048">3323-1121 587 0,'-16'-12'359'15,"-4"3"-41"-15,-9 3-85 16,-1 10-167-16,-5 8-18 16,-2 10-20-16,-5 6-6 15,3 4-4-15,-4 9 5 16,10 0-3-16,-4 12-3 15,8 0-2-15,1 20 0 16,6 3-8-16,4 23-1 16,6-8-3-16,10 20 0 15,9-14-2-15,12 3 1 16,7-23-2-16,11-4 1 0,0-29-1 16,10-9 4-16,-4-20 0 15,9-13 4-15,-1-14 5 16,7-17 5-16,-10-15 0 15,5-26 7-15,-12-6-1 16,-1-24 5-16,-13-3-4 16,-1-16 10-16,-12 13-3 0,-13-8 10 15,-13 23-5-15,-11 11 3 16,-9 25-11-16,-6 16-5 16,1 21-15-16,2 13-1 15,3 7-7-15,4 8 1 16,12 1 1-16,2 1-30 15,10-4-39-15,11 8-242 16,5-14-138-16,22-13-74 16</inkml:trace>
        </inkml:traceGroup>
        <inkml:traceGroup>
          <inkml:annotationXML>
            <emma:emma xmlns:emma="http://www.w3.org/2003/04/emma" version="1.0">
              <emma:interpretation id="{069EA749-4F9E-4678-AA00-7C4F961E522C}" emma:medium="tactile" emma:mode="ink">
                <msink:context xmlns:msink="http://schemas.microsoft.com/ink/2010/main" type="inkWord" rotatedBoundingBox="19949,9993 21259,9803 21498,11457 20189,11647"/>
              </emma:interpretation>
              <emma:one-of disjunction-type="recognition" id="oneOf2">
                <emma:interpretation id="interp2" emma:lang="" emma:confidence="0">
                  <emma:literal>O</emma:literal>
                </emma:interpretation>
                <emma:interpretation id="interp3" emma:lang="" emma:confidence="0">
                  <emma:literal>0</emma:literal>
                </emma:interpretation>
                <emma:interpretation id="interp4" emma:lang="" emma:confidence="0">
                  <emma:literal>o</emma:literal>
                </emma:interpretation>
                <emma:interpretation id="interp5" emma:lang="" emma:confidence="0">
                  <emma:literal>°</emma:literal>
                </emma:interpretation>
                <emma:interpretation id="interp6" emma:lang="" emma:confidence="0">
                  <emma:literal>1</emma:literal>
                </emma:interpretation>
              </emma:one-of>
            </emma:emma>
          </inkml:annotationXML>
          <inkml:trace contextRef="#ctx0" brushRef="#br0" timeOffset="11957.6919">4762-1434 528 0,'-31'-15'356'0,"-8"8"-65"16,-7 10-91-16,-10 13-107 15,-1 4-53-15,-13 9 3 16,5-2 2-16,-5 7 2 16,14-1-8-16,-2 11-2 15,14-6-11-15,-3 17-3 16,11-2-6-16,1 15 1 15,7 2-4-15,3 28 1 16,3 1-2-16,-2 27-4 16,6-5-6-16,7 16-2 15,10-22-2-15,8 4-1 16,16-27 0-16,15 7-2 16,3-31 1-16,20-3 1 15,2-22 0-15,16-7 5 0,-1-24 1 16,17-9 1-16,-13-12 0 15,11-21 4-15,-13-22-3 16,8-28 8-16,-18-14 6 16,9-29 10-16,-14 6 2 15,2-19 9-15,-17 16-5 16,-14-12 2-16,-10 21-8 16,-14 2-1-16,-15 19-7 0,-15-2 0 15,-6 19-7 1,-19-8-1-16,-5 10-4 0,-8 0-3 15,1 16-7-15,-3 10-6 16,5 19-5-16,-4 17-2 16,8 21-5-16,-10 21-9 15,6 13-20-15,1 20-53 16,4 3-244-16,-1 1-86 16,14-14-97-16</inkml:trace>
        </inkml:traceGroup>
        <inkml:traceGroup>
          <inkml:annotationXML>
            <emma:emma xmlns:emma="http://www.w3.org/2003/04/emma" version="1.0">
              <emma:interpretation id="{4C0345C2-D057-4EA6-AA36-B02337D8A17A}" emma:medium="tactile" emma:mode="ink">
                <msink:context xmlns:msink="http://schemas.microsoft.com/ink/2010/main" type="inkWord" rotatedBoundingBox="20255,10151 23244,9718 23481,11353 20493,11787"/>
              </emma:interpretation>
              <emma:one-of disjunction-type="recognition" id="oneOf3">
                <emma:interpretation id="interp7" emma:lang="" emma:confidence="1">
                  <emma:literal/>
                </emma:interpretation>
              </emma:one-of>
            </emma:emma>
          </inkml:annotationXML>
          <inkml:trace contextRef="#ctx0" brushRef="#br0" timeOffset="2067.8644">4606-1214 923 0,'-34'22'261'16,"-14"19"78"-16,-1 4-242 15,-7 19-7-15,6-5-5 16,3 8-6-16,9-13-16 16,4 7-22-16,10-20-17 15,1 3-13-15,8-14-15 16,-1-4-75-16,0-9-159 15,9-5-167-15,2-9-75 0</inkml:trace>
          <inkml:trace contextRef="#ctx0" brushRef="#br0" timeOffset="2386.8941">4226-974 1084 0,'5'-6'234'0,"-2"8"96"16,1 17-309-16,2 12-22 16,0-1 9-16,1 16 6 15,2-5 17-15,4 1-6 16,2-6 12-16,10 4-9 16,2-13-4-16,8 2-16 0,3-8 5 15,-2-1-13-15,-2-3 12 16,-4 5-61-16,-12-2-119 15,-18 0-207-15,-10-12-25 16</inkml:trace>
          <inkml:trace contextRef="#ctx0" brushRef="#br0" timeOffset="2729.3375">4695-693 1087 0,'-11'-24'357'0,"16"-7"67"15,9 7-293-15,5 1-40 16,1 7-36-16,3 2-19 15,-5 9-16-15,2 1-17 16,-5 4 3-16,2 4-11 16,-5 2 9-16,0 7-13 15,-4 6 9-15,-8 9-8 16,-5 3 12-16,-6 20-9 16,-2 3 14-16,-4 11-10 15,2-4 9-15,3-2-10 0,6-9 10 16,0-9-10-16,7-13 9 15,7-6-12-15,2-9 11 16,12-12-19-16,5-4-10 16,12-11-74-16,1 1 477 15,8-10-826-15,-5-1 373 0</inkml:trace>
          <inkml:trace contextRef="#ctx0" brushRef="#br0" timeOffset="3064.5482">5338-482 1039 0,'11'-6'460'16,"6"1"-22"-1,-4-2-261-15,-2 5-112 0,3 4-135 16,10-8-371-16,-4-13 86 15</inkml:trace>
          <inkml:trace contextRef="#ctx0" brushRef="#br0" timeOffset="3270.2637">5883-517 1278 0,'21'11'364'0,"-18"-8"77"0,5 4-357 15,3 1-152-15,14-16-373 16,1-10 88-16</inkml:trace>
          <inkml:trace contextRef="#ctx0" brushRef="#br0" timeOffset="4035.4635">6922-1537 1198 0,'8'-33'438'0,"-3"21"13"16,2 12-303-16,7 12-117 15,7 9-36-15,8 17-15 16,-2 8-3-16,4 10-25 15,-10-2 11-15,-6 15-11 16,-10-4 14-16,-21 11 6 16,-9 1 29-16,-18 19 8 15,-15-1 21-15,-14 28 13 16,-3-3 11-16,-17 29-3 16,4-7-7-16,-22 31-30 0,7-13 355 15,-15 29-825-15</inkml:trace>
          <inkml:trace contextRef="#ctx0" brushRef="#br0" timeOffset="3385.9528">6325-443 1546 0,'6'2'436'0,"-3"-11"84"0,-2 9-427 16,1-8-168-16,-2-3 377 16,3-11-839 15,-5-3 322-31</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6:11.8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54E34B-D43D-4DF2-840F-D836163EB9D6}" emma:medium="tactile" emma:mode="ink">
          <msink:context xmlns:msink="http://schemas.microsoft.com/ink/2010/main" type="inkDrawing" rotatedBoundingBox="15982,14689 17097,11635 17186,11667 16071,14721" semanticType="callout" shapeName="Other">
            <msink:sourceLink direction="with" ref="{8B1F2F96-1813-479E-AABF-2157CEA5550C}"/>
            <msink:sourceLink direction="with" ref="{842F8052-3BEC-4E29-809E-DB3D5D170A4E}"/>
          </msink:context>
        </emma:interpretation>
      </emma:emma>
    </inkml:annotationXML>
    <inkml:trace contextRef="#ctx0" brushRef="#br0">28 3047 782 0,'-15'8'365'0,"3"-7"-4"16,7-12-158-16,10 1-126 15,4-11 0 1,5-14-36-16,10-32 14 0,5-12-17 16,6-38 9-16,6-7-26 15,10-34 2-15,1 0-19 16,7-36 10-16,0 3-16 15,14-38 12-15,-6 12-11 0,16-17 13 16,-5 34-1-16,3 10 22 16,-12 52-8-16,-2 11 12 15,-25 34-15-15,0 8 4 16,-10 17-32-16,0-2-38 16,-8 17-43-16,-1-3-34 15,-11 12-26-15,-1-3-301 16,-11 7 100-16</inkml:trace>
  </inkml:traceGroup>
</inkml:ink>
</file>

<file path=ppt/ink/ink1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6:06.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2B0CD0-5F13-43BE-A36D-3B258B1A1279}" emma:medium="tactile" emma:mode="ink">
          <msink:context xmlns:msink="http://schemas.microsoft.com/ink/2010/main" type="inkDrawing" rotatedBoundingBox="12558,15702 17156,15633 17158,15789 12560,15858" shapeName="Other"/>
        </emma:interpretation>
      </emma:emma>
    </inkml:annotationXML>
    <inkml:trace contextRef="#ctx0" brushRef="#br0">23 35 575 0,'-6'9'352'0,"3"-3"-42"15,2-1-83-15,-5-2-154 16,1-2-27-1,3 1-23-15,10-2-4 0,-2-2-11 16,6 2-1-16,3 2-1 16,4-1 3-16,-1 2 1 15,6 0 4-15,2 2-1 0,4 1 1 16,4-3-5-16,4 0-1 16,0 0-5-16,7-5-1 15,-2-1-1-15,5-1-1 16,-5-2 1-16,5 1 0 15,-7 1 0-15,2 5-1 16,-7 1 0-16,8 4 4 16,-6 3 3-16,9 2 4 15,-3-2 0-15,9 0 2 16,-9-2-4-16,12-1-2 16,-6-4-3-16,8-1-1 15,-6-4 0-15,-1-4-1 16,-5 2 0-16,2-1-1 15,-10 3 0-15,6 2 6 16,-4 4 6-16,4 1 15 0,-3 4 11 16,9 4 11-1,-2-1-6-15,16 4-5 0,-3-8-16 16,10-4-11-16,-29-4-10 16,2-1-2-1,49-4 0-15,-13-4 2 16,2-1-1-16,-9 2 0 0,-14 3 0 15,-10 3 1-15,10-2-2 16,-7 4 2-16,5-1-2 16,-11 1 0-16,11-2 1 15,-5 0-1-15,9-2 0 16,-4 1 0-16,13-1 1 16,-9 0-1-16,7 1 0 15,-9 1-1-15,5 0 1 16,-12 3 0-16,8 1-1 15,-8 2 2-15,9 0 0 16,-2 0-1-16,12-4 1 16,-12 1 0-16,14-6-1 15,-9 0-1-15,7 0 2 16,-10 1-1-16,4-2 0 16,-13 2 0-16,5 0 0 15,-10 1 0-15,7-1 1 16,-9 2-1-16,11 0 0 0,-6 0 1 15,8-1-1-15,-5 1 0 16,5-5 0-16,-14 0 0 16,3 2 1-16,-11 3 0 15,1 2 0-15,-7 4 1 16,0 3 4-16,-7-1 6 16,-3 1 9-16,-10-2 5 15,-4-2 17-15,-3 1 8 0,-1-3 23 16,-4 0 3-16,1-2 9 15,-1 2-15-15,2-1-13 16,-3 1-27-16,3 0-10 16,-3 0-22-16,-1-2-32 15,1 1-54-15,4-7-442 16,1-4-6-16</inkml:trace>
  </inkml:traceGroup>
</inkml:ink>
</file>

<file path=ppt/ink/ink1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6:18.7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BBBFEC-2782-4923-A1EF-88D3AD9FA7DA}" emma:medium="tactile" emma:mode="ink">
          <msink:context xmlns:msink="http://schemas.microsoft.com/ink/2010/main" type="inkDrawing" rotatedBoundingBox="12794,15678 17496,15497 17504,15699 12801,15880" shapeName="Other"/>
        </emma:interpretation>
      </emma:emma>
    </inkml:annotationXML>
    <inkml:trace contextRef="#ctx0" brushRef="#br0">0 180 1255 0,'8'-17'324'0,"7"-1"-274"16,2 6-46-16,7 6 9 15,-1 8-13-15,2 7 17 16,1 4-10-16,6 10 15 16,-2 1-8-16,5 4 12 15,2-4-18-15,-1 0 10 16,-4-6-16-16,9-5 10 16,-5-6-10-16,5-5 19 15,2-5-6-15,10-2 13 16,-7 2-11-16,10-1 8 15,-3-1-21-15,15 0 7 16,-6-1-15-16,13-4 10 0,-9-5-10 16,16-4 10-16,-10 0-11 15,11-7 12-15,-7 0-11 16,13 6 10-16,-10 8-10 16,0 0 11-16,-13 11-10 15,6 4 10-15,-9 3-10 16,5 0 13-16,2 1-10 15,16-1 11-15,-4-3-10 16,6-3 9-16,-9-3-11 0,7 2 15 16,-14-2-7-16,4 3 12 15,-10 0-8-15,10 3 9 16,-6 3-15-16,7 0 7 16,-8-1-12-16,10-4 8 15,-11-1-10-15,12-6 11 16,-5-2-12-16,13-1 10 15,-6 0-10-15,13-3 9 16,-10 3-10-16,14-2 9 16,-13 5-10-16,10 0 11 15,-11 5-11-15,10-1 10 16,-13 2-10-16,5 0 10 16,-11-1-11-16,6 1 24 0,-14-5-6 15,3 2 15 1,-7-2-8-16,0-1 11 0,-14-3-22 15,-2 3 7-15,-11-1-15 16,-10 1 19-16,-10 3-2 16,-7 1 25-16,-8 1-4 15,-4 1 14-15,-4 0-19 16,-1 1-1 0,-5 2-23-16,-11 6-101 0,-4 8-297 15,-11-2-93-15</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9:01.5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E92743-1197-44D4-9CB5-373A597309E8}" emma:medium="tactile" emma:mode="ink">
          <msink:context xmlns:msink="http://schemas.microsoft.com/ink/2010/main" type="inkDrawing" rotatedBoundingBox="7343,12173 11487,12231 11485,12392 7341,12335" semanticType="callout" shapeName="Other">
            <msink:sourceLink direction="with" ref="{FA5F1B07-B076-41D9-A0B8-EE6DAE4CA430}"/>
            <msink:sourceLink direction="with" ref="{AA79B255-8B45-49B9-9C2A-EC1FA0101871}"/>
          </msink:context>
        </emma:interpretation>
      </emma:emma>
    </inkml:annotationXML>
    <inkml:trace contextRef="#ctx0" brushRef="#br0">24 84 729 0,'-15'-14'237'0,"8"2"32"0,2-5-185 15,5 2-61-15,6 5-4 16,2 2-12-16,1 0 9 16,5 8-3-16,2 9 7 15,-1 2-6-15,5 3 9 16,-3 2-9-16,3-2 3 16,-2-6-5-16,3-7 5 15,2-1-8-15,1-7 12 16,-4-1 2-16,4-1 6 15,-3 0-4-15,5 3 5 16,-2 4-15-16,4 8-1 16,-1 3-9-16,5 5 3 15,-5-2-6-15,8 2 4 16,-2-2-6-16,5-4 4 16,0-2-4-16,-1-5 3 15,-2-5-5-15,7-2 6 0,-5 1-4 16,4 2 3-16,1 4-4 15,5 7 4-15,-4 1-5 16,7 5 5-16,-6 1-3 16,10 0 2-16,-2-3-2 15,-1-6 3-15,-4-4-5 16,5-10 5-16,-8-7-4 16,2-8 8-16,-1 2-5 0,5-5 5 15,-4 8-5-15,7 4 5 16,-5 5-7-16,5 8 3 15,-4 4-2-15,7 3 4 16,-4 3-5-16,2 2 6 16,-5-4-6-16,7 1 5 15,-7-5-6-15,5-3 5 16,-1-2-5-16,5-2 5 16,-6 1-6-16,8-2 5 15,-7 1-4-15,10 2 3 16,-13-1-4-16,9 0 5 15,-11 2-1-15,5 1 13 16,-7 3-4-16,9 1 9 16,-11 2-4-16,10 2 2 15,-5-2-12-15,7-3 4 16,-3 0-7-16,8-3 2 16,-10-2-4-16,9 1 4 0,-9 2-5 15,4 2 3-15,-8 4-4 16,4 3 4-16,-8 5-6 15,2-1 6-15,-8 0-4 16,2 1 6-16,-7-6-5 16,5-3 4-16,-7 0-4 15,2-4 12-15,-3-1-3 16,1-2 10-16,-4-1-5 0,3-1 5 16,-7 2-13-16,1-1 2 15,-3-1-10-15,-2 0 8 16,-1-2-6-16,5 1 7 15,-2-4-6-15,1-2 4 16,2 2-4-16,1-1 6 16,-5-3-6-16,-1 3 5 15,-3 1 0-15,-1-4 8 16,-8 4-1-16,3 1 7 16,-3 4-3-16,0 0 4 15,-1 1-10-15,-1 2 2 16,-2 2-7-16,-1-5 7 15,2 4-8-15,0 1 6 16,-1 1-6-16,1-2 5 0,-3-1-8 16,0-1 5-1,1 1-7-15,1 0 5 0,-1-2-5 16,5 4 4-16,0 1-5 16,2 0 3-16,3 0-5 15,2 4-52-15,2 1-386 16,-13-13 110-16</inkml:trace>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6:25.9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2F8052-3BEC-4E29-809E-DB3D5D170A4E}" emma:medium="tactile" emma:mode="ink">
          <msink:context xmlns:msink="http://schemas.microsoft.com/ink/2010/main" type="inkDrawing" rotatedBoundingBox="13546,14436 16289,14169 16438,15699 13695,15966" semanticType="enclosure" shapeName="Other">
            <msink:destinationLink direction="with" ref="{2D54E34B-D43D-4DF2-840F-D836163EB9D6}"/>
            <msink:destinationLink direction="with" ref="{E680EA98-5AFC-4DF4-8A64-977282C12087}"/>
          </msink:context>
        </emma:interpretation>
      </emma:emma>
    </inkml:annotationXML>
    <inkml:trace contextRef="#ctx0" brushRef="#br0">2414 236 754 0,'-41'-3'248'0,"-11"7"48"16,1 6-214-16,-7-3 6 16,5-1-37-16,-17-3 23 15,3-7-14-15,-18-8 15 16,2-4-20-16,-20-5 3 16,12 0-26-16,-19-9-2 15,12 5-24-15,-18-2 5 16,16 6-13-16,-15 3 9 0,19 8-10 15,-7 4 11-15,20 12-9 16,-10 7 9-16,16 9-9 16,-8 9 10-16,15 7-12 15,-6 4 8-15,17-2-9 16,-3 8 10-16,13-8-12 16,-2 1 8-16,8-2-10 0,-2 14 9 15,8-1-10-15,-1 14 9 16,11 6-7-16,6 8 10 15,12-7-9-15,12 7 7 16,13-16-8-16,21 9 9 16,8-6-10-16,23 7 8 15,10-7-8-15,27 10 11 16,7-15-9-16,34-2 8 16,-5-19-8-16,21-7 11 15,-10-12-11-15,16-12 11 16,-25-11-8-16,16-4 10 15,-16-7-13-15,5-14 10 16,-23-4-11-16,13-19 6 16,-29-10-9-16,2-21 14 15,-25 4-10-15,4-20 14 0,-22 11-8 16,-1-12 11-16,-22 17-12 16,-4-10 11-16,-19 19-10 15,-10-5 26-15,-14 15 6 16,-13 2 43-16,-11 6-2 15,-19-4 19-15,-13 3-24 16,-24 0-3-16,-4-1-40 16,-16 1 0-16,-3 7-18 15,-21-1 7-15,20 12-16 0,-6 13 5 16,12 14-17-16,12 21-28 16,23 13-54-16,4 19-379 15,5-5-6-15</inkml:trace>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16.6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ADE19F-5673-49D4-BED4-75D50D2A6413}" emma:medium="tactile" emma:mode="ink">
          <msink:context xmlns:msink="http://schemas.microsoft.com/ink/2010/main" type="inkDrawing" rotatedBoundingBox="3675,2645 13771,2294 13849,4533 3753,4883" rotationAngle="2006888804" semanticType="enclosure">
            <msink:sourceLink direction="with" ref="{E483F71D-3C05-477A-9521-1E4C52CF8D55}"/>
            <msink:destinationLink direction="with" ref="{BF439DF7-900C-425D-9B8D-56FA39C31049}"/>
          </msink:context>
        </emma:interpretation>
      </emma:emma>
    </inkml:annotationXML>
    <inkml:trace contextRef="#ctx0" brushRef="#br0">148 989 801 0,'-26'16'220'0,"-1"9"59"16,1-1-216-16,2 3-20 16,4-4-2-16,7 1-8 0,2-7 7 15,6 1-10-15,10 4 23 31,-4-12-10-15,3 1-21-16,12 37-11 0,4 5 8 16,9 11-8-16,1 0 8 15,2-16-11-15,1-2 10 16,5 3-7-16,2-7 7 0,10 5-11 16,-2-6 9-16,10 2-12 15,-2-6 5-15,9 1-11 16,-6-6 8-16,11-4-10 15,-4-6 11-15,10-3-13 16,-8-4 13-16,11 1-12 16,-6 1 12-1,1-2-11-15,-7-3 12 0,10 2-14 16,-8-5 9-16,11-4-8 16,-4-1 9-16,16-1-10 15,-13-4 14-15,9 1-9 16,-9-2 8-16,10 2-10 15,-12-3 10-15,17 9-9 16,-6-1 9-16,15-1-10 16,-9-2 9-16,12-2-10 15,-10-11 9-15,10 1-10 16,-9-1 10-16,11 0-9 16,-17 5 9-16,12 2-9 0,-15 2 10 15,13-2-11-15,-8 1 10 16,17 0-10-16,-14-2 10 15,18 4-7-15,-13 1 12 16,16-5-7-16,-11 7 11 0,21-4-9 16,-13-1 7-1,21-3-12-15,-15 3 6 0,18-8-11 16,-13 5 11-16,13-3-11 16,-15-2 11-16,18 4-11 15,-17-4 10-15,17-2-10 16,-10 0 10-16,13 1-11 15,-17-4 11-15,19-1-9 16,-22 2 10-16,17-2-11 16,-14 2 11-16,22-2-10 15,-24 2 9-15,21 3-10 16,-19 0 10-16,16 1-10 16,-17 8 10-16,7-4-10 15,-6 2 10-15,13-4-11 16,-14 1 11-16,21-5-9 15,-11 0 9-15,13-5-9 16,-16-1 8-16,14-7-9 16,-23 3 11-16,16-3-11 0,-22 2 9 15,14 3-8-15,-24 4 8 16,13 2-9-16,-23 4 11 16,7-1-11-16,-19-6 11 15,7 1-11-15,-20-6 10 16,5-2-10-16,-9 2 11 15,2-1-11-15,-14 4 10 16,4-7-9-16,-15-1 10 0,-2-7-10 16,-16 7 9-16,-5-10-11 15,-8 6 10-15,-3-6-13 16,-6 1 6-16,-7-8-20 16,-1 1 11-16,-7-11-11 15,-6 8 13-15,-17-9-6 16,-1 12 21-16,-19-17-8 15,-5 5 9-15,-19-12-9 16,2 7 8-16,-17-12-14 16,12 22 10-16,-15-1-10 15,5 20 11-15,-19 0-14 16,8 16 11-16,-29 1-13 16,18 7 7-16,-25-3-10 15,10 1 13-15,-24-2-8 16,18-4 14-16,-36-11-8 0,19 9 15 15,-22-5-1-15,20 8 17 16,-33 1-5-16,19 8 14 16,-23-6-10-16,20 2 3 15,-37-9-13-15,23 4 6 16,-24-3-10-16,21 6 8 16,-30 0-3-16,30 4 8 15,-30-4-10-15,22 0 9 16,-22-9-16-16,27 2 2 0,-32-6-12 15,35 3 9-15,-26 3-11 16,17 5 12-16,-13-3-10 16,28 8 14-16,-29 2-2 15,29 0 12-15,-13 7-2 16,18 5 11-16,-19 1-12 16,31 5 4-16,-16 2-11 15,16 0 3-15,-14 2-10 16,26 0 9-16,-15 6-9 15,20 0 10-15,-16 4-9 16,26-1 10-16,-10 6-2 16,20-10 12-16,-7 1-6 15,25 2 10-15,-7-6-9 16,20-1 4-16,2 7-22 0,29-5-16 16,15 7-93-1,28 11 61-15,34 2-429 0</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37.4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BBDE7E0-AF92-43BC-8CEE-8B4B1D25A245}" emma:medium="tactile" emma:mode="ink">
          <msink:context xmlns:msink="http://schemas.microsoft.com/ink/2010/main" type="writingRegion" rotatedBoundingBox="23045,3673 28496,2738 28774,4357 23323,5292">
            <msink:destinationLink direction="with" ref="{460DAFDF-09B9-4B4E-BDD4-F7C2A66ED318}"/>
          </msink:context>
        </emma:interpretation>
      </emma:emma>
    </inkml:annotationXML>
    <inkml:traceGroup>
      <inkml:annotationXML>
        <emma:emma xmlns:emma="http://www.w3.org/2003/04/emma" version="1.0">
          <emma:interpretation id="{60D384CD-399F-4C48-888E-1C6054350151}" emma:medium="tactile" emma:mode="ink">
            <msink:context xmlns:msink="http://schemas.microsoft.com/ink/2010/main" type="paragraph" rotatedBoundingBox="23045,3673 28496,2738 28774,4357 23323,5292" alignmentLevel="1"/>
          </emma:interpretation>
        </emma:emma>
      </inkml:annotationXML>
      <inkml:traceGroup>
        <inkml:annotationXML>
          <emma:emma xmlns:emma="http://www.w3.org/2003/04/emma" version="1.0">
            <emma:interpretation id="{3AEE4C69-5662-41D1-B25B-3141F6FCCCB5}" emma:medium="tactile" emma:mode="ink">
              <msink:context xmlns:msink="http://schemas.microsoft.com/ink/2010/main" type="line" rotatedBoundingBox="23045,3673 28496,2738 28774,4357 23323,5292"/>
            </emma:interpretation>
          </emma:emma>
        </inkml:annotationXML>
        <inkml:traceGroup>
          <inkml:annotationXML>
            <emma:emma xmlns:emma="http://www.w3.org/2003/04/emma" version="1.0">
              <emma:interpretation id="{FC538FDF-64CF-4A22-A3D8-F6C8889FCF7B}" emma:medium="tactile" emma:mode="ink">
                <msink:context xmlns:msink="http://schemas.microsoft.com/ink/2010/main" type="inkWord" rotatedBoundingBox="23045,3673 28496,2738 28774,4357 23323,5292">
                  <msink:destinationLink direction="with" ref="{1BF6F0FB-9AB0-46A5-8BCA-AA2847D31688}"/>
                  <msink:destinationLink direction="with" ref="{55FB8551-7796-4785-9BD0-1006E2259FD3}"/>
                </msink:context>
              </emma:interpretation>
              <emma:one-of disjunction-type="recognition" id="oneOf0">
                <emma:interpretation id="interp0" emma:lang="" emma:confidence="0">
                  <emma:literal>,Uz)</emma:literal>
                </emma:interpretation>
                <emma:interpretation id="interp1" emma:lang="" emma:confidence="0">
                  <emma:literal>Biz)</emma:literal>
                </emma:interpretation>
                <emma:interpretation id="interp2" emma:lang="" emma:confidence="0">
                  <emma:literal>Piz)</emma:literal>
                </emma:interpretation>
                <emma:interpretation id="interp3" emma:lang="" emma:confidence="0">
                  <emma:literal>Hz)</emma:literal>
                </emma:interpretation>
                <emma:interpretation id="interp4" emma:lang="" emma:confidence="0">
                  <emma:literal>1U2)</emma:literal>
                </emma:interpretation>
              </emma:one-of>
            </emma:emma>
          </inkml:annotationXML>
          <inkml:trace contextRef="#ctx0" brushRef="#br0">3642 98 1181 0,'5'9'332'16,"-2"8"74"-16,-3 16-310 15,1 13-58-15,-1 15-12 16,0 1 14-16,2 9-12 15,2-9-2-15,4 0-18 16,2-13 2-16,4-5-20 16,-5-15-30-16,-1-9 419 15,-7-17-815-15,-2-22 374 16</inkml:trace>
          <inkml:trace contextRef="#ctx0" brushRef="#br0" timeOffset="465.7232">3921-354 1107 0,'23'-41'617'0,"0"2"-556"15,-25 69-1-15,-11 34 12 0,-1 27 6 16,12 12-5 0,19-17-20-16,1-16-17 0,13-5-18 15,2-22-4-15,-1-10-11 16,-3-18 8-16,9-13-13 16,-7-19 14-16,4-30-8 15,0-18 11-15,0-40-9 16,-14-10 13-16,-8-19-13 15,-13 22 7-15,-8 12 2 16,-6 42 27-16,-2 23-9 16,2 34 11-16,0 24-2 15,2 15 0-15,3 16-17 16,6 4 8-16,9 13-10 16,9-10 0-16,13 3-14 15,8-16-1-15,8-1-6 0,2-12-2 16,-1-5-102-16,-12-8-53 15,-20-9-371-15,-18-10 6 16</inkml:trace>
          <inkml:trace contextRef="#ctx0" brushRef="#br0" timeOffset="902.0479">4650-293 1189 0,'21'-17'723'31,"-11"9"-560"-31,3 1-102 0,20-8-14 16,3 13-22-16,-2 16-25 16,-7 13 3-16,-33 19-11 15,-3 5 10-15,-5 16-5 16,-9 0 13-16,-1 7-8 0,6-10 10 16,-2 1-10-16,5-13 5 15,9-2-9-15,4-17 7 16,10 2-8-16,10-15 8 15,8-8-10-15,6-12 11 16,10-6-11-16,2-9 10 16,8-10-9-16,-5-2 13 15,5-12-99-15,-10-8-210 16,-12-23-150-16</inkml:trace>
          <inkml:trace contextRef="#ctx0" brushRef="#br0" timeOffset="1181.8176">5188-908 1299 0,'8'-45'677'0,"-1"-1"-659"0,12 20-22 16,-6 20 3-16,10 12-6 15,13 16 10-15,7 19-9 16,-4 12 11-16,1 21-9 16,-8 8 6-16,-10 17 6 15,-16-7 25-15,-15 23 7 0,-10-7 12 16,-16 21-9-16,-6-9-8 16,-21 32-23-16,-11-10-8 15,-32 50-449-15,3-12 150 16</inkml:trace>
          <inkml:trace contextRef="#ctx0" brushRef="#br0" timeOffset="-2641.8522">11 138 1047 0,'0'-17'298'15,"-6"9"64"-15,3 13-300 0,1 9-25 16,2 11-23-16,5 19 10 16,4 6 3-1,8 23 8-15,6 6-3 0,4 17-3 16,2-10-14-16,3 14-5 15,-14-45-6 1,1 1-4-16,22 53 3 16,-4-19-1-16,1-10 3 15,-6-21 0-15,-10-40 7 16,-3-19 12-16,2-28 16 16,0-17 2-16,3-33 3 15,-2-17-8-15,-1-39-10 16,-7 7-19-16,-4-1-3 15,-5 31-3-15,-2 21-3 16,-2 46-1-16,1 29-8 16,-2 25-3-16,1 20-3 0,4 12-2 15,1 26 8-15,3-5 7 16,9 7 4 0,5-10 2-16,6 0 5 0,1-19-6 15,7 1 1-15,-7-13 0 16,0-7 0-16,-5-16 0 15,5-6 1-15,-10-16 2 16,2-19 14-16,0-20 5 16,8-24 5-16,3-69 30 15,7-22-44-15,-2-7-4 16,-6 6-3-16,-11 12 14 16,-11 70 2-16,-6 23 2 15,-4 26 1-15,1 13-2 16,-1 10-19-16,-3 7-8 15,0 1-17-15,0 1-78 16,0 7-57-16,3-5-351 16,6-10 25-16</inkml:trace>
          <inkml:trace contextRef="#ctx0" brushRef="#br0" timeOffset="-2318.9296">1490-319 1021 0,'43'-47'510'0,"1"1"-506"0,-30-4 11 0,2 21 13 15,2 14 18-15,-2 12 5 16,-18 35 6-16,-5 9-6 15,-9 26 8-15,1 15-14 0,-3 28 8 16,3 1-2 0,0 15 1-16,4-12-14 0,3 7-3 15,8-19-10-15,3 4-4 16,8-21-9-16,7 3-1 16,5-21-1-16,6-9-4 15,3-19-2-15,10-6-16 16,7-13-43-16,4-17-387 15,-9-18 99-15</inkml:trace>
          <inkml:trace contextRef="#ctx0" brushRef="#br0" timeOffset="-1545.3848">2328-173 1148 0,'-29'15'265'0,"3"12"99"16,1 19-322-16,5 7-22 15,8 15 15-15,4-1 1 16,11 9 7-16,5-10-7 15,10 1-10-15,0-14-14 16,16-7-2-16,-3-17-6 16,12-14 0-16,2-17 1 15,10-24 0-15,-5-18 2 16,3-24 2-16,-12-6-1 0,-9-23 3 16,-18 10 0-16,-13 5-4 15,-8 22 17-15,-9 14 19 16,0 35 0-16,-5 27 7 15,2 18 5-15,3 26-8 16,5 5-15-16,10 6 1 16,10-9-10-16,13 1-3 15,6-16-12-15,10-3-2 16,-2-9-1-16,11-7-74 16,-7-9-18-16,5-6-412 15,-10-14 57-15</inkml:trace>
          <inkml:trace contextRef="#ctx0" brushRef="#br0" timeOffset="-947.5003">2979 796 916 0,'-5'5'340'0,"2"-4"23"15,2-4-226 1,1 3-45-16,1-3-22 0,8-6-5 16,4-12 3-16,11-19-17 15,6-14-20-15,10-25-21 16,-2-11 1-16,1-7-25 16,-7 18 1-16,-9 9-10 15,-10 29 8-15,-4 16-13 16,-10 34 12-1,1 0 30-15,-5 35 9 16,-2 15 22-16,2 18 10 16,1 4 4-16,4-13-17 15,6-13-10-15,10-7-19 16,4-19 6-16,1-6-104 16</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42.1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C41CFAD-CF8E-4F27-A8A3-CD5F273257D4}" emma:medium="tactile" emma:mode="ink">
          <msink:context xmlns:msink="http://schemas.microsoft.com/ink/2010/main" type="inkDrawing" rotatedBoundingBox="2678,2069 18260,14548 15975,17401 393,4922" semanticType="callout" shapeName="Other">
            <msink:sourceLink direction="with" ref="{A5BE6CBE-EA8F-413E-9776-FFA164281079}"/>
            <msink:sourceLink direction="with" ref="{8B610A65-93DF-4AC0-8E2D-225937400381}"/>
          </msink:context>
        </emma:interpretation>
      </emma:emma>
    </inkml:annotationXML>
    <inkml:trace contextRef="#ctx0" brushRef="#br0">115-6 876 0,'-15'-15'303'16,"-3"19"28"-16,1 4-239 15,-1-5-48-15,6 8-41 0,-1 5 11 16,6-3-12-16,2 9 12 16,4 9-15-16,1 8 11 15,3-2-11-15,0 10 10 16,-3-5-11-16,0 16 10 15,-3-5-6-15,-3 11 28 16,1-22 80 0,1 2-30-16,-1 52 27 15,2-10-25-15,6 5 1 16,5-4-42-16,10-19-4 16,0-12-31-16,6 6 5 15,-1-3-14-15,7 8 8 16,-1-8-10-16,5 14 11 15,-7-5-11-15,5 10 10 16,-8-8-9-16,3 7 9 16,-11-28-4-1,0-1-3-15,24 60 17 16,-8-11-4-16,4 17 14 0,0-3-8 16,-2-13 6-1,-4-7-17-15,8 23 5 0,0-11-14 16,3 16 9-16,-5-10-9 15,4 9 8-15,-4-28-8 16,5 2 9-16,-6-17-11 0,9 2 11 16,-3-7-12-1,11 28 16-15,-11-5-8 16,7 15 12-16,-5-8-6 0,11 17 13 16,-5-17-14-16,15 21 7 15,-2-19-13-15,11 16 6 16,-8-18 0-16,6 10-2 31,-10-18-9-31,1 13 9 0,-9-23-10 0,8 19 0 16,-8-5 1-16,12 19 9 15,1-8-9-15,9 12 10 16,1-20-11-16,11 12 9 16,-10-11-8-16,8 17 9 15,-5-3-10-15,7 12 9 16,-5-22-7-16,15 13 6 15,-7-17-7-15,2 12 7 16,-4-8-7-16,14 12 7 0,-16-26-7 16,22 10 7-16,-5-15-7 15,5 17 8-15,-9-7-8 16,17 22 8-16,-12-14-9 16,15 17 9-16,-6-15-8 15,11 16 7-15,-13-11-7 16,16 8 9-16,-14-15-10 15,19 12 9-15,-17-20-8 16,18 12 7-16,-14-8-8 0,17 9 9 16,-13-17-8-16,15 16 7 15,-16-13-8-15,20 14 9 16,-16-6-8-16,17 13 8 16,-11-13-8-16,20 16 9 15,-14-13-10-15,18 7 8 16,-15-12-7-16,26 6 6 15,-17-21-8-15,22 3 8 16,-19-13-7-16,31 10 8 16,-16-9-7-16,25 15 7 15,-17-6-6-15,32 7 7 16,-26-7-8-16,24 14 7 16,-15-16-6-16,26 5 5 15,-23 0-7-15,34 5 8 0,-25-19-9 16,25 5 8-16,-20-12-8 15,25 3 8-15,-26-11-8 16,39 5 9-16,-35-8-6 16,31 9 8-16,-23-13-8 15,27 7 9-15,-37-5-11 16,31 2 11-16,-29-10-11 16,25 4 9-16,-29-10-9 15,25 5 10-15,-27-4-9 0,18 1 9 16,-35-5-10-16,24-5 9 15,-28-9-9-15,9 2 8 16,-28-10-6-16,17 10 11 16,-35-4-9-16,0 5 9 15,-21 0-8-15,2 7 6 16,-28-4-9-16,5 1 8 16,-19-6-7-16,1-2 6 15,-22-9-8-15,-6-4 8 16,-18-7-11-16,-6-8-24 15,-15-8-53-15,-14-19-46 16,-29-11-368-16,-32-11 61 16</inkml:trace>
  </inkml:traceGroup>
</inkml:ink>
</file>

<file path=ppt/ink/ink1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43.8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439DF7-900C-425D-9B8D-56FA39C31049}" emma:medium="tactile" emma:mode="ink">
          <msink:context xmlns:msink="http://schemas.microsoft.com/ink/2010/main" type="inkDrawing" rotatedBoundingBox="5222,1981 15210,12375 13622,13902 3634,3508" semanticType="callout" shapeName="Other">
            <msink:sourceLink direction="with" ref="{F7ADE19F-5673-49D4-BED4-75D50D2A6413}"/>
            <msink:sourceLink direction="with" ref="{82CCB867-2E71-4A05-83B0-F0F413DFF9F8}"/>
          </msink:context>
        </emma:interpretation>
      </emma:emma>
    </inkml:annotationXML>
    <inkml:trace contextRef="#ctx0" brushRef="#br0">-11 0 867 0,'-12'21'364'0,"0"-2"-10"0,7 0-165 16,10 3-184 0,9 11 2-1,8 11-12-15,10 27 11 0,-1 14-12 0,6 29 11 16,-2 0-11-16,2 16 10 16,1 22-5-1,1 0-4-15,-5 1 10 16,-3-1-7-16,3 4 15 15,-1-30-2-15,10 26 26 16,1-19-6-16,10 27 16 16,1-15-14-16,6 21 2 15,-5-33-24-15,11 33 3 16,-7-22-15-16,15 27 7 16,-10-24-10-16,8 26 9 15,-7-25-9-15,10 25 9 16,-6-26-10-16,12 15 10 0,-6-12-8 15,18 20 7-15,-11-29-6 16,16 19 14-16,-6-13-4 16,17 12 4-16,-11-22 13 15,10 22 12-15,-12-16-11 16,13 8 9-16,-16-22-4 16,15 12-11-16,-7-21-17 0,7 14 7 15,-9-14-12-15,14 18 8 16,-16-18-9-16,22 16 9 15,-14-19-9-15,16 18 8 16,-11-12-7-16,18 14 11 16,-14-16-9-16,18 12 9 15,-8-16-9-15,14 15 8 16,-16-10-12-16,17 13 18 16,-13-12-4-16,11 12 18 15,-13-14-7-15,21 8 12 16,-21-18-17-16,20 7 4 15,-13-18-17-15,21 10 6 16,-20-16-11-16,18 0 8 16,-12-20-8-16,14 10 7 15,-14-12-9-15,15 12 9 16,-13 1-7-16,16 19 7 0,-16-16-8 16,17 10 9-16,-25-9-9 15,23 7 8-15,-19-16-8 16,19 16 11-16,-22-14-6 15,24 0 7-15,-25-19-8 16,20-2 8-16,-19-23-12 16,10-3 8-16,-18-12-8 15,12 1 11-15,-23-7-10 16,10 5 10-16,-19-2-10 16,2 10 9-16,-19-5-11 0,2 5 11 15,-19-3-9-15,0 2 10 16,-12-11-11-16,-4 1 9 15,-11-7-10-15,1-3 17 16,-10-5-8-16,1-1 11 16,-12-3-9-16,0 3 11 15,-10-3-16-15,-3 2 8 16,-10-1-8-16,-1 2-6 16,-2-1-107-16,-15-10-400 15,-11-2 87-15</inkml:trace>
  </inkml:traceGroup>
</inkml:ink>
</file>

<file path=ppt/ink/ink1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8:06.7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7965C5-86BA-4D07-9ACC-015462338962}" emma:medium="tactile" emma:mode="ink">
          <msink:context xmlns:msink="http://schemas.microsoft.com/ink/2010/main" type="writingRegion" rotatedBoundingBox="16201,11983 17403,13587 16568,14213 15366,12609"/>
        </emma:interpretation>
      </emma:emma>
    </inkml:annotationXML>
    <inkml:traceGroup>
      <inkml:annotationXML>
        <emma:emma xmlns:emma="http://www.w3.org/2003/04/emma" version="1.0">
          <emma:interpretation id="{A39F4662-F611-4220-A9C2-5818799E54BE}" emma:medium="tactile" emma:mode="ink">
            <msink:context xmlns:msink="http://schemas.microsoft.com/ink/2010/main" type="paragraph" rotatedBoundingBox="16201,11983 17403,13587 16568,14213 15366,12609" alignmentLevel="1"/>
          </emma:interpretation>
        </emma:emma>
      </inkml:annotationXML>
      <inkml:traceGroup>
        <inkml:annotationXML>
          <emma:emma xmlns:emma="http://www.w3.org/2003/04/emma" version="1.0">
            <emma:interpretation id="{F9760847-E34A-44D3-B927-307CCFC7703D}" emma:medium="tactile" emma:mode="ink">
              <msink:context xmlns:msink="http://schemas.microsoft.com/ink/2010/main" type="line" rotatedBoundingBox="16201,11983 17403,13587 16568,14213 15366,12609"/>
            </emma:interpretation>
          </emma:emma>
        </inkml:annotationXML>
        <inkml:traceGroup>
          <inkml:annotationXML>
            <emma:emma xmlns:emma="http://www.w3.org/2003/04/emma" version="1.0">
              <emma:interpretation id="{32701553-EBAA-4F18-B24C-D92667B8EAA4}" emma:medium="tactile" emma:mode="ink">
                <msink:context xmlns:msink="http://schemas.microsoft.com/ink/2010/main" type="inkWord" rotatedBoundingBox="16081,12073 16170,12192 15890,12402 15800,12283"/>
              </emma:interpretation>
              <emma:one-of disjunction-type="recognition" id="oneOf0">
                <emma:interpretation id="interp0" emma:lang="" emma:confidence="0">
                  <emma:literal>gar</emma:literal>
                </emma:interpretation>
                <emma:interpretation id="interp1" emma:lang="" emma:confidence="0">
                  <emma:literal>gas</emma:literal>
                </emma:interpretation>
                <emma:interpretation id="interp2" emma:lang="" emma:confidence="0">
                  <emma:literal>ga</emma:literal>
                </emma:interpretation>
                <emma:interpretation id="interp3" emma:lang="" emma:confidence="0">
                  <emma:literal>glas</emma:literal>
                </emma:interpretation>
                <emma:interpretation id="interp4" emma:lang="" emma:confidence="0">
                  <emma:literal>gras</emma:literal>
                </emma:interpretation>
              </emma:one-of>
            </emma:emma>
          </inkml:annotationXML>
          <inkml:trace contextRef="#ctx0" brushRef="#br0">-2913-2064 701 0,'-4'-7'300'15,"-4"1"20"-15,2 7-167 16,-2-1-34-16,2 0-25 16,-1-3-11-16,1 5-10 15,1-2-18-15,2 6-21 0,2-3-15 16,-1 8-8-16,4-5-12 16,2-2 6-16,1-2-3 15,4-1 3-15,1-2-10 16,0 2 12-16,2-4-8 15,-2-4 9-15,2-1-7 16,-4-1 10-16,0 1-9 16,-4-5 9-16,-7 5-11 15,-4 4 8-15,-9 2-14 16,-3 5 8-16,-7 18-10 16,-1 5 13-16,-2 7-11 15,6 4 14-15,3-2-10 16,7-8 10-16,7-1-12 15,4-12 10-15,5-7-8 16,3-5 11-16,2-10-7 0,4-4 11 16,3-8-8-16,2-3 11 15,-2-8-2-15,-6 2 14 16,-3 6 2-16,-9 0 11 16,-3 11-8-16,0 11 2 15,0 4-19-15,-3-2-4 16,1 10-13-16,-1 1 6 0,1 6-9 15,1-4 12-15,4 1-10 16,3-3 9-16,6-4-9 16,3-8 10-16,6-5-11 15,2-4 12-15,7-6-9 16,-3-3 10-16,2-4-11 16,-3 4 10-16,-3 0-7 15,-8 9 10-15,-8-2-2 16,-2 8 12-16,-10-4-11 15,-3 8 8-15,-4 4-13 16,3-2 3-16,-3 4-12 16,7 2 9-16,2 2-10 15,1-5 10-15,4-1-11 16,2 1 8-16,4 1-8 16,2-5 9-16,6 1-9 15,3 1 11-15,2-7-11 16,1 5 11-16,0-7-10 0,1 1 12 15,-2-4-11-15,-4 2 1 16,-2-5 0-16,-3 7 10 16,-3-4-11-16,-6 2 12 15,-3 0 0-15,-6 0-3 16,-10 6-12-16,1 2 9 16,-8 8-12-16,1 4 11 15,-3 7-9-15,7 0 11 0,3 5-11 16,9 0 11-16,2-2-10 15,9-6 8-15,4-7-8 16,3-2 10-16,6-10-10 16,3-7 11-16,5-9-8 15,0-2 10-15,1-15-9 16,-3 4 10-16,-3 3-8 16,-5 1 8-16,-7 5-10 15,-3 15 9-15,-10-5-13 16,-5 8 8-16,-9 14-1 15,-2 1-1-15,-7 4-9 16,1 13 11-16,2-5-8 16,10-1 2-16,6-2-3 15,11-5 10-15,12-3-10 16,10-10 10-16,9-13-14 0,6-5 12 16,8-13-12-1,-4-7 12-15,2-3-9 0,-12 5 11 16,-5 1-6-16,-12 12 11 15,-5 4-9-15,-9 10 9 16,-6 4-12-16,-6 13 8 16,-7 8-12-16,-2 9 9 15,-3 7-10-15,7 1 12 16,3-3-8-16,11-7 1 0,5-6-1 16,10-11 9-16,3-13-10 15,6-7 12-15,6-13 0 16,2-2 2-16,-1-4-10 15,-6 5 11-15,-5 2-11 16,-8 8 10-16,-8 0-12 16,-5 11 9-16,-4 1-10 15,-1 9 9-15,-6 7-11 16,1 7 12-16,1-3-10 16,2 4 10-16,3-10-11 15,8-7 11-15,6 2-11 16,5-3 11-16,4-6-8 15,-1-1 11-15,5-2-9 16,-5-5 11-16,-4 0-17 16,-2 10-28-16,-17 28-448 15,-11 17 129-15</inkml:trace>
        </inkml:traceGroup>
        <inkml:traceGroup>
          <inkml:annotationXML>
            <emma:emma xmlns:emma="http://www.w3.org/2003/04/emma" version="1.0">
              <emma:interpretation id="{82CCB867-2E71-4A05-83B0-F0F413DFF9F8}" emma:medium="tactile" emma:mode="ink">
                <msink:context xmlns:msink="http://schemas.microsoft.com/ink/2010/main" type="inkWord" rotatedBoundingBox="16238,12134 16877,12987 16091,13577 15452,12724">
                  <msink:destinationLink direction="with" ref="{BF439DF7-900C-425D-9B8D-56FA39C31049}"/>
                </msink:context>
              </emma:interpretation>
              <emma:one-of disjunction-type="recognition" id="oneOf1">
                <emma:interpretation id="interp5" emma:lang="" emma:confidence="1">
                  <emma:literal/>
                </emma:interpretation>
              </emma:one-of>
            </emma:emma>
          </inkml:annotationXML>
          <inkml:trace contextRef="#ctx0" brushRef="#br0" timeOffset="-17829.7802">-3313-1663 773 0,'-14'-8'174'0,"8"4"69"15,9 5-224-15,-2 4 45 16,6 3 3-16,3 8 36 15,-1 9-1-15,2 19 11 16,1 9-54-16,-1 21-5 16,1 3-35-16,3 8 0 15,0-16-18-15,5-7 9 16,3-26-10-16,5-16 13 16,0-22-4-16,8-22 23 15,2-17-6-15,5-21 11 16,-2-9-13-16,4-16 5 0,-8 7-26 15,0-2 26-15,-14 21-3 16,-3 14 22-16,-9 20-8 16,-5 15 9-16,-6 13-30 15,0 13-2-15,-2 4-22 16,5 12 8-16,0 2-7 0,8 6 10 16,4-9-9-1,5-6 11-15,2-16-9 0,3-10 12 16,-4-9-9-16,2-12 14 15,-4-2-29-15,0-3-57 16,-10 5-49-16,-6-2-331 16,-5 11 31-16</inkml:trace>
          <inkml:trace contextRef="#ctx0" brushRef="#br0" timeOffset="-17222.9894">-2764-1654 977 0,'-18'-4'224'0,"1"-1"82"0,5-1-273 15,4 0-19-15,5 0 29 16,-1-6 5-16,1 3 48 15,1 1 4-15,1 5 7 16,2 6-37-16,5 20-8 16,0 9-48-16,3 24-9 15,7 9-13-15,6 20 13 16,1-2-8-16,10 2 10 16,-1-13-10-16,9 1 10 15,-6-23-11-15,6-8 10 16,-10-15-7-16,6-10 12 15,-14-14-8-15,2-10 17 16,-7-7 0-16,3-9 21 16,-4-4-8-16,1-11 13 0,-3-5-16 15,-1-16 1-15,-5-1-22 16,3-4 5-16,-4 5-15 16,-2-4 9-16,-2 13-11 15,-2 11 9-15,-4 7-11 16,-2 11 6-16,-1 15-11 15,-3 15-32-15,1 8-56 16,-1 10 446-16,2 9-820 16,3-7 373-16</inkml:trace>
        </inkml:traceGroup>
        <inkml:traceGroup>
          <inkml:annotationXML>
            <emma:emma xmlns:emma="http://www.w3.org/2003/04/emma" version="1.0">
              <emma:interpretation id="{725CAB0D-B9D7-4517-AE48-744AD2B448F8}" emma:medium="tactile" emma:mode="ink">
                <msink:context xmlns:msink="http://schemas.microsoft.com/ink/2010/main" type="inkWord" rotatedBoundingBox="17125,13216 17403,13587 17049,13852 16771,13482"/>
              </emma:interpretation>
              <emma:one-of disjunction-type="recognition" id="oneOf2">
                <emma:interpretation id="interp6" emma:lang="" emma:confidence="1">
                  <emma:literal/>
                </emma:interpretation>
              </emma:one-of>
            </emma:emma>
          </inkml:annotationXML>
          <inkml:trace contextRef="#ctx0" brushRef="#br0" timeOffset="-16808.9809">-2103-763 701 0,'20'-23'337'16,"1"-12"24"-16,4 2-175 0,8-10-28 15,0 4-61-15,5-2-5 16,0 12-45-16,-3 8-3 0,-9 15-29 15,-6 6 1 1,-13 12-17-16,-8 14 10 0,-11 7-9 16,-13 16 13-16,-3 1-6 15,-9 12 8-15,5-6-11 16,3 2 9-16,13-11-13 16,4-3 15-16,10-17-6 15,2-6 10-15,8-6-9 16,4-5 11-16,3-6-16 0,6 1 8 15,8-4-12-15,8-5 11 16,-3-2-3-16,7 6-61 16,-4 0-393-16</inkml:trace>
        </inkml:traceGroup>
      </inkml:traceGroup>
    </inkml:traceGroup>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52.5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F85438-C968-4189-BC33-D63499E49665}" emma:medium="tactile" emma:mode="ink">
          <msink:context xmlns:msink="http://schemas.microsoft.com/ink/2010/main" type="inkDrawing" rotatedBoundingBox="25700,9564 30728,8980 30758,9234 25729,9817" semanticType="callout" shapeName="Other">
            <msink:destinationLink direction="with" ref="{2EFF96C0-6E95-4EC4-86A4-F987819CC363}"/>
            <msink:destinationLink direction="with" ref="{7BD59AE4-9198-4E54-B658-DBDBC13EB86A}"/>
          </msink:context>
        </emma:interpretation>
      </emma:emma>
    </inkml:annotationXML>
    <inkml:trace contextRef="#ctx0" brushRef="#br0">173 520 1251 0,'-111'100'318'0,"73"-76"83"15,17-24-359-15,18-4-33 16,36 2-12-1,0 1 21-15,80-8 1 16,17 1 4-16,34-4 0 16,3-2-16-16,-18 7-4 15,-5 1-2-15,24-9-2 16,-7 1 0-16,32 3 1 16,-2 1 1-16,20-10-1 15,-11 9 1-15,32-5 2 16,-19-4 0-16,28 0 1 0,-26 5 2 15,18-6-2-15,-27 6 1 16,12-4-1-16,-34 1-3 16,9-8 2-16,-28 1 1 15,0-9-2-15,-34-4 0 16,2-4 2-16,-26 2 0 16,-7 4-1-16,-30 9 1 15,-4 1 1-15,-25 12-1 0,-7 5 1 16,-19 1 0-1,-9 4 4-15,-12 2-2 0,-12-2-57 16,-7 4-34-16,-11-3 459 16,-3 1-819-16,-1-14 393 15</inkml:trace>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52.1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D59AE4-9198-4E54-B658-DBDBC13EB86A}" emma:medium="tactile" emma:mode="ink">
          <msink:context xmlns:msink="http://schemas.microsoft.com/ink/2010/main" type="inkDrawing" rotatedBoundingBox="26275,6407 26517,9802 26319,9817 26077,6421" semanticType="callout" shapeName="Other">
            <msink:sourceLink direction="with" ref="{29F85438-C968-4189-BC33-D63499E49665}"/>
            <msink:sourceLink direction="with" ref="{6B5CF5F3-1111-4A6A-9A85-0C2884ADE0D0}"/>
          </msink:context>
        </emma:interpretation>
      </emma:emma>
    </inkml:annotationXML>
    <inkml:trace contextRef="#ctx0" brushRef="#br0">80 54 1107 0,'5'-35'224'0,"-4"15"107"15,2 28-337-15,0 21 20 16,-3 9 14-16,-7 45 28 16,-5 14 10-16,-8 31 12 15,0 29-22-15,1 54-14 16,8-26-24-16,5 29-11 16,7-9-5-16,13 8 1 15,4-42-2-15,8 37-1 16,-2-18 2-16,11 18-1 15,-12-90 1 1,0 0-1-16,21 119 0 0,-5-40 1 16,2-24-2-1,-10-42 1-15,-21-84-1 16,-1-23-16-16,-3-19-34 16,-18-36-358-16,-8-26 92 15</inkml:trace>
  </inkml:traceGroup>
</inkml:ink>
</file>

<file path=ppt/ink/ink1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55.9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66F2F2-C233-4583-BD5A-73025D7AF12C}" emma:medium="tactile" emma:mode="ink">
          <msink:context xmlns:msink="http://schemas.microsoft.com/ink/2010/main" type="writingRegion" rotatedBoundingBox="30157,9875 31415,9875 31415,10727 30157,10727"/>
        </emma:interpretation>
      </emma:emma>
    </inkml:annotationXML>
    <inkml:traceGroup>
      <inkml:annotationXML>
        <emma:emma xmlns:emma="http://www.w3.org/2003/04/emma" version="1.0">
          <emma:interpretation id="{1498FFCF-E226-4AFF-B92A-2C475372ED8A}" emma:medium="tactile" emma:mode="ink">
            <msink:context xmlns:msink="http://schemas.microsoft.com/ink/2010/main" type="paragraph" rotatedBoundingBox="30157,9875 31415,9875 31415,10727 30157,10727" alignmentLevel="1"/>
          </emma:interpretation>
        </emma:emma>
      </inkml:annotationXML>
      <inkml:traceGroup>
        <inkml:annotationXML>
          <emma:emma xmlns:emma="http://www.w3.org/2003/04/emma" version="1.0">
            <emma:interpretation id="{0AF1E9ED-AC6F-4EC2-8CC0-C96A337EFDE5}" emma:medium="tactile" emma:mode="ink">
              <msink:context xmlns:msink="http://schemas.microsoft.com/ink/2010/main" type="line" rotatedBoundingBox="30157,9875 31415,9875 31415,10727 30157,10727"/>
            </emma:interpretation>
          </emma:emma>
        </inkml:annotationXML>
        <inkml:traceGroup>
          <inkml:annotationXML>
            <emma:emma xmlns:emma="http://www.w3.org/2003/04/emma" version="1.0">
              <emma:interpretation id="{707F2913-134B-4173-8297-FED4352B5CC8}" emma:medium="tactile" emma:mode="ink">
                <msink:context xmlns:msink="http://schemas.microsoft.com/ink/2010/main" type="inkWord" rotatedBoundingBox="30157,9875 31415,9875 31415,10727 30157,10727">
                  <msink:destinationLink direction="with" ref="{006B2476-52AC-4CEA-A7ED-1736F0A5A7E9}"/>
                </msink:context>
              </emma:interpretation>
              <emma:one-of disjunction-type="recognition" id="oneOf0">
                <emma:interpretation id="interp0" emma:lang="" emma:confidence="1">
                  <emma:literal/>
                </emma:interpretation>
              </emma:one-of>
            </emma:emma>
          </inkml:annotationXML>
          <inkml:trace contextRef="#ctx0" brushRef="#br0">18 1208 1312 0,'-9'41'335'0,"5"14"117"16,1 4-374-16,6 8-22 15,10-14-23-15,16-3-3 16,3-17-23-16,20-2 0 15,2-10-11-15,12-10-3 16,-12-2-65-16,-2 3-263 16,-23-8-127-16,-14 5-107 15</inkml:trace>
          <inkml:trace contextRef="#ctx0" brushRef="#br0" timeOffset="440.8745">543 1830 1022 0,'19'3'497'16,"-21"3"-48"-16,10 4-165 16,11-3-287-1,-2-2 1-15,7-7-6 0,14-13 11 16,-1-11-5-16,11-16 10 15,8-8-9-15,1-9 9 16,-10 7-10-16,-3 5 9 16,-19 17-10-16,-6 1 9 15,-12 23-12-15,-5 13 6 16,-5 11-4-16,-2 20 25 16,1 15-4-16,4 14 17 15,7 0-5-15,8 4 4 16,8-10-24-16,7-6-52 15,-10-24-440-15,-17-24 128 16</inkml:trace>
          <inkml:trace contextRef="#ctx0" brushRef="#br0" timeOffset="-222.5003">310 1145 723 0,'10'-19'358'15,"-10"21"-30"-15,-7 21-81 0,-11 12-204 16,-10 25 24-16,-5 15-3 15,-14 11 50-15,14-24 91 32,16-31-29-17,0 0-141-15,-50 85-6 0,10-24-27 16,5-10 11-16,11-21-23 16,21-58-86-16,10-15-53 0,-8-26-328 15,-1-23-4-15</inkml:trace>
        </inkml:traceGroup>
      </inkml:traceGroup>
    </inkml:traceGroup>
  </inkml:traceGroup>
</inkml:ink>
</file>

<file path=ppt/ink/ink1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54.2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FF96C0-6E95-4EC4-86A4-F987819CC363}" emma:medium="tactile" emma:mode="ink">
          <msink:context xmlns:msink="http://schemas.microsoft.com/ink/2010/main" type="inkDrawing" rotatedBoundingBox="26466,7013 29445,9390 29349,9511 26370,7133" semanticType="callout" shapeName="Other">
            <msink:sourceLink direction="with" ref="{29F85438-C968-4189-BC33-D63499E49665}"/>
            <msink:sourceLink direction="with" ref="{6B5CF5F3-1111-4A6A-9A85-0C2884ADE0D0}"/>
          </msink:context>
        </emma:interpretation>
      </emma:emma>
    </inkml:annotationXML>
    <inkml:trace contextRef="#ctx0" brushRef="#br0">18 113 1489 0,'-17'-43'398'0,"11"-4"-320"0,11 23-65 16,5 24-4-16,22 7-15 16,20 15 8-16,5 8-1 15,21 29 10-15,7 5-11 16,21 47 8-16,-9-13-11 16,18 1 9-16,-10-22-10 15,13 11 8-15,-13-32-7 16,26 34 8-16,-18 0-6 0,18 14 6 15,-13-1-9-15,23 4 8 16,-16-18-9-16,17 16 8 16,-13-10-8-16,17 18 10 15,-20-7-9-15,6 8 8 16,-21-17-8-16,1 3 8 16,-27-23-9-16,-8-1 8 15,-20-15 3-15,-7-11 21 16,-17-15-8-16,-6-5 11 15,-11-15-7-15,-7-6 1 16,-5-4-16-16,-8-11 19 16,-5-6-9-16,-13-12 9 15,-4-5-43-15,-11-6-62 16,0 9-172-16,-27 8-197 16,-13 7-54-16</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8:58.8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412CEF-C54E-4DA4-BA6A-191D1B432EAC}" emma:medium="tactile" emma:mode="ink">
          <msink:context xmlns:msink="http://schemas.microsoft.com/ink/2010/main" type="writingRegion" rotatedBoundingBox="19947,10148 21390,10109 21414,11012 19971,11050">
            <msink:destinationLink direction="with" ref="{0320DBCB-DFD6-45A2-8908-600723AC71F2}"/>
            <msink:destinationLink direction="with" ref="{099C89E0-8299-47FE-B82D-7225D0061ABD}"/>
          </msink:context>
        </emma:interpretation>
      </emma:emma>
    </inkml:annotationXML>
    <inkml:traceGroup>
      <inkml:annotationXML>
        <emma:emma xmlns:emma="http://www.w3.org/2003/04/emma" version="1.0">
          <emma:interpretation id="{1BF74A5D-03C0-46C3-BA92-FFAD1972406E}" emma:medium="tactile" emma:mode="ink">
            <msink:context xmlns:msink="http://schemas.microsoft.com/ink/2010/main" type="paragraph" rotatedBoundingBox="19947,10148 21390,10109 21414,11012 19971,11050" alignmentLevel="1"/>
          </emma:interpretation>
        </emma:emma>
      </inkml:annotationXML>
      <inkml:traceGroup>
        <inkml:annotationXML>
          <emma:emma xmlns:emma="http://www.w3.org/2003/04/emma" version="1.0">
            <emma:interpretation id="{7996B8E7-A1F2-4E8F-BD29-2EAB42EA722E}" emma:medium="tactile" emma:mode="ink">
              <msink:context xmlns:msink="http://schemas.microsoft.com/ink/2010/main" type="line" rotatedBoundingBox="20027,10159 21384,10098 21422,10952 20065,11013"/>
            </emma:interpretation>
          </emma:emma>
        </inkml:annotationXML>
        <inkml:traceGroup>
          <inkml:annotationXML>
            <emma:emma xmlns:emma="http://www.w3.org/2003/04/emma" version="1.0">
              <emma:interpretation id="{37049406-2FFD-466E-9F47-E5A105D465DA}" emma:medium="tactile" emma:mode="ink">
                <msink:context xmlns:msink="http://schemas.microsoft.com/ink/2010/main" type="inkWord" rotatedBoundingBox="20027,10159 21384,10098 21422,10952 20065,11013"/>
              </emma:interpretation>
              <emma:one-of disjunction-type="recognition" id="oneOf0">
                <emma:interpretation id="interp0" emma:lang="" emma:confidence="1">
                  <emma:literal/>
                </emma:interpretation>
              </emma:one-of>
            </emma:emma>
          </inkml:annotationXML>
          <inkml:trace contextRef="#ctx0" brushRef="#br0">2120 778 522 0,'-14'-8'367'15,"1"2"-61"-15,-1 3-35 16,5 1-207-16,-2-5 5 15,4 1-10-15,-3 3 3 16,7 1-15-16,-6-2 3 16,3 2-18-16,-3 1 4 15,5-1-10-15,-5 2 7 16,5 8-11-16,-6-2 1 16,2 0-15-16,-1 10 3 0,3 1-12 15,0 1 4-15,3 1-6 16,1 9 7-16,-1-2-5 15,-3 3 8-15,2 4-6 16,1 8 10-16,1-4-7 16,7 5 6-16,-4-2 0 15,1 7-3-15,4-3-6 16,0 3 4-16,-6-6-7 16,12 3 1-16,2-9 0 0,2 0 6 15,0-7-5-15,6-2 8 16,-3-6-6-16,0 0 5 15,-3-5-4-15,2-2 7 16,-5 3-9-16,6-6 8 16,-3 2-6-16,9-4 7 15,-1 0-6-15,2-4 6 16,1 1-7-16,3-7 3 16,-5-1-7-16,2-8 6 15,-3-1-4-15,3-4 9 16,-4-1-3-16,3-3 6 15,-5 5-5-15,4-9 5 16,-7 1-11-16,1-3 6 0,-6-3-9 16,0-7 7-16,-4 0-7 15,4-5 14-15,-6 0-4 16,5-5 15-16,-1 5-4 16,-1 2 12-16,-3 5-13 15,-3-1 3-15,-1 8-12 16,-4 1 4-16,-7 7-10 15,3-4 13-15,-4 5-2 16,-1 1 12-16,-2 0-8 16,-4-1 9-16,-6 1-13 15,-1 2 1-15,-4 1-12 0,-8-4 6 16,-2 3-10-16,-1 3 4 16,-3 0-8-16,-4 3 8 15,5 7-9-15,-2 2 2 16,9 6-6-16,-1 0-37 15,11 0-50-15,4 2 411 16,14 0-819-16,7-13 368 16</inkml:trace>
          <inkml:trace contextRef="#ctx0" brushRef="#br0" timeOffset="-19225.5567">1431 822 420 0,'-3'-7'330'0,"-3"-3"-39"0,1 7-64 16,1 1-91-16,-1 1-62 15,-1 8-12-15,2 1-32 0,-5-4-4 16,4 3-8-16,-3 2 9 16,-2-8 0-16,1 5 13 15,0 3 2-15,-4-6 7 16,6 0-6-16,-1 2-1 16,-1 0-15-16,6-7-8 15,0 4-11-15,-5 1-4 16,5 4-5-16,0 5 0 15,-1 6 1-15,-2 7-1 16,4 2 1-16,1 0 1 16,2-2 0-16,-2 2 0 15,2 0 0-15,-4 2 0 16,2-2-1-16,-2 7 0 16,4-4 0-16,2 4 1 15,-3-3-2-15,2 0 1 0,1-5 0 16,0-2 2-16,0-7 0 15,3-1 2-15,-2-2 2 16,0 0 3-16,2-4 0 16,-2-1 2-16,-2 0 1 15,2-3-1-15,2 4-2 16,0-1-2-16,0 3-4 16,2-5-1-16,3 5-2 0,-1-4 1 15,1 0-1-15,1 2-2 16,0 1 1-16,0-4 1 15,-4 0 0-15,2-3 2 16,-2-2-1-16,3-5 1 16,-1-2 0-16,4 4 0 15,-3 1 1-15,2-5-1 16,1 5 1-16,0-2-1 16,-4-1-2-16,4 0 0 15,-2 0 1-15,0-1-2 16,-3-1 0-16,2-2 2 15,-2-2 0-15,0 1 1 16,0 0 0-16,3 2 0 16,0 3-2-16,-1-3 2 15,-2-1-2-15,-3 2 3 16,-1 2-2-16,-2 0 0 16,0-3 0-16,0 1 0 0,0-1-1 15,0-4 1-15,2-2-1 16,-1 4 2-16,1-3-2 15,-2 2 2-15,0 3-2 16,-3-7 1-16,3 2-2 16,-3-3 2-16,3 4-1 15,-2-9 1-15,-1 7-1 16,0-6 1-16,-1-3-1 16,-1-2 2-16,-1 2-2 15,3 3 1-15,-1-1-1 0,1 6 1 16,-2-1-1-16,2-1 0 15,2 1 0-15,-2-1 0 16,0 3 0-16,1-6 0 16,-1 3-1-16,0-2 1 15,0-1-1-15,-1-1 2 16,-1 1-1-16,-1 0 0 16,0 3 0-16,0 1 1 15,-1 2-1-15,-1 1 1 16,0 10 0-16,-2-8 2 15,-2 3-2-15,1 0 1 16,-2 7-1-16,-3-16 1 16,3 9-1-16,-2 1 4 15,1 1 3-15,-1-8 5 0,3 7-1 16,-5-2 2-16,3-4-4 16,-4 5-3-16,3 1-3 15,-3-2-1-15,4-1 0 16,-5 4 0-16,2-2-2 15,-4 3-1-15,1-1-1 16,-1 4-10-16,0 0-18 16,-2 0-65-16,3 4 35 0,11-4-374 15,0-8 80 1</inkml:trace>
        </inkml:traceGroup>
      </inkml:traceGroup>
      <inkml:traceGroup>
        <inkml:annotationXML>
          <emma:emma xmlns:emma="http://www.w3.org/2003/04/emma" version="1.0">
            <emma:interpretation id="{13222725-FF49-4FEE-935F-8964F77DE97F}" emma:medium="tactile" emma:mode="ink">
              <msink:context xmlns:msink="http://schemas.microsoft.com/ink/2010/main" type="line" rotatedBoundingBox="19966,10851 21405,10812 21410,11012 19971,11050"/>
            </emma:interpretation>
          </emma:emma>
        </inkml:annotationXML>
        <inkml:traceGroup>
          <inkml:annotationXML>
            <emma:emma xmlns:emma="http://www.w3.org/2003/04/emma" version="1.0">
              <emma:interpretation id="{44BF8E57-7431-41B6-AB4B-8DBF0842CD07}" emma:medium="tactile" emma:mode="ink">
                <msink:context xmlns:msink="http://schemas.microsoft.com/ink/2010/main" type="inkWord" rotatedBoundingBox="19966,10851 20461,10837 20466,11037 19971,11050"/>
              </emma:interpretation>
              <emma:one-of disjunction-type="recognition" id="oneOf1">
                <emma:interpretation id="interp1" emma:lang="" emma:confidence="1">
                  <emma:literal/>
                </emma:interpretation>
              </emma:one-of>
            </emma:emma>
          </inkml:annotationXML>
          <inkml:trace contextRef="#ctx0" brushRef="#br0" timeOffset="172575.9856">1338 1472 2103 0,'0'0'11'0,"10"-7"3"0,0 5 0 16,5 4 9-16,-4-2 6 15,15-2-3-15,-3 5 4 0,1-1-11 16,-4-1 0-16,2-1-12 15,-2 0 4-15,1 2-10 16,-1-4 6-16,3 1-7 16,-4-1 7-16,1 4-7 15,-3-2 7-15,-2-3-6 16,-6 3 7-16,0 0-6 16,-1-3 10-16,-2 3-3 15,-5 1 7-15,1-2 2 16,-2 2 12-16,-6-1-3 15,-2 0 6-15,-5 0-9 16,-4 2 0-16,-7-2-13 16,-2-2 1-16,-6-1-3 15,3-1 9-15,-6 2-6 0,-1-1 9 16,-2 3-11 0,3 5 2-16,-1 2-12 0,7-4 6 15,3 5-7-15,3 0 8 16,2-1-10-16,4-4 11 15,5 6-9-15,3 0 7 16,5-4-9-16,0-2 6 16,8 3-10-16,-4-4 8 15,9-2-9-15,4 3 11 0,9-3-10 16,0 4 11-16,9-5-10 16,-4-2 9-16,6-2-9 15,-4 7 10-15,5-1-8 16,-9 1 8-16,4 4-7 15,-8 1 9-15,1-7-9 16,-9-4 6-16,2 7-6 16,-5-2 7-16,-4-1-7 15,-3 0 8-15,-3 3-6 16,0-4 8-16,-8-1-6 16,-3-1 6-16,-13 3-2 15,-6 3 8-15,-11 3-3 16,-3 3 9-16,-3 1-1 15,9 0 4-15,-3-4-9 16,11-4 0-16,5-1-8 16,9 1 2-16,0-4-11 15,10 2 7-15,3 2-10 16,3 1 4-16,6-6-9 0,7-3 9 16,11-2-7-16,3-3 12 15,13-7-7-15,-1 8 11 16,0-1-9-16,-2 5 7 15,1 1-8-15,-9 10 7 16,-2-2-7-16,-4-3 7 0,0 8-5 16,-7-8 5-16,-2 0-6 15,-2-3 6-15,-6 3-5 16,-4-8 7-16,-4 6-4 16,-2-1 6-16,-9 2-5 15,-5 2 6-15,-11 4-10 16,-6-7 7-16,-10 9-8 15,2 2 8-15,-1-2-6 16,10 1 7-16,-1 2-7 16,16-5 8-16,4 3-9 15,8-4 7-15,1 1-10 16,10-2 6-16,-2-3-13 16,4-3 7-16,12-5-7 15,5 2 11-15,9-5-7 16,4 4 13-16,5-1-9 15,-6 4 9-15,1-1-10 16,-7 10 8-16,0-5-9 0,-8 6 9 16,2-2-7-16,-5 2 8 15,-1-4-6-15,-7 1 7 16,-2-3-7-16,-5 0 7 16,-3 0-5-16,-3-3 7 15,-11 4-6-15,-2-1 8 16,-16 0-10-16,-5-4 6 0,-10 4-7 15,3 1 7-15,-3 1-6 16,11 1 9-16,3 3-7 16,13-1 6-16,6-2-7 15,10 0 6-15,-1-3-12 16,7 1 7-16,1-5-13 16,4-1 7-16,10-6-10 15,7 1 10-15,14-7-7 16,0 3 12-16,5 2-8 15,-10 3 7-15,2 8-10 16,-12-2 7-16,1 7-7 16,-4-2 7-16,-4 2-5 15,-4-5 11-15,1 7-7 16,-7-5 8-16,-5 2-7 16,-2 0 10-16,-10 0-7 15,-3-1 8-15,-11 2-5 0,-6-2 11 16,-10 1-7-16,-1 2 8 15,-7 1-4-15,4 0 3 16,1 3-15-16,13 1 7 16,1 1-10-16,12-2 4 15,6-3-6-15,4 0 10 16,-3-3-10-16,13 2 8 16,1-2-13-16,3 1 8 15,15-4-13-15,10-1 7 0,2-2-8 16,5 0 9-16,4 4-9 15,-7 1 10-15,-3 6-6 16,-8 1 9-16,-2 1-4 16,-10-5 11-16,-3 1-5 15,-3 0 8-15,-6-6-4 16,0 0 6-16,-9-3 4 16,-5-2 10-16,-9-5-3 15,-4 1 4-15,-9 0-7 16,-1 1-1-16,1-3-12 15,7 5 4-15,2 5-9 16,7 1 8-16,8-2-10 16,3 4 8-16,3 4-10 15,6-8 8-15,1 4-15 16,5 1-27-16,14 0-131 16,4 0-374-16,2 8 49 0</inkml:trace>
        </inkml:traceGroup>
        <inkml:traceGroup>
          <inkml:annotationXML>
            <emma:emma xmlns:emma="http://www.w3.org/2003/04/emma" version="1.0">
              <emma:interpretation id="{5D6628C2-0C22-43D3-8384-D2C736FD8C2E}" emma:medium="tactile" emma:mode="ink">
                <msink:context xmlns:msink="http://schemas.microsoft.com/ink/2010/main" type="inkWord" rotatedBoundingBox="20774,10841 21405,10824 21409,10951 20778,10968"/>
              </emma:interpretation>
              <emma:one-of disjunction-type="recognition" id="oneOf2">
                <emma:interpretation id="interp2" emma:lang="" emma:confidence="0">
                  <emma:literal>B</emma:literal>
                </emma:interpretation>
                <emma:interpretation id="interp3" emma:lang="" emma:confidence="0">
                  <emma:literal>*</emma:literal>
                </emma:interpretation>
                <emma:interpretation id="interp4" emma:lang="" emma:confidence="0">
                  <emma:literal>b</emma:literal>
                </emma:interpretation>
                <emma:interpretation id="interp5" emma:lang="" emma:confidence="0">
                  <emma:literal>5</emma:literal>
                </emma:interpretation>
                <emma:interpretation id="interp6" emma:lang="" emma:confidence="0">
                  <emma:literal>-</emma:literal>
                </emma:interpretation>
              </emma:one-of>
            </emma:emma>
          </inkml:annotationXML>
          <inkml:trace contextRef="#ctx0" brushRef="#br0" timeOffset="174176.0133">2041 1553 846 0,'-15'-3'309'16,"6"10"20"-16,1-2-192 16,5 0-114-16,2-1-5 15,2-1-11-15,10-4 2 16,1-2-7-16,5-2 16 16,5-1-6-16,12 1 7 15,-1 2-6-15,7-3 6 0,-3 2-17 16,6 4 4-16,-5-2-8 15,3-1 16 1,-2 2-6-16,4 4 6 0,-4 0-7 16,2-5 10-16,-9 4-18 15,3 4 7-15,-11-8-7 16,-1 5 6-16,-9 0-6 0,-4 0 23 16,-8-6 4-1,-5 6 52-15,-5-7 5 0,-9-4 27 16,-1 4-16-16,-14-1 8 15,-9-4-49-15,-12 0 4 16,0 6-25-16,-11-5 11 16,8 7-21-16,0 2 8 15,12 10-15-15,2-2 3 16,11 2-17-16,6-1 5 16,11-2-8-16,2-10 5 15,7 2-12-15,5-1 5 16,5-2-8-16,8-3 3 15,9 0-7-15,13-3 11 16,9-4-3-16,13 0 9 16,1 5-9-16,10 2-6 15,-6 3-15-15,-5 9-3 16,-17-1-10-16,-9 2 10 0,-16-1 8 16,-9 0 12-16,-6-4 4 15,-3-1 33-15,-6 1 2 16,-12-5 21-16,-7 1-3 15,-13-8 17-15,-6 2-28 16,-10-4 1-16,4 6-22 16,-7-5 4-16,12 7-18 15,4-5 6-15,14 9-15 16,7-6-29-16,12 4-101 0,19 13-392 16,7-7 61-16</inkml:trace>
        </inkml:traceGroup>
      </inkml:traceGroup>
    </inkml:traceGroup>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56.8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6B2476-52AC-4CEA-A7ED-1736F0A5A7E9}" emma:medium="tactile" emma:mode="ink">
          <msink:context xmlns:msink="http://schemas.microsoft.com/ink/2010/main" type="inkDrawing" rotatedBoundingBox="27226,6438 28586,8620 27939,9024 26579,6842" semanticType="callout" shapeName="Other">
            <msink:sourceLink direction="with" ref="{6B5CF5F3-1111-4A6A-9A85-0C2884ADE0D0}"/>
            <msink:sourceLink direction="with" ref="{707F2913-134B-4173-8297-FED4352B5CC8}"/>
          </msink:context>
        </emma:interpretation>
      </emma:emma>
    </inkml:annotationXML>
    <inkml:trace contextRef="#ctx0" brushRef="#br0">0 14 532 0,'17'-8'613'47,"-10"5"-270"-47,2 0-244 0,20 3-15 0,-11 53 15 16,-10 26-58-1,-16 35 20-15,-13 15-16 16,6 73 16-16,7-46-13 0,20 5 10 15,13-17-20-15,17 25 2 16,8-66-28-16,25 27 1 16,0-10-16-16,20 11 9 15,-1-21-9-15,7-3 6 16,-14-29-9-16,10 0 11 16,-11-21-8-16,10-13 7 15,-10-18-8-15,15-9 11 16,-19-20-7-16,1-12 9 15,-16-8-5-15,-7-4-19 16,-22-1-46-16,-6 3-140 16,-17 14-245-16,-19 9-4 15</inkml:trace>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58.0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FB8551-7796-4785-9BD0-1006E2259FD3}" emma:medium="tactile" emma:mode="ink">
          <msink:context xmlns:msink="http://schemas.microsoft.com/ink/2010/main" type="inkDrawing" rotatedBoundingBox="27571,8321 29247,6079 29306,6123 27630,8365" semanticType="callout" shapeName="Other">
            <msink:sourceLink direction="with" ref="{6B5CF5F3-1111-4A6A-9A85-0C2884ADE0D0}"/>
            <msink:sourceLink direction="with" ref="{FC538FDF-64CF-4A22-A3D8-F6C8889FCF7B}"/>
          </msink:context>
        </emma:interpretation>
      </emma:emma>
    </inkml:annotationXML>
    <inkml:trace contextRef="#ctx0" brushRef="#br0">90 2063 614 0,'-14'20'344'15,"-6"9"-10"-15,2-1-151 16,3 3-16-16,6-7-71 16,-2-6 18-16,7-10-36 0,11-1 2 15,4-10-30-15,16-19 11 16,8-13-30-16,23-35 9 16,11-30-12-16,29-23 1 15,6-3-24-15,27-79 4 16,-2 17-11-16,15-20 9 15,-9-6-9-15,14-14 9 16,-23 68-8-16,1-6 8 16,-24 40-9-16,-9 23 9 15,-35 35-10-15,-8 22 11 16,-23 27-9-16,-11 8 26 16,-15 6-3-16,-10 4 10 15,-6 2-12-15,-2 9 9 16,2-9-28-16,0 7-22 15,8-1-54-15,0-1-37 16,8-1-374-16</inkml:trace>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48.0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14592F-74FA-4363-918C-362D4DF7E1F2}" emma:medium="tactile" emma:mode="ink">
          <msink:context xmlns:msink="http://schemas.microsoft.com/ink/2010/main" type="inkDrawing" rotatedBoundingBox="20551,15165 20795,14684 21123,14850 20879,15331" semanticType="callout" shapeName="Other">
            <msink:sourceLink direction="with" ref="{D7F932EC-EF2E-4553-AEC6-B00C63265B79}"/>
          </msink:context>
        </emma:interpretation>
      </emma:emma>
    </inkml:annotationXML>
    <inkml:trace contextRef="#ctx0" brushRef="#br0">1609 901 1178 0,'-2'-7'372'0,"1"-5"83"15,1 4-341-15,7-1-12 16,3-6-55-16,9-11-3 15,9-3-32-15,9-15 3 16,0-7-15-16,13-12 9 16,-6 10-11-16,-3 3 9 15,-14 12-9-15,-1 14 6 16,-18 16-12-16,-11 14 5 16,-10 22-11-16,-2 23 12 15,-4 7-7-15,0 24 12 16,9-2-6-16,8 1 11 15,10-15-7-15,12-2-43 16,4-21 381-16,11-49-802 0</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14.3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83F71D-3C05-477A-9521-1E4C52CF8D55}" emma:medium="tactile" emma:mode="ink">
          <msink:context xmlns:msink="http://schemas.microsoft.com/ink/2010/main" type="writingRegion" rotatedBoundingBox="4897,2841 3922,3951 3503,3584 4478,2473">
            <msink:destinationLink direction="with" ref="{F7ADE19F-5673-49D4-BED4-75D50D2A6413}"/>
          </msink:context>
        </emma:interpretation>
      </emma:emma>
    </inkml:annotationXML>
    <inkml:traceGroup>
      <inkml:annotationXML>
        <emma:emma xmlns:emma="http://www.w3.org/2003/04/emma" version="1.0">
          <emma:interpretation id="{C4B6C755-E412-4D12-9121-064D1B848EDF}" emma:medium="tactile" emma:mode="ink">
            <msink:context xmlns:msink="http://schemas.microsoft.com/ink/2010/main" type="paragraph" rotatedBoundingBox="4897,2841 3922,3951 3503,3584 4478,2473" alignmentLevel="1"/>
          </emma:interpretation>
        </emma:emma>
      </inkml:annotationXML>
      <inkml:traceGroup>
        <inkml:annotationXML>
          <emma:emma xmlns:emma="http://www.w3.org/2003/04/emma" version="1.0">
            <emma:interpretation id="{ED06745C-8E22-45C5-85FD-24BF70CF7AE1}" emma:medium="tactile" emma:mode="ink">
              <msink:context xmlns:msink="http://schemas.microsoft.com/ink/2010/main" type="line" rotatedBoundingBox="4897,2841 3922,3951 3503,3584 4478,2473"/>
            </emma:interpretation>
          </emma:emma>
        </inkml:annotationXML>
        <inkml:traceGroup>
          <inkml:annotationXML>
            <emma:emma xmlns:emma="http://www.w3.org/2003/04/emma" version="1.0">
              <emma:interpretation id="{8B610A65-93DF-4AC0-8E2D-225937400381}" emma:medium="tactile" emma:mode="ink">
                <msink:context xmlns:msink="http://schemas.microsoft.com/ink/2010/main" type="inkWord" rotatedBoundingBox="4897,2841 3922,3951 3503,3584 4478,2473">
                  <msink:destinationLink direction="with" ref="{2C41CFAD-CF8E-4F27-A8A3-CD5F273257D4}"/>
                </msink:context>
              </emma:interpretation>
            </emma:emma>
          </inkml:annotationXML>
          <inkml:trace contextRef="#ctx0" brushRef="#br0">1173 89 647 0,'-38'-20'220'0,"27"8"26"16,2 5-173-16,-5-3-40 16,5 3-24-16,2 2-11 15,2-2-6-15,-2 1 3 16,-2 0 5-16,-5-2 25 15,2 5 20-15,-3 9 22 16,-4-7 3-16,3 1 8 0,-1 0-19 16,-3 0-9-16,2-7-17 15,-3 11 0-15,-3-6-9 16,-2 11 2-16,2-4-1 16,-4-2 7-16,6 1-7 15,-1 4-1-15,3-11-6 16,-2 6-6-16,2-2-8 0,-3 1-1 15,3 2 0-15,-4 6 2 16,3-6 1-16,-2 2 0 16,5 5-2-16,-5-4-1 15,7-2-1-15,-1 10 0 16,0-7 1 0,-3-1 4-16,4 5 2 0,-2 4 2 15,-1-6-2-15,-2 8 1 16,5-1-6-16,-6 0-2 15,3-2-2-15,-4 3 1 16,3-1-2-16,-3 3 2 16,7-4 1-16,-4 2 0 15,3-1-1-15,4 0 1 16,1 0-1-16,-2 1 1 16,3-3-1-16,-1 6-1 15,2-3-1-15,-3 7 1 16,4-3-1-16,-1 7 0 0,2-3 0 15,-1 1 1 1,0-1-1-16,0-3 1 0,3-5 1 16,-2-1 4-16,5-8-1 15,0 2 3-15,2-7 1 16,1-5 0-16,0-2 0 16,0 4-1-16,0-7 0 0,1 6 2 15,-1 0 1-15,0-2 0 16,2 1 1-16,-1 1 10 15,1-3 0-15,-1 4 1 16,-1-2 1-16,2 1 0 16,-1 1-8-16,-2-1 4 15,1-3 1-15,0 2 6 16,-2 2 3-16,2 1 6 16,0-1-4-16,2 1 9 15,-2 2-2-15,0-5 6 16,-2 1-6-16,1-6-4 15,-2 4-13-15,1 4-6 16,-1-2-12-16,0 3-1 16,2 3-1-16,-2-1 1 15,1-10-1-15,2 8-1 16,-1-3 0-16,-2 0-1 0,-2 0 0 16,-1 3 0-16,0 0 0 15,-5 2-1-15,5 2 2 16,2 2 0-16,-2-4 0 15,1 1 1-15,4-1 0 16,-3 4-3-16,3 1 0 16,4 11-1-16,2-2 0 15,1 8 1-15,0-7 2 16,-2 1 1-16,-1-6-1 16,-1 2 1-16,-1-5 0 0,1 3 0 15,-1-3-1-15,-1 3 0 16,3 1 1-16,0 2-1 15,2 0 0-15,3 6 0 16,1-1 0-16,4 6 0 16,1-3-1-16,1-2-1 15,-3-7 1-15,-1 1 0 16,-5-9 0-16,0-1-1 16,-3-5 3-16,-2 1-2 15,-1-5 0-15,0-1 3 16,-1 1 0-16,-1-2 1 15,2-2 0-15,-1-1 1 16,1-2-1-16,-2 5 0 0,2-1-2 16,-1 2 0-16,2-1 0 15,-2 3-2-15,1-1 2 16,1-1-17-16,4 1-34 16,6 2-121-16,4-1-344 15,-2-4 39-15</inkml:trace>
        </inkml:traceGroup>
      </inkml:traceGroup>
    </inkml:traceGroup>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8:20.6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0DAFDF-09B9-4B4E-BDD4-F7C2A66ED318}" emma:medium="tactile" emma:mode="ink">
          <msink:context xmlns:msink="http://schemas.microsoft.com/ink/2010/main" type="inkDrawing" rotatedBoundingBox="22100,2400 29934,1819 30182,5175 22349,5756" semanticType="enclosure" shapeName="Other">
            <msink:sourceLink direction="with" ref="{DBBDE7E0-AF92-43BC-8CEE-8B4B1D25A245}"/>
            <msink:destinationLink direction="with" ref="{1BF6F0FB-9AB0-46A5-8BCA-AA2847D31688}"/>
          </msink:context>
        </emma:interpretation>
      </emma:emma>
    </inkml:annotationXML>
    <inkml:trace contextRef="#ctx0" brushRef="#br0">4665 106 948 0,'-62'-7'266'0,"-8"1"64"15,12 4-279-15,-5 1-12 16,-7-4-21-16,2 5-20 15,-8-6 11-15,-5 6-9 16,-5 5 15-16,9 1-7 16,-15 6 12-16,12 7-11 15,-11-5 9-15,11 0-16 16,-16-4 8-16,10-7-12 16,-15 0 11-16,9-1-10 0,-11-2 16 15,10 6-6 1,-15-3 17-16,11 3-9 0,-14 9 19 15,8 8-16-15,-10 3 9 16,14 9-18-16,-16 7 6 16,11 1-17-16,-15 7 7 15,11-3-12-15,-14 9 11 16,19-4-10-16,-17-2 10 16,16-6-10-16,-15 12 10 15,16-8-10-15,-6 7 12 16,15 0-9-16,-11 10 13 15,17-6-10-15,-11 17 10 16,8 3-13-16,-4 9 9 16,17-2-14-16,-5 14 11 15,18-12-10-15,-7 7 11 16,18-6-11-16,-4 1 11 16,16-10-10-16,-2 13 9 0,13-13-10 15,1 11 11-15,9-5-10 16,3 10 8-16,5-9-10 15,6-1 10-15,7-12-10 16,9 1 9-16,8-15-9 16,13 1 10-16,5-3-10 15,16 4 11-15,7-7-11 16,13 5 10-16,5 1-10 0,20-6 10 16,-4-14-12-16,22-3 10 15,-3-10-8-15,21-9 9 16,-9-6-8-16,24 7 12 15,-9-12-11-15,20 2 11 16,-12-5-11-16,28 1 11 16,-13-6-11-16,27 9 10 15,-12-6-10-15,34 0 10 16,-21-2-11-16,36-1 13 16,-19-9-10-16,40 2 11 15,-23 7-10-15,35-12 10 16,-32 1-13-16,33 2 12 15,-32 0-11-15,17-5 10 16,-30 11-10-16,19-3 9 0,-37 6-10 16,18-6 9-16,-26 0-10 15,16-14 10-15,-24 0-11 16,20-19 8-16,-30-8-11 16,18-23 6-16,-27-3-12 15,11-21 11 1,-34 11-8-16,6-17 12 0,-35 9-6 15,-6-11 14-15,-31 11-12 16,-9-15 13-16,-26 15-12 0,-13-6 14 16,-16 12-10-16,-14-17 13 15,-11 6-11-15,-15-19 12 16,-6 6-13-16,-21-11 9 16,-2 12-12-16,-13-10 13 15,-2 13-13-15,-27-10 22 16,6 10-6-16,-26 0 20 15,2 19-12-15,-31-5 14 16,8 15-20-16,-38-6 5 16,13 8-19-16,-40-8 8 15,12 17-11-15,-31-10 6 16,14 15-9-16,-32 2 12 16,19 12-10-16,-39 5 7 15,19 20-20-15,-51 30-70 16,7 14 24-16,-63 56-383 0,28 21 64 15</inkml:trace>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58.4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F6F0FB-9AB0-46A5-8BCA-AA2847D31688}" emma:medium="tactile" emma:mode="ink">
          <msink:context xmlns:msink="http://schemas.microsoft.com/ink/2010/main" type="inkDrawing" rotatedBoundingBox="28741,6002 29974,5134 30408,5750 29175,6618" semanticType="callout" shapeName="Other">
            <msink:sourceLink direction="with" ref="{FC538FDF-64CF-4A22-A3D8-F6C8889FCF7B}"/>
            <msink:sourceLink direction="with" ref="{460DAFDF-09B9-4B4E-BDD4-F7C2A66ED318}"/>
          </msink:context>
        </emma:interpretation>
      </emma:emma>
    </inkml:annotationXML>
    <inkml:trace contextRef="#ctx0" brushRef="#br0">-1517-2661 969 0,'-2'-1'392'15,"2"2"1"-15,16-1-196 16,11 0-150-16,21-4 5 16,45-131 42-1,12-16-62-15,33 39-1 16,12-3-24-16,9-14 3 15,-37 124-8-15,7 1 7 16,-43-43-8-16,-10-10 9 16,-30 18-9-16,-12 6 7 15,-20 13 1-15,-14 17 16 16,-15 15-7-16,-12 21 15 16,-10 8-2-16,-11 20 7 15,2 39-14-15,-1 46 4 16,9-10-14-16,2 9 1 0,11-9-5 15,0-8-95-15,-13-25-288 16</inkml:trace>
  </inkml:traceGroup>
</inkml:ink>
</file>

<file path=ppt/ink/ink1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45.2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DA72E5-1767-406A-A104-774FB3AAFB51}" emma:medium="tactile" emma:mode="ink">
          <msink:context xmlns:msink="http://schemas.microsoft.com/ink/2010/main" type="writingRegion" rotatedBoundingBox="18564,14468 25607,4737 27208,5895 20165,15626">
            <msink:destinationLink direction="with" ref="{31261500-5C25-43B9-8D95-D6C876CEC73C}"/>
          </msink:context>
        </emma:interpretation>
      </emma:emma>
    </inkml:annotationXML>
    <inkml:traceGroup>
      <inkml:annotationXML>
        <emma:emma xmlns:emma="http://www.w3.org/2003/04/emma" version="1.0">
          <emma:interpretation id="{91415418-3652-49B6-8312-36D5899977BF}" emma:medium="tactile" emma:mode="ink">
            <msink:context xmlns:msink="http://schemas.microsoft.com/ink/2010/main" type="paragraph" rotatedBoundingBox="18564,14468 25607,4737 27208,5895 20165,15626" alignmentLevel="1"/>
          </emma:interpretation>
        </emma:emma>
      </inkml:annotationXML>
      <inkml:traceGroup>
        <inkml:annotationXML>
          <emma:emma xmlns:emma="http://www.w3.org/2003/04/emma" version="1.0">
            <emma:interpretation id="{9A7B9F9C-7465-4339-98BD-5BD2CE9AA18B}" emma:medium="tactile" emma:mode="ink">
              <msink:context xmlns:msink="http://schemas.microsoft.com/ink/2010/main" type="line" rotatedBoundingBox="18564,14468 25607,4737 27208,5895 20165,15626"/>
            </emma:interpretation>
          </emma:emma>
        </inkml:annotationXML>
        <inkml:traceGroup>
          <inkml:annotationXML>
            <emma:emma xmlns:emma="http://www.w3.org/2003/04/emma" version="1.0">
              <emma:interpretation id="{A5BE6CBE-EA8F-413E-9776-FFA164281079}" emma:medium="tactile" emma:mode="ink">
                <msink:context xmlns:msink="http://schemas.microsoft.com/ink/2010/main" type="inkWord" rotatedBoundingBox="18565,14468 19404,13308 20593,14169 19754,15329">
                  <msink:destinationLink direction="with" ref="{2C41CFAD-CF8E-4F27-A8A3-CD5F273257D4}"/>
                </msink:context>
              </emma:interpretation>
            </emma:emma>
          </inkml:annotationXML>
          <inkml:trace contextRef="#ctx0" brushRef="#br0">-4092 10392 1273 0,'-24'21'259'0,"4"23"126"16,8 15-380-16,4 14-4 15,10-3 0-15,9 1-1 16,1-19-1-16,12 5 1 16,6-13-1-16,11 2 3 15,-3-7-1-15,11 4 1 16,-7-19-1-16,4-6 5 16,-5-13 7-16,3-11 27 0,-6-9 11 15,7-13 15-15,-7-7 0 16,6-13-2-16,0-4-25 15,3-21-10-15,-3-4-14 16,5-11-4-16,-10 6-5 16,-7 5-1-16,-11 27 0 15,-7 13-3-15,-12 28 1 16,-10 24-3-16,-7 19-2 0,-2 31 0 16,-1 15 1-16,4 19-1 15,7-5 3-15,11 8 1 16,8-23-2-16,8-7 2 15,0-16-1-15,6-5 1 16,-2-20-2-16,0-9 5 16,-1-12 2-16,6-10 6 15,-5-13 6-15,11-15 7 16,0-8-2-16,7-23 1 16,-1-8-7-16,3-7-5 15,-4-1-6-15,-5-8 0 16,-8 16-4-16,-6 8 11 15,-6 13 3-15,-9 14 11 16,-3 17 1-16,-6 8 3 16,0 5-10-16,0 4-5 15,2-4-12-15,1 4-2 0,1-1-2 16,1-1 0-16,-2-1-3 16,4 1-1-16,-2 0-9 15,1-6-67-15,1 4 361 16,7-7-818-16</inkml:trace>
          <inkml:trace contextRef="#ctx0" brushRef="#br0" timeOffset="2380.8707">-4113 10231 855 0,'-32'-20'260'0,"3"5"64"16,13 0-252-16,-3 0 25 15,7 9-27-15,8-2 34 16,-1 3-17-16,1 5 7 0,7 0-34 16,10-1-8-16,7 5-46 15,22 1 2-15,18 4-16 16,22-7 11-16,7 1-9 16,23-8 11-16,-10-6-8 15,12-8 9-15,-16-1-9 0,6-12 11 16,-21 2-10-16,5-2 10 15,-23 3-11-15,-2 6 11 16,-19 14-11-16,-5 6 9 16,-15 3-11-16,-1 8 11 15,-8-2-10-15,0 1 9 16,-1 4-9-16,0 13-27 16,-10 5 427-16,8 20-815 15,-12-5 381-15</inkml:trace>
        </inkml:traceGroup>
        <inkml:traceGroup>
          <inkml:annotationXML>
            <emma:emma xmlns:emma="http://www.w3.org/2003/04/emma" version="1.0">
              <emma:interpretation id="{6B5CF5F3-1111-4A6A-9A85-0C2884ADE0D0}" emma:medium="tactile" emma:mode="ink">
                <msink:context xmlns:msink="http://schemas.microsoft.com/ink/2010/main" type="inkWord" rotatedBoundingBox="24321,6515 25607,4737 27208,5895 25922,7673">
                  <msink:destinationLink direction="with" ref="{006B2476-52AC-4CEA-A7ED-1736F0A5A7E9}"/>
                  <msink:destinationLink direction="with" ref="{2EFF96C0-6E95-4EC4-86A4-F987819CC363}"/>
                  <msink:destinationLink direction="with" ref="{7BD59AE4-9198-4E54-B658-DBDBC13EB86A}"/>
                  <msink:destinationLink direction="with" ref="{55FB8551-7796-4785-9BD0-1006E2259FD3}"/>
                </msink:context>
              </emma:interpretation>
              <emma:one-of disjunction-type="recognition" id="oneOf0">
                <emma:interpretation id="interp0" emma:lang="" emma:confidence="0">
                  <emma:literal>k</emma:literal>
                </emma:interpretation>
                <emma:interpretation id="interp1" emma:lang="" emma:confidence="0">
                  <emma:literal>K</emma:literal>
                </emma:interpretation>
                <emma:interpretation id="interp2" emma:lang="" emma:confidence="0">
                  <emma:literal>{</emma:literal>
                </emma:interpretation>
                <emma:interpretation id="interp3" emma:lang="" emma:confidence="0">
                  <emma:literal>4</emma:literal>
                </emma:interpretation>
                <emma:interpretation id="interp4" emma:lang="" emma:confidence="0">
                  <emma:literal>x</emma:literal>
                </emma:interpretation>
              </emma:one-of>
            </emma:emma>
          </inkml:annotationXML>
          <inkml:trace contextRef="#ctx0" brushRef="#br0" timeOffset="9583.3227">1886 1928 698 0,'64'-82'366'0,"-18"15"1"16,-5 10-120-16,-19 16-109 16,-12 7 10-16,-23 72-52 15,-15 52-6-15,-13 14-32 16,-22 30 5-16,0 13-41 15,-4 0 3-15,14-33-15 16,-2 0 6-16,14-18-13 16,5-5 7-16,8-35-11 0,6-12 15 15,7-18-15-15,2-16-69 16,9-20-66-16,-7-38-335 16,1-21 10-16</inkml:trace>
          <inkml:trace contextRef="#ctx0" brushRef="#br0" timeOffset="9640.8228">1453 2288 1204 0,'4'9'285'0,"7"-2"124"15,-1 18-349-15,10 3-17 16,15 1-15-16,18 3 5 16,0 1-27-16,26-5 4 15,-3-1-7-15,10 3-67 16,-17-2-24-16,5 2-327 15,-22-3 27-15</inkml:trace>
          <inkml:trace contextRef="#ctx0" brushRef="#br0" timeOffset="10007.4787">2327 2432 1384 0,'0'-23'360'0,"4"2"94"16,4 3-372-16,-1 19-83 15,2-13 0-15,-3 23-14 16,-4 5 8-16,-2 7-10 16,-5 1 14-16,-4 29-5 0,-10 4 15 15,-7-1-5-15,-9 18 15 16,14-28 19 0,-1-1-15-16,-13 42 8 15,14-10-13-15,17-3 3 16,16-18-19-16,32-34 5 15,9-10-10-15,27-11 8 16,11-11 3-16,22-9 10 16,-6-3-57-16</inkml:trace>
          <inkml:trace contextRef="#ctx0" brushRef="#br0" timeOffset="8282.276">2448 3128 949 0,'-17'0'398'0,"-1"-6"32"0,4-1-189 15,11-6-130-15,11-3-8 16,7-10-43-16,23-30-6 16,12-19-33-16,23-23 5 15,38-60 7 1,5-3-31-16,12-13 7 15,1-40-10-15,-9 10 8 16,-41 65-8-16,-10 5 7 16,-25 42-9-1,-15 64 4-15,-14 21-11 0,-4 11 3 16,-3 9-10-16,-5 18 11 16,1-5-4-16,4 73 13 15,-1 13-4-15,10 13 9 16,4-9-9-16,8 19 9 15,2-71-10-15,11 4-14 16,-6-1-59-16,2 18 246 16,-7-4-656-16</inkml:trace>
        </inkml:traceGroup>
      </inkml:traceGroup>
    </inkml:traceGroup>
  </inkml:traceGroup>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7:52.8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261500-5C25-43B9-8D95-D6C876CEC73C}" emma:medium="tactile" emma:mode="ink">
          <msink:context xmlns:msink="http://schemas.microsoft.com/ink/2010/main" type="inkDrawing" rotatedBoundingBox="30070,9607 30654,8519 31162,8792 30578,9880" semanticType="verticalRange" shapeName="Other">
            <msink:sourceLink direction="with" ref="{7EDA72E5-1767-406A-A104-774FB3AAFB51}"/>
          </msink:context>
        </emma:interpretation>
      </emma:emma>
    </inkml:annotationXML>
    <inkml:trace contextRef="#ctx0" brushRef="#br0">193 32 1125 0,'6'-4'393'0,"12"1"39"15,7 6-311-15,15-2-44 16,12 1-58-16,21-4-6 16,-3 1-8-16,9-5-3 15,-14-3-3-15,0 4 2 16,-19 2-1-16,-10 6-3 16,-12 6 0-16,-7 15-7 0,-17 7 0 15,-15 19 16 1,-11 5 11-16,-12 20 10 0,-7-2 10 15,-16 15 8-15,0-9-14 16,-10 9-4-16,3-12-10 16,-10 7-4-16,13-19-8 15,-3 1-5-15,10-18-67 16,-22 2-411-16,5-20 113 16</inkml:trace>
  </inkml:traceGroup>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48:59.3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6DA0FB-02BE-4D34-BD29-A8D0475CF810}" emma:medium="tactile" emma:mode="ink">
          <msink:context xmlns:msink="http://schemas.microsoft.com/ink/2010/main" type="inkDrawing" rotatedBoundingBox="13367,3459 21491,3699 21466,4559 13342,4319" shapeName="Other"/>
        </emma:interpretation>
      </emma:emma>
    </inkml:annotationXML>
    <inkml:trace contextRef="#ctx0" brushRef="#br0">44 130 1054 0,'-12'-1'294'16,"-2"-2"77"-16,5 1-303 15,1 1-25-15,5 2-29 16,2-1 1-16,4 0-15 16,3-1 9-16,3 1-14 0,5-3 11 15,1 1-10-15,3 1 10 16,-3-1-12-16,2 1 12 15,-8-2-12-15,2 1 12 16,-5-1-10-16,3 0 11 16,-3 0-11-16,3 2 11 15,-1 1-10-15,4 1 11 16,1 1-12-16,7 1 12 16,1 1 0-16,11-1-1 15,-3-1-12-15,4-2 10 16,-8-2-11-16,5-2 0 15,-7-1 1-15,3-1 10 16,-5 1-10-16,14-1 11 0,-5 2-12 16,5-2 12-16,-3 3-11 15,3-2 10-15,-6-1-11 16,-4 2 12-16,0 1-11 16,1-2 10-16,-5 3-9 15,5 1 10-15,-1 1-10 16,4 1 9-16,0-2-9 15,4 4 9-15,1 0-11 16,-1 2 11-16,-3-4-10 16,-1 5 10-16,-3-6-10 0,0 0 10 15,-2-3-8-15,7 5 10 16,0-7-11-16,6 4 12 16,-4-4-11-16,2 3 9 15,-5-4-10-15,-1 3 9 16,-7-1-10-16,0 1 11 15,-4-2-11-15,-2 2 21 16,-3 0-6-16,1 0 17 16,-5 0-9-16,0 2 11 15,-1 1-21-15,-1-2 7 16,-2 2-17-16,-1-1 9 16,-4 1-9-16,0-2 24 15,2 2-3-15,-2-1 26 16,-2 1-4-16,4 1 19 15,-4-2-23-15,1 2 7 0,2-1-26 16,-2 0 6-16,1 0-19 16,1 2 8-16,-1-2-12 15,-3 0 9-15,2 0-11 16,-1 0 15-16,-1 0-9 16,0 0 15-16,0 1-10 15,-1 1 11-15,-1 1-16 0,-1-3 9 16,3 3-16-16,-3-2 10 15,1-1-13-15,-1 0 14 16,3 2-10-16,-4-2 16 16,4 1-11-16,0 1 13 15,1-1-15-15,-1-2 11 16,2-1-16-16,2 2 9 16,-2-1-10-16,2 1 10 15,-1 1-11-15,2 1 10 16,-4-2-9-16,4 0 10 15,-4-2-10-15,2 2 10 16,0 0-11-16,2 0 11 16,-2 0-12-16,0 0 11 15,-2 0-13-15,2 0 10 16,-1-1-12-16,1 1 13 16,-2 0-10-16,5 1 11 15,-3-2-8-15,-1 2 10 0,1-1-11 16,0 0 10-16,-2-1-11 15,4 1 10-15,-2 0-10 16,0 0 9-16,0 1-14 16,-2-1 12-16,1 0-10 15,-1 0 11-15,4 0-8 16,-1-1 13-16,1-1-11 16,-1 4 13-16,1-2-13 15,-1 1 11-15,1 4-10 0,4-1 8 16,3 2-11-16,9 3 9 15,5 2-10-15,7 1 7 16,5-3-10-16,5-3 10 16,-6-1-11-16,1-7 11 15,-4-1-6-15,1 0 11 16,-4 5-8-16,6-2 11 16,-1 3-12-16,4-2 10 15,-1 4-10-15,8-3 8 16,0-1-9-16,11-1 8 15,-1 0-11-15,10-1 10 16,-11-4-10-16,6-1 9 16,-9 0-10-16,5-2 11 15,-11 1-10-15,7 2 12 16,-5 2-10-16,4 0 11 0,-6 3-10 16,8 2 1-16,-7 1-11 15,10 0 10-15,-8 0-10 16,7 3 11-16,-6 0-2 15,3-2 10-15,-5 2-10 16,11 2 10-16,-7-3-8 16,8 1 9-16,-2-2-10 15,8 1 6-15,-9-2-13 16,7 0 8-16,-8-2-9 0,1 1 9 16,-13-1-6-16,9 2 14 15,-9 2-9-15,7-1 11 16,-2 4-11-16,9-3 11 15,-5 1-11-15,9 0 10 16,-6-3-10-16,13 0 10 16,-6-2-11-16,2-1 11 15,-10-1-11-15,10 1 10 16,-10-3-9-16,9 0 9 16,-6 3-9-16,11 0 11 15,-6-2-12-15,7 7 12 16,-9-4-11-16,9 2 10 15,-12 0-11-15,14 2 11 16,-6-5-11-16,10 1 0 16,-4-1 0-16,15-3 0 0,-14-1-14 15,7-2 2-15,-11-2-4 16,1-4-3-16,-8 1-2 16,7 1 16-16,-9 1-3 15,6 0 15-15,-4 0-6 16,4 2 11-16,-9 4-11 15,14-3 10-15,-11-1-10 16,4-2 11-16,-13 1-11 16,7-1 10-16,-10 3-10 0,10 1 10 15,-6 4-10-15,12-2 10 16,-9 0-11-16,3-2 11 16,-4 1-10-16,2-1 10 15,-10-1-10-15,0 1 11 16,-9 2-11-16,-3 0 11 15,-9 2-11-15,1-1 11 16,2 2-11-16,-2 2 11 16,2-2-10-16,4 3 9 15,-2 3-10-15,2-1 11 16,2-1-11-16,1-1 10 16,-2 0-10-16,4 0 10 15,-4-1-10-15,3-1 10 16,-2 1-10-16,3 1 9 15,-5-3-9-15,0 0 11 0,-4 1-11 16,-2-1 10-16,-2 3 0 16,2-1 1-16,-4 1-11 15,2-2 10-15,1 2-10 16,11-3 0-16,-1 0 0 16,9 0 10-16,1-1-10 15,5-1 10-15,-8 1-11 16,2-1 11-16,-4 2-10 0,5 0 10 15,-5 0-11-15,0-1 12 16,-5-1-12-16,3 1 12 16,-8 1-11-16,1-2 10 15,-8 2-10-15,-4 0 10 16,-5 0-9-16,-2 2 10 16,-8-2-10-16,4 1 13 15,0 1-11-15,6 1 9 16,0-2-9-16,2 2 9 15,-2 0-12-15,0-1 10 16,-7 0-10-16,-5-1 9 16,3-2-10-16,-5 2 10 15,4 1-8-15,-4-1 18 16,1 1-7-16,-2 4 16 16,-5-2-11-16,-1 1 11 15,-6 4-17-15,4 5 6 0,-6-1-13 16,5 7 10-16,3 0-11 15,0 2 11-15,2-3-10 16,2 6 9-16,0-3-12 16,2 6 9-16,0-6-9 31,2-12-1-15,-1 2-3-16,-4 40 11 0,3-6-8 0,0 7 10 15,3-6-11 1,-1-15 11-16,1-10-10 0,-3 6 11 15,3-6-12-15,-5 0 12 16,2-1-11-16,3-3 10 16,-3-6-11-16,5-4 9 15,-4-5-12-15,7-2 11 16,-5-2-10-16,4-1 12 16,-5 2-9-16,-1-3 14 15,-1 0-8-15,2 0 11 16,-2 0-9-16,3 0 11 15,3 3-11-15,-3 0 8 16,1-1-13-16,-2 1 10 16,1 0-12-16,-2-2 9 15,7 1-10-15,-7-1 10 16,4 4-11-16,-4-4 12 0,7 4-11 16,-5-2 2-16,0 0 0 15,-2 0 12-15,2 3-12 16,-3 1 11-16,-5 2 1 15,5 5-1-15,0 1-10 16,2 5 11-16,-1-4-11 16,1 1 7-16,2 0-12 15,1-2 10-15,-7-6-11 16,5 0 10-16,0-1-9 0,-3-2 12 16,0-2-10-16,5 2 11 15,-4 0-12-15,-1 2 11 16,3-2-10-16,-1 4 11 15,-2-2-12-15,1-2 10 16,5 1-10-16,-3 0 10 16,2-3-11-16,2 1 11 15,-2 1-10-15,-5-3 11 16,6 1-10-16,-2 1 10 16,-4-1-10-16,2-2 10 15,-1 2-14-15,-4-1 0 16,6 0-18-16,-3 0-8 15,-3-3-20-15,-2-4-7 16,-5-4-7-16,-11-3 13 16,-2-2 7-16,-5-3 28 0,1 4 17 15,-9 1 35-15,4 5 0 16,-5 0 14-16,2 3-17 16,-4 3 2-16,1 0-28 15,-6-1-5-15,3-1-21 16,-9-1 0-16,6-2-9 15,-11 2 12-15,6 2-1 16,-13 2 18-16,6 5-1 0,-15 0 12 16,7 5-10-16,-7-4 9 15,13 4-13-15,-12-5 9 16,12 2-12-16,-11-7 10 16,6 4-9-16,-14-4 12 15,9 2-8-15,-14-3 10 16,12 5-10-16,-8-4 12 15,10 1-10-15,-6 4 14 16,10-2-10-16,-9 4 11 16,6-4-12-16,-6 2 8 15,11-3-14-15,-9-1 9 16,16-2-13-16,-4 0 10 16,3 1-8-16,-13-2 10 15,9-1-9-15,-18 5 13 16,7 0-10-16,-5 2 10 0,8 1-10 15,-2 0 11-15,8-2-11 16,-13 4 10-16,11-2-11 16,-5 0 14-16,2 0-9 15,-5 1 16-15,15-1-7 16,-13-1 13-16,14 1-13 16,0-2 8-16,5 1-17 15,-5-2 5-15,11 0-16 16,-11 0 7-16,1 1-9 15,-6 1 11-15,8-2-7 0,-8-2 13 16,7 2-5-16,2 2 16 16,8-2-8-16,-5 0 18 15,13 0-9-15,-4 1 9 16,3-1-16-16,-4 0 5 16,7 0-20-16,-2 0 2 15,5 2-13-15,-1-4 8 16,7 4-10-16,-9-4 12 15,5-1-5-15,-4 0 14 16,2 0-8-16,-7-3 11 16,5 3-10-16,-3-1 13 15,5 2-11-15,-4-1 10 16,8 5-10-16,-3-5 12 16,-2 1-13-16,-5 1 12 0,5-2-12 15,-9-3 11-15,3-2-11 16,-6 2 9-16,5-5-10 15,-13 2 11-15,4 3-10 16,-6 0 11-16,10-3-11 16,-10 1 10-16,10-2-11 15,-11 1 12-15,3-1-8 16,-10 4 17-16,6 0-4 16,-6 5 20-16,12-1-10 0,-6-1 9 15,8 3-17-15,1-1 5 16,12-1-21-16,-10 2 5 15,7 0-16-15,-9-1 7 16,1 1-11-16,-16-3 10 16,9 0-6-16,-5 0 14 15,7 1-6-15,-7-2 11 16,9 1-11-16,1 1 14 16,7-1-11-16,-5 0 16 15,14 0-10-15,-7 1 10 16,2 1-12-16,-4-2 9 15,8 1-17-15,-10 4 9 16,13-2-13-16,-8-6 10 16,5 1-10-16,-7 4 11 15,8-2-8-15,-10 1 14 16,5 1-10-16,1 1 11 0,8 1-12 16,-3-2 12-16,5-4-9 15,1 4 19-15,4-2-7 16,-2-4 14-16,8 6-10 15,-2-2 6-15,4 3-19 16,2 0 4-16,2 1-16 16,-5-1 10-16,7 2-10 15,-4 1 12-15,0 0-9 16,1-5 14-16,2 4-9 0,0 1 16 16,4-1-10-16,1-2 17 15,1 1-11-15,2-1 12 16,0 0-13-16,3 3 9 15,-1-4-16-15,1 1 6 16,0 3-17-16,1-5-3 16,-1 2-20-16,0 2-29 15,-1-1-44-15,4 7-373 16,-3 2 86-16</inkml:trace>
  </inkml:traceGroup>
</inkml:ink>
</file>

<file path=ppt/ink/ink1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50:59.7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394C62-447A-4C38-A7B2-D3B616F7D0C7}" emma:medium="tactile" emma:mode="ink">
          <msink:context xmlns:msink="http://schemas.microsoft.com/ink/2010/main" type="writingRegion" rotatedBoundingBox="25495,370 32370,1688 31660,5389 24785,4070">
            <msink:destinationLink direction="with" ref="{C3EFFF45-C9DF-4F44-8FE3-A1C3B616A1F1}"/>
          </msink:context>
        </emma:interpretation>
      </emma:emma>
    </inkml:annotationXML>
    <inkml:traceGroup>
      <inkml:annotationXML>
        <emma:emma xmlns:emma="http://www.w3.org/2003/04/emma" version="1.0">
          <emma:interpretation id="{984821E6-08FC-44B8-A202-9EA8E947C1AF}" emma:medium="tactile" emma:mode="ink">
            <msink:context xmlns:msink="http://schemas.microsoft.com/ink/2010/main" type="paragraph" rotatedBoundingBox="25454,481 27921,788 27724,2371 25257,2064" alignmentLevel="1"/>
          </emma:interpretation>
        </emma:emma>
      </inkml:annotationXML>
      <inkml:traceGroup>
        <inkml:annotationXML>
          <emma:emma xmlns:emma="http://www.w3.org/2003/04/emma" version="1.0">
            <emma:interpretation id="{ADDCE36A-3B23-44C4-AEBB-23AAABCD906C}" emma:medium="tactile" emma:mode="ink">
              <msink:context xmlns:msink="http://schemas.microsoft.com/ink/2010/main" type="inkBullet" rotatedBoundingBox="25433,650 26006,721 25936,1289 25362,1218"/>
            </emma:interpretation>
            <emma:one-of disjunction-type="recognition" id="oneOf0">
              <emma:interpretation id="interp0" emma:lang="" emma:confidence="0">
                <emma:literal>•</emma:literal>
              </emma:interpretation>
            </emma:one-of>
          </emma:emma>
        </inkml:annotationXML>
        <inkml:trace contextRef="#ctx0" brushRef="#br0">-1341-684 1060 0,'-21'-9'305'15,"-3"-8"66"-15,7 5-296 0,5 8-22 16,0 4-20-1,3 10-15-15,4 7 3 0,7 12-12 16,2 6-2-16,10 21-12 16,4-2 9-16,9 10-9 15,4-2 13-15,7-10-11 16,1-23 10-16,5-14-8 16,-6-15 11-16,6-15-9 15,-8-17 4-15,2-15 5 16,-21 10 25-1,0 1-13-15,10-51-3 16,-10 10-1-16,-5 12 9 16,-8 18 17-16,-10 33-8 15,2 20 9-15,-2 14-15 16,-2 12-11-16,-1 16-19 0,9 12 6 16,0 14-7-16,6-6 9 15,3 11 0-15,3-18-2 16,4-8 5-16,-3-12-22 15,2-6-99-15,-3-28-98 16</inkml:trace>
      </inkml:traceGroup>
      <inkml:traceGroup>
        <inkml:annotationXML>
          <emma:emma xmlns:emma="http://www.w3.org/2003/04/emma" version="1.0">
            <emma:interpretation id="{17339223-2A06-4CF4-94AB-07813B2E93FD}" emma:medium="tactile" emma:mode="ink">
              <msink:context xmlns:msink="http://schemas.microsoft.com/ink/2010/main" type="line" rotatedBoundingBox="26167,570 27921,788 27724,2371 25970,2153"/>
            </emma:interpretation>
          </emma:emma>
        </inkml:annotationXML>
        <inkml:traceGroup>
          <inkml:annotationXML>
            <emma:emma xmlns:emma="http://www.w3.org/2003/04/emma" version="1.0">
              <emma:interpretation id="{3D4F896C-B24A-471D-A1D0-703FC87C25BC}" emma:medium="tactile" emma:mode="ink">
                <msink:context xmlns:msink="http://schemas.microsoft.com/ink/2010/main" type="inkWord" rotatedBoundingBox="26167,570 27921,788 27724,2371 25970,2153">
                  <msink:destinationLink direction="to" ref="{F9157462-CA0A-4DE6-8B9B-4C0E4169095E}"/>
                </msink:context>
              </emma:interpretation>
              <emma:one-of disjunction-type="recognition" id="oneOf1">
                <emma:interpretation id="interp1" emma:lang="" emma:confidence="1">
                  <emma:literal/>
                </emma:interpretation>
              </emma:one-of>
            </emma:emma>
          </inkml:annotationXML>
          <inkml:trace contextRef="#ctx0" brushRef="#br0" timeOffset="314.2062">-757-381 1075 0,'6'-22'318'15,"-1"11"58"-15,0 2-283 16,2 3-82-16,2 0-17 16,0 9 12-16,5 3-10 15,1-1 11-15,6 13-11 16,-1 1 10-16,1 19-10 16,-8-1 9-16,-7 17 4 15,-9-4 23-15,-8 13 16 16,-9-7 23-16,-6 14 10 15,1-8 0-15,-1 8-17 16,9-10-15-16,4-8-24 0,9-19-12 16,9-8-14-16,10-19 6 15,14-11-8-15,12-4-9 16,24-30-98-16,4 5-231 16</inkml:trace>
          <inkml:trace contextRef="#ctx0" brushRef="#br0" timeOffset="-1954.8454">-508 735 1525 0,'23'-14'441'0,"-15"16"-229"15,8-2-183-15,6-13-18 16,2 9-17-16,12-16 9 0,5-10-9 16,8-16 9-1,-1-27-9-15,8-54 9 0,-9-2-10 16,2-11 11-16,-10 5-9 16,-4-1 12-16,-7 25-8 15,2-4 17-15,-6 10-9 16,1 5 19-16,-1 35-3 15,-1 18 15-15,-1 16-16 16,1 7 8-16,3 9-20 16,4-5 1-16,7 17-17 0,7 3 8 15,0 2-9-15,4 8 9 16,-2 11-9-16,-1 4 9 16,-8 1-11-16,1 15 9 15,-6 4-8-15,4 28 8 16,-4 0-8-16,1 21 13 15,-1-3-9-15,3-3 10 16,-3-24-8-16,0 2 9 16,0-19-2-16,12-3-48 15,3 6 367-15</inkml:trace>
        </inkml:traceGroup>
      </inkml:traceGroup>
    </inkml:traceGroup>
    <inkml:traceGroup>
      <inkml:annotationXML>
        <emma:emma xmlns:emma="http://www.w3.org/2003/04/emma" version="1.0">
          <emma:interpretation id="{2F71ECB5-256C-4365-B66C-0C49C1E219D6}" emma:medium="tactile" emma:mode="ink">
            <msink:context xmlns:msink="http://schemas.microsoft.com/ink/2010/main" type="paragraph" rotatedBoundingBox="27112,1464 32225,2444 31661,5389 26548,4408" alignmentLevel="2"/>
          </emma:interpretation>
        </emma:emma>
      </inkml:annotationXML>
      <inkml:traceGroup>
        <inkml:annotationXML>
          <emma:emma xmlns:emma="http://www.w3.org/2003/04/emma" version="1.0">
            <emma:interpretation id="{67E23577-7357-4882-B618-75B6232536D8}" emma:medium="tactile" emma:mode="ink">
              <msink:context xmlns:msink="http://schemas.microsoft.com/ink/2010/main" type="inkBullet" rotatedBoundingBox="27112,1464 31288,2264 30732,5166 26556,4365"/>
            </emma:interpretation>
            <emma:one-of disjunction-type="recognition" id="oneOf2">
              <emma:interpretation id="interp2" emma:lang="" emma:confidence="0">
                <emma:literal>↳</emma:literal>
              </emma:interpretation>
            </emma:one-of>
          </emma:emma>
        </inkml:annotationXML>
        <inkml:trace contextRef="#ctx0" brushRef="#br0" timeOffset="-3710.658">331 116 1195 0,'-4'-91'709'0,"-24"74"-600"16,9 17-24-16,5-3-21 0,3 4-22 15,8-5-19-15,8 10-22 16,0-14 2-16,-9 36-12 16,1 8 10-16,3 23 0 15,-3 29 8-15,-3 18-4 16,0-19 14-16,-1 7-2 15,-4-11 3-15,2-10-3 16,-2 5 5-16,2 8-13 16,3 7 3-16,3 16-11 15,5-18 5-15,-2 5-9 16,4-4 9-16,2-5-9 0,0-8 7 16,-6 4-7-16,2-13 11 15,-7 4 9-15,1-12 20 16,-7-2 8-16,2-12 12 15,-3-1-7-15,6-13-9 16,-3-7-20-16,3-6-7 0,3-7-11 16,0-1 5-16,0-5-8 15,0 0 9-15,-2-10-8 16,3 5 9-16,2-4-8 16,-1-2 7-16,-1 1-5 15,5 2 10-15,-3-2-9 16,2 9 6-16,-1-4-9 15,1-3 5-15,-4 0-10 16,2-2 7-16,0-2-8 16,0 2 8-16,-1 0-8 15,4 1 7-15,-1 4-8 16,-1 0 9-16,-2-4-8 16,2 4 9-16,-4-3-9 15,0 1 9-15,0-4-8 16,0 5 8-16,0-2-6 15,4-2 8-15,1 1-7 0,-1 4 7 16,-1 0-8-16,0-3 7 16,-3 4-10-16,-1-4 9 15,4 3-11-15,-2-1 9 16,1 7-10-16,-1 1 11 16,2 7-11-16,-1-5 10 15,-1 9-7-15,4-5 8 16,-2 0-9-16,-2-5 10 15,1 0-8-15,-2-4 9 0,-3 1-8 16,3-2 7-16,-2 6-9 16,-1 5 6-16,1 7-7 15,-2 6 7-15,-2 11-8 16,1 2 0-16,2 5 1 16,2-7 9-16,2 2-8 15,0-7 8-15,2-9 2 16,0-2-1-16,0 2-9 15,0 2 9-15,-1-2-9 16,1 11 8-16,-2 3-8 16,-1-3 8-16,0-2-8 15,3-1 9-15,-1-3-9 16,-2-8 9-16,4-2-9 16,-1-10 10-16,0-3-9 15,-1-6 9-15,-1-1-7 16,2-4 8-16,0 2-6 0,-1-2 10 15,1 2-5-15,1 0 9 16,-1 0-10-16,2 2 8 16,-2-2-25-16,1 0 18 15,-1 2-9-15,0-1 7 16,0 1-10-16,2 1 23 16,-1-2-24-16,2 1 10 15,-1-1-9-15,-2 1 11 0,0-2-9 16,-2 0 9-16,2 0-8 15,0 0 9-15,0-2-9 16,0 2 9-16,0-1-10 16,2-1 9-16,-2 2-12 15,1 0 8-15,2 0-11 16,4 2 9-16,2-2-10 16,1 0 12-16,8-2-10 15,2 2 10-15,8-6-11 16,2 3 5-16,5-8-15 15,1-1 6-15,8-3-1 16,2 1 3-16,10-4-4 16,3 3 16-16,17-3-8 15,4 0 5-15,16-5-6 16,-4 0 4-16,21-4-23 16,-10 4 4-16,20 0-26 0,-9 2 8 15,15 6-9-15,-13-2 20 16,15 7-1-16,-20 2 23 15,16 3-1-15,-19 2 14 16,13 12-7-16,-15-5 10 16,17 5-10-16,-18 0 8 15,19 3-10-15,-17-6 9 16,11 2-10-16,-16-4 10 0,10-2-8 16,-18-2 8-16,14 3-8 15,-22 1 9-15,1 2-9 16,-19 3 8-16,5 2-7 15,-19-2 10-15,7 3-11 16,-6-4 11-16,1 1-11 16,-9-2 10-16,3 1-12 15,-9-2 12-15,0 0-10 16,-8 0 10-16,1-1-10 16,-8-2 9-16,-2-2-9 15,-7 1 10-15,-8-2-9 16,-5 0 13-16,-2 0 6 15,-5 0 16-15,1 0 10 16,1-3 15-16,-2 0-6 16,0 0-6-16,-5 0-13 0,2 0-9 15,0 0-14-15,-6 0 1 16,0 0-8-16,4-2 6 16,-6 1-9-16,4-1 8 15,2 3-10-15,-3-2 8 16,2 2-11-16,3 2 10 15,-1-1-19-15,-1-2 0 16,4 1-37-16,-2 4-21 16,-2-4 224-16,-1 7-690 0,-9 1 289 15</inkml:trace>
      </inkml:traceGroup>
      <inkml:traceGroup>
        <inkml:annotationXML>
          <emma:emma xmlns:emma="http://www.w3.org/2003/04/emma" version="1.0">
            <emma:interpretation id="{820D1D63-5C80-4381-824B-BDE1760D9598}" emma:medium="tactile" emma:mode="ink">
              <msink:context xmlns:msink="http://schemas.microsoft.com/ink/2010/main" type="line" rotatedBoundingBox="30598,2885 32086,3170 31660,5388 30173,5103"/>
            </emma:interpretation>
          </emma:emma>
        </inkml:annotationXML>
        <inkml:traceGroup>
          <inkml:annotationXML>
            <emma:emma xmlns:emma="http://www.w3.org/2003/04/emma" version="1.0">
              <emma:interpretation id="{DAFA4ACE-FBD2-42EA-8F27-9E06E59CED0E}" emma:medium="tactile" emma:mode="ink">
                <msink:context xmlns:msink="http://schemas.microsoft.com/ink/2010/main" type="inkWord" rotatedBoundingBox="30598,2885 32086,3170 31660,5388 30173,5103">
                  <msink:destinationLink direction="to" ref="{180056A9-51B7-4E79-949C-C5AE6FB98791}"/>
                  <msink:destinationLink direction="to" ref="{F9157462-CA0A-4DE6-8B9B-4C0E4169095E}"/>
                </msink:context>
              </emma:interpretation>
              <emma:one-of disjunction-type="recognition" id="oneOf3">
                <emma:interpretation id="interp3" emma:lang="" emma:confidence="0">
                  <emma:literal>de</emma:literal>
                </emma:interpretation>
                <emma:interpretation id="interp4" emma:lang="" emma:confidence="0">
                  <emma:literal>d</emma:literal>
                </emma:interpretation>
                <emma:interpretation id="interp5" emma:lang="" emma:confidence="0">
                  <emma:literal>dr</emma:literal>
                </emma:interpretation>
                <emma:interpretation id="interp6" emma:lang="" emma:confidence="0">
                  <emma:literal>Uh</emma:literal>
                </emma:interpretation>
                <emma:interpretation id="interp7" emma:lang="" emma:confidence="0">
                  <emma:literal>d,</emma:literal>
                </emma:interpretation>
              </emma:one-of>
            </emma:emma>
          </inkml:annotationXML>
          <inkml:trace contextRef="#ctx0" brushRef="#br0" timeOffset="1496.6375">3943 2888 896 0,'3'-23'376'0,"-11"12"10"0,0 8-207 16,1 8-115-1,-1 16-27-15,1 10-16 0,1 11-4 16,3 11 5-16,6 8-10 16,9-26 15 15,1 1-18-31,19 26-1 0,2-12-9 16,1-15 9-16,-4-15-9 15,-12-28 10-15,0-8-4 16,1-7 10-16,7-23-7 15,1-7 8-15,4-22-9 16,1-7 3-16,6-19-10 16,-5 16 8-16,-4 5-10 15,-12 27 8-15,-4 18 3 16,-14 27 18-16,-6 30-6 0,-5 19 11 16,-7 27-6-16,0 11 0 15,1 21-13-15,5-9 6 16,9-8-11-16,9-22 9 15,5-8-13-15,4-21 5 16,2-11-11-16,-2-4-9 16,3-12-95-16,-4-14 23 0,-10-20-392 15,-4-15 52 1</inkml:trace>
          <inkml:trace contextRef="#ctx0" brushRef="#br0" timeOffset="1788.9643">4463 3709 1098 0,'-12'36'351'0,"1"-4"89"16,7-11-305-16,7-6-29 15,7-7-35-15,12-16-33 16,5-4-27-16,18-24-12 0,5-11 6 16,8-28-6-16,-11 0 9 15,0-13-4-15,-16 24 7 16,-12 9-8-16,-13 32 19 16,-6 14-5-1,-13 32-8-15,-1 17 10 16,-1 28-4-16,3 11 1 15,1 19-8-15,7-11 6 16,10-10-11-16,3-25 18 0,15-7 316 16,6-20-817-16</inkml:trace>
          <inkml:trace contextRef="#ctx0" brushRef="#br0" timeOffset="-2756.3094">3811 1433 551 0,'-26'12'361'16,"5"-5"-59"0,2 4-37-16,10-6-214 0,5-2 15 15,1-5-20-15,3 7 15 16,0-7-19-16,1 1 13 0,-1 1-22 15,3-2 10-15,0 1-20 16,3 1 5-16,2 0-21 16,2 0 6-16,1 3-16 15,6-2 13-15,-1 1-9 16,7 2 12-16,2 2-10 16,11-3 10-16,0 0-14 15,8 0 8-15,-7 2-11 0,1-2 9 16,-13 3-1-1,1 2 2 1,33 13 16-16,-1 9-8 0,16 13 11 16,4 4-13-16,-7 6 3 15,-4-2-17-15,3 1 8 16,-23-20-5 15,0 1 0-31,39 31-5 0,-11-6 11 16,-6-4-11-16,-6 5 11 15,-42-19-9-15,2 5 10 16,-7-2-8-16,-5 5 21 16,-11-4-7-16,0 8 17 15,-9-8-5-15,-11 9 3 16,-4-10-2-16,-11 10 15 16,-6-9-11-16,-12 10 15 0,0-4 5 15,-17 13 3-15,3-9-15 16,-16 13 4-16,5-6-20 15,-13 9 1-15,11-14-21 16,-2 3 7-16,17-15-12 16,-1-3 9-16,12-12-10 15,-4-1 9-15,10-9-8 16,-4 2 8-16,8-7-9 0,6-2 8 16,14-2-11-16,3-1 9 15,8-4-11-15,3 3 3 16,5-5-24-16,2 0-51 15,8-2-75-15,7 7-367 16,-1-4 47-16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9:19.0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B92A15-22EB-45E6-8E57-316456D40A29}" emma:medium="tactile" emma:mode="ink">
          <msink:context xmlns:msink="http://schemas.microsoft.com/ink/2010/main" type="inkDrawing" rotatedBoundingBox="14286,11136 14383,12678 14289,12684 14192,11142" semanticType="callout" shapeName="Other">
            <msink:sourceLink direction="with" ref="{E0982EEC-47A2-43A3-BD29-F00FF4C1CE73}"/>
            <msink:sourceLink direction="with" ref="{AA79B255-8B45-49B9-9C2A-EC1FA0101871}"/>
          </msink:context>
        </emma:interpretation>
      </emma:emma>
    </inkml:annotationXML>
    <inkml:trace contextRef="#ctx0" brushRef="#br0">-4484 1777 871 0,'-6'-22'285'15,"-9"16"44"-15,5 1-216 16,2 11-83-16,2 18-3 15,-3 10-10-15,1 23 8 16,2 13 0-16,2 24 5 16,5 2-3-16,4 15-3 15,7-10-13-15,2 18-3 16,1-19-5-16,3 15-1 16,-4-18 1-16,-4 2 10 15,1-19 1-15,-2 2 2 16,-5-21 2-16,-5-2-3 15,5-15-10-15,0-6 0 16,-3-11-2-16,1-7 0 16,4-11 0-16,-11-10-33 0,-1-19-28 15,0-32-327 1,-15-16 67-16</inkml:trace>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51:05.7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0056A9-51B7-4E79-949C-C5AE6FB98791}" emma:medium="tactile" emma:mode="ink">
          <msink:context xmlns:msink="http://schemas.microsoft.com/ink/2010/main" type="inkDrawing" rotatedBoundingBox="28545,1109 32085,1568 31812,3672 28273,3214" semanticType="callout" shapeName="Other">
            <msink:sourceLink direction="to" ref="{DAFA4ACE-FBD2-42EA-8F27-9E06E59CED0E}"/>
            <msink:sourceLink direction="to" ref="{C3EFFF45-C9DF-4F44-8FE3-A1C3B616A1F1}"/>
          </msink:context>
        </emma:interpretation>
      </emma:emma>
    </inkml:annotationXML>
    <inkml:trace contextRef="#ctx0" brushRef="#br0">66 0 1008 0,'-17'12'252'0,"3"16"79"16,1 10-274-16,7 1-28 0,0 10 14 15,2-8 5-15,4 1 10 16,4-4-5-16,0 29-5 15,-1 7-18-15,6 42-5 16,-1 9-10-16,2 9 3 16,-2-25 2-16,0 20 13 15,-5-26 7-15,0 13 9 16,-3 4-6-16,0 15-4 16,-2-29-15-16,-1 9-7 15,0-25-9-15,2 1 0 16,-1-22-3-16,1-3 0 15,2-24 2-15,-1-13 5 16,-1-18 3-16,-1-7-1 16,5-5-2-16,0-10-2 0,0-1-2 15,2 0-1-15,-2 1 2 16,-2 1 5-16,-1 4 1 16,0 2-3-16,2 4-3 15,1 0-2-15,4 0-5 16,4 2-2-16,6 0 0 15,5-4-1-15,7-1 0 16,12-5-1-16,5-1 1 16,13-4-1-16,0 2-1 0,8-1 3 15,-6-2-1-15,11 4 2 16,-6 0-1-16,11 1 1 16,0 3-1-16,19 5-1 15,-10-1-1 1,12 5 0-16,-10 0 0 0,15-1 2 15,-12 1 0-15,24-2 0 16,-7-1-1-16,15-4 1 16,-11-2-4-16,14-3 2 15,-15 1 1-15,12-3 0 16,-23 4 1-16,12-2 1 16,-19 4-1-16,4-2 1 15,-14-2 0-15,17-4 0 16,-13 1-4-16,7-6 1 15,3-11-5 1,-6-1 5-16,-11 0 2 16,-11-2 1-16,-9 3 2 0,-26 17 1 15,-7 1-3-15,-12 7 12 16,-7 0 34-16,-10 6 13 16,-5 0 8-16,-4-6 2 15,-2 6-11-15,-3 0-36 16,-5-2-21-16,-2 0-31 15,-4 3-86-15,-2-3-51 0,-10-5-391 16,-5 2 36-16</inkml:trace>
  </inkml:traceGroup>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51:08.1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EFFF45-C9DF-4F44-8FE3-A1C3B616A1F1}" emma:medium="tactile" emma:mode="ink">
          <msink:context xmlns:msink="http://schemas.microsoft.com/ink/2010/main" type="inkDrawing" rotatedBoundingBox="28023,999 30883,3459 29263,5342 26403,2882" semanticType="verticalRange" shapeName="Other">
            <msink:sourceLink direction="with" ref="{7E394C62-447A-4C38-A7B2-D3B616F7D0C7}"/>
            <msink:destinationLink direction="to" ref="{180056A9-51B7-4E79-949C-C5AE6FB98791}"/>
          </msink:context>
        </emma:interpretation>
      </emma:emma>
    </inkml:annotationXML>
    <inkml:trace contextRef="#ctx0" brushRef="#br0">393 82 883 0,'-3'-41'353'0,"-2"14"34"0,-3 13-232 15,-2 19-54-15,-5 20-47 16,-4 33-7 0,-2 13-21-16,-8 25 6 0,11-2 26 15,1 2-36 1,-11 110-5-16,0-4-9 16,4 22-4-16,9 8-3 15,7-54 0-15,-1-8-1 16,-6 20 1-16,-3-16 1 0,-5 5 1 15,3-35-1-15,-1 2 1 16,4-32-1-16,7-3 1 16,4-27 0-16,0-9-1 15,10-24-1-15,5-16 0 16,3-21-3-16,10-11-3 16,5-9 1-16,6-6 2 15,2-3 2-15,11 4 3 16,-7 3 1-16,4 8 0 15,-7 10-3-15,11 8-1 16,-7 5 0-16,13 5 1 16,-2 0 0-16,13 4 0 15,-8-5-1-15,11-7 0 16,-6-5 0-16,13-2 0 0,-7-8-2 16,18-11 1-16,-3 4 1 15,15-4-1-15,-11 5 0 16,16-7 1-16,-13 7 1 15,13-4 0-15,-11 5 0 16,18-4-1-16,-13 4 0 16,10-3-1-16,-15 3 1 15,12-10 0-15,-15 0 0 16,12-7 1-16,-10 0 1 16,6-11-1-16,-22 3 0 0,2-7 0 15,-22 5 0-15,-2 4 1 16,-17 13 0-16,-3-4 1 15,-12 8 1-15,-7 6 1 16,-8 0 9-16,-4 0 7 16,-4 5 32-16,-7-2 13 15,-1 1-2-15,-7 2-6 16,-2 2-9-16,-4 1-33 16,-1-1-7-16,0-1-57 15,3-4-84-15,-22-18-375 16</inkml:trace>
  </inkml:traceGroup>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51:07.0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9157462-CA0A-4DE6-8B9B-4C0E4169095E}" emma:medium="tactile" emma:mode="ink">
          <msink:context xmlns:msink="http://schemas.microsoft.com/ink/2010/main" type="inkDrawing" rotatedBoundingBox="29407,689 31838,894 31682,2745 29251,2541" semanticType="callout" shapeName="Other">
            <msink:sourceLink direction="to" ref="{DAFA4ACE-FBD2-42EA-8F27-9E06E59CED0E}"/>
            <msink:sourceLink direction="to" ref="{3D4F896C-B24A-471D-A1D0-703FC87C25BC}"/>
          </msink:context>
        </emma:interpretation>
      </emma:emma>
    </inkml:annotationXML>
    <inkml:trace contextRef="#ctx0" brushRef="#br0">207 2 1038 0,'3'3'294'0,"-16"5"62"0,-10 16-287 16,-3 25-29-16,3 23-20 15,0 39 4-15,7 14 0 16,4 2-3-16,7 8-11 0,2 40-2 31,5-36-5-31,-1 7-2 0,-5-16 4 0,-3-10 14 16,-2-53 4-16,-4 19 9 15,1-11 3-15,-1 4-2 16,4-13-14-16,3-9-2 16,6-29-8-16,5-8-2 15,1-14-3-15,4-7 1 16,4-7 0-16,6-6 5 16,3-4 4-16,8-3 7 15,4 1-1-15,11-3-2 16,-2 5-4-16,9-1-5 15,-4 0-6-15,14 1-1 16,-4-3-1-16,14-8 0 16,-1 8 0-16,14-5-1 15,-9 5-1-15,13 1 0 0,-11 12-1 47,-40 5 2-47,1 0 0 0,134-12 0 0,-75 9-2 31,0 2 2-31,108-15 1 0,-6 9 0 16,-65 5 0-16,-16-7-1 16,-26 6 1-16,-22-5-2 15,2-2 2-15,-21-2 0 0,-6-2 2 16,-20-3 0-16,1 10 3 16,-18-1 9-16,-7 3 15 15,-9 2 3-15,-4 3 0 16,-7-1 0-16,-6 2-36 15,-3 2-50-15,-6-1-59 16,-2 4-372-16</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9:22.5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20DBCB-DFD6-45A2-8908-600723AC71F2}" emma:medium="tactile" emma:mode="ink">
          <msink:context xmlns:msink="http://schemas.microsoft.com/ink/2010/main" type="inkDrawing" rotatedBoundingBox="16341,9329 21621,7523 22722,10743 17442,12548" hotPoints="19034,9609 22336,9362 21713,10935 17708,11752" semanticType="enclosure" shapeName="Quadrilateral">
            <msink:sourceLink direction="with" ref="{50412CEF-C54E-4DA4-BA6A-191D1B432EAC}"/>
          </msink:context>
        </emma:interpretation>
      </emma:emma>
    </inkml:annotationXML>
    <inkml:trace contextRef="#ctx0" brushRef="#br0">-504 1560 1345 0,'-42'-47'369'0,"1"2"-381"0,47-227-14 0,23-21-7 16,33-78-21-16,17-19-18 16,27 51-165-16,3 30-79 15,17-57-43-15</inkml:trace>
    <inkml:trace contextRef="#ctx0" brushRef="#br0" timeOffset="-51251.7218">-1 139 853 0,'4'1'213'0,"-4"2"71"16,9 8-250-16,0-2-9 16,4 8-12-16,-1 1-4 15,4-6-3-15,3-4 2 16,3-4 0-16,4-7 5 0,1-3 2 15,2 0 0 1,-1 0-1-16,3 4-1 0,-3 5-6 16,4 0 0-16,-4 2-2 15,7 0 5-15,-3-2 0 16,6-5 8-16,-1 2 0 16,10 2 4-16,-6-7-7 15,6-7 1-15,-8 4-10 0,10-4 0 16,-10-4-5-1,8 3 2-15,-4 13-2 0,4-3 3 16,-8 8 1-16,4-1 3 16,-4 9 0-16,4-4 1 15,-3-5-2-15,9 4-1 16,-8-5-4-16,3-3 1 16,-6-2-2-16,3-2 2 15,-6-4-2-15,4 7 2 16,-2-4-3-16,4 5 2 15,-5 2-2-15,5-4 1 16,-5-1-1-16,5 2 1 16,-3-9-2-16,6 4 0 15,-4 2-1-15,5-5 0 16,-5-3-1-16,4-1 3 16,-6 0 0-16,3-2 2 15,-6 3 0-15,7 2 0 0,-4 6-1 16,1 1 1-16,-2 1-1 15,4 4 0-15,-8-2 0 16,8 0 1-16,-4 0-1 16,7 0-1-16,-8-3 1 15,8 0-2-15,-5-5-1 16,4 1 1-16,-5 0 1 16,1 0 0-16,-10 4 0 15,6 1 3-15,-5 2-3 16,2-1 1-16,-1-2-1 0,5 0 2 15,-7-2-1-15,-2 2 0 16,-1 3-1-16,1 0-1 16,-1 0 2-16,1 3-2 15,-2-1 3-15,3-4-1 16,-3 2 1-16,5-1-1 16,-3-2 0-16,4-2 0 15,-4 1 0-15,3 2-1 16,-7-1 0-16,0 6 4 15,-3 2-3-15,-2 4 3 16,-4 0-1-16,5 3 2 16,2-3-3-16,4-3 1 15,-1-4-2-15,5-2 1 16,-5-2-1-16,-3 4 1 0,-2 1 0 16,0 1 0-16,-3 1 0 15,-1 2 2-15,-2-2 2 16,-2 1 3-16,-2 0 2 15,0 3-1-15,-4-7 1 16,-2-1 8-16,-2-1 0 16,-1-1 5-16,-1-4 2 15,2 4 3-15,-2-2-8 16,2 4-2-16,1 2-8 0,-1 2-1 16,4 1-13-16,1 4 420 15,-2 3-821-15,-4-12 408 16</inkml:trace>
    <inkml:trace contextRef="#ctx0" brushRef="#br0" timeOffset="-1400.3447">993 453 1076 0,'21'-5'283'0,"2"13"74"16,16 2-291-16,11 1-63 0,14-5-4 15,1-4 4-15,18-13-2 16,-1-9 5 0,16-12-3-16,0-2 4 0,10-7-4 15,-16 10 4-15,6 5-6 16,-20 17 4-16,0 6-5 15,-13 12 5-15,9 13-4 16,-7 3 6-16,8 10-4 16,-9 0 5-16,4 3-6 15,-15-7 3-15,-1 5-5 16,-13-7 3-16,-3 3-5 16,-9 1 5-16,-2 11-4 15,-8-3 10-15,-4 12-1 16,-8 2 20-16,-7 13 22 15,0-3 9-15,-1 16-5 0,1-7 4 16,9 9-20-16,6-5-23 16,6-2-10-16,-2-17 1 15,-1-1-4-15,-5-11 3 16,-2-2-4-16,-6-8 5 16,-1 5 5-16,-4-9 5 15,-1-5-4-15,-2-9 6 0,-3-2 2 16,-2-8 2-16,-4-1 12 15,-2-7 10-15,-13-1 5 16,-7-6 4-16,-16-1-2 16,-4-4-12-16,-22 3-11 15,-2 2-6-15,-28 3-10 16,2 3-5-16,-22 3-7 16,12 2 7-16,-15-2-6 15,21 0 4-15,-7 2-4 16,19-2 4-16,-7-3-9 15,23-2 7-15,-2-2-8 16,15-1 6-16,-9-1-4 16,15-2 1-16,1-1-24 15,13 0-9-15,7-5-103 16,20-11-48-16,10-12-341 16,5-8 21-16</inkml:trace>
    <inkml:trace contextRef="#ctx0" brushRef="#br0" timeOffset="-384.3751">-1476 2730 909 0,'0'-3'359'16,"0"-1"0"-16,15 4-192 15,14-5-166-15,21-8-6 16,8-12-2-16,31-17 4 31,-1-11 3-31,38-20 1 0,0-5 0 0,38-17 0 16,-17 8 0-16,34-17 0 15,-28 11-2-15,15-9 2 16,-27 19 1-16,11-7-1 16,-27 18 0-16,0 0-1 15,-27 19 0-15,-6 0 7 16,-24 17 1-16,-8-5 3 15,-21 15 4-15,-6 0 0 0,-11 6-5 16,-7-2-1 0,-8 10-3-16,-2-4-19 0,-8 4 458 15,-2-5-819 1,-2 2 407-16</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8:16.2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59ED22-7E30-4A9D-AAC4-329B35E5EF35}" emma:medium="tactile" emma:mode="ink">
          <msink:context xmlns:msink="http://schemas.microsoft.com/ink/2010/main" type="inkDrawing" rotatedBoundingBox="13597,9409 16628,9383 16629,9508 13598,9534" shapeName="Other"/>
        </emma:interpretation>
      </emma:emma>
    </inkml:annotationXML>
    <inkml:trace contextRef="#ctx0" brushRef="#br0">-5175 107 826 0,'6'3'228'16,"-2"-5"50"-16,5-1-223 15,3 2-46-15,1-5-9 16,-1-5 1-16,4 1 1 15,-6 0 1-15,0 0 7 16,-4 2 4-16,0 4 8 16,-3 2 4-16,3 1 11 15,-4-1-1-15,1 7 8 16,0-1-3-16,5 5-2 16,-1-1-10-16,5 3-4 15,0-7-3 1,1 1-18-16,17 1-1 15,-4-5-3-15,9-1 2 16,0-1 0-16,-8-2-1 16,-1 1 2-16,1 1 0 0,-3 1 2 15,5-2 0-15,-3-2 1 16,1 1 1-16,0-2 2 16,7 0-3-16,-7 2-2 15,7 0-1-15,-6-1-2 16,3-2-1-16,-7 4 0 0,0 1 2 15,-7-1-1 1,6 7-1-16,-4 1 4 0,6 1 4 16,-3 2 1-16,6-1 0 15,4 1 6 1,-4 0-13-16,1-6-1 16,-1 0 0-16,-1 2 0 15,-9-7 1-15,2 4 1 16,-5 1 0-16,6-3 0 15,1 3 0-15,2 2 0 16,-1-5-3-16,5 4 0 16,-3-1-1-16,3-3 1 15,-3 0-1-15,5 2 2 16,-6-5 0-16,10-2 0 16,-13-3-2-16,11-2 2 15,-5-2-2-15,13-5 0 16,-7 0 0-16,9 2 2 0,-7 0 0 15,5 3 0-15,-11 4 0 16,6 4 0-16,-5 1-1 16,6 4 0-16,-4-2 1 15,9 4-1-15,-4-2 1 16,2 1 1-16,-4-1-2 0,-3 1 1 16,-3-2 0-1,-4 0 0-15,1 0-2 0,3 0 3 16,-3 1-3-16,3-1 2 15,-4-1-2-15,1 1 5 16,-4 1 5-16,6-1 10 16,-5 5-1-16,7-1 1 15,-4 2-2-15,5-1-7 16,-4 1-9-16,6-3 0 16,-5 0-1-16,3-1 1 15,0-2-1-15,4-5 0 16,-6 2 0-16,5-3 2 15,-3 3-2-15,-4-2 2 16,-4 4-3-16,7 1 3 16,-7 1-2-16,9 4 1 15,-3 3 1-15,-1 2 5 16,-5 2-2-16,0 2 3 16,-6-3-1-16,1 1-2 0,-1-3-3 15,-1-5 2-15,-2-2-1 16,-3-1 6-16,-2 1 3 15,-2-4 6-15,-1 1 3 16,-1-2 6-16,-2 0-3 16,0-5 15-16,-2 5-1 15,2 2 7-15,1-2-4 0,0 3-3 16,2-2-17 0,-1-2-6-16,1-1-11 0,3 0-3 15,-3-5-6-15,5 1-43 16,-4-2-38-16,-1-4-393 15,-10-2 76-15</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9:25.1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0E8D66-EDBA-48CF-BE61-3D679625F368}" emma:medium="tactile" emma:mode="ink">
          <msink:context xmlns:msink="http://schemas.microsoft.com/ink/2010/main" type="inkDrawing" rotatedBoundingBox="21491,5631 24503,5004 24526,5113 21514,5740" semanticType="underline" shapeName="Other">
            <msink:sourceLink direction="with" ref="{D6AF0D59-2584-4840-8AD4-6DCFEFC3F7AF}"/>
            <msink:destinationLink direction="with" ref="{D86E1C5B-5BD4-408B-B34E-C9DEA9F5B717}"/>
          </msink:context>
        </emma:interpretation>
      </emma:emma>
    </inkml:annotationXML>
    <inkml:trace contextRef="#ctx0" brushRef="#br0">118 576 786 0,'-39'12'273'16,"10"-15"24"-16,5 14-173 0,10 0-99 16,5-1 14-16,6 1 4 15,6 4 23-15,9-9 2 16,15-1 17-16,16-5-11 16,31-8 10-16,16-4-23 15,37-15-12-15,13-5-24 16,43-24-4-16,-5-5-17 0,34-7 2 15,-13 4-1-15,20 0 2 16,-34 22-3-16,21 5 0 16,-33 17-3-16,6 10 1 15,-27-2 0-15,7-6 0 16,-33-2-5-16,-8-6 32 16,-31 2 8-16,-19 6 15 15,-31 8 4-15,-18 7 29 16,-20 3-24-16,-14 2-8 15,-8-1-15-15,-11-4-14 16,0-3-70-16,-13-10-475 16</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9:22.7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6E1C5B-5BD4-408B-B34E-C9DEA9F5B717}" emma:medium="tactile" emma:mode="ink">
          <msink:context xmlns:msink="http://schemas.microsoft.com/ink/2010/main" type="inkDrawing" rotatedBoundingBox="19713,6239 20845,5223 20929,5317 19797,6333" semanticType="callout" shapeName="Other">
            <msink:sourceLink direction="with" ref="{6429A0E5-275B-450C-9B7B-494A6D54D0F7}"/>
            <msink:sourceLink direction="with" ref="{E20E8D66-EDBA-48CF-BE61-3D679625F368}"/>
          </msink:context>
        </emma:interpretation>
      </emma:emma>
    </inkml:annotationXML>
    <inkml:trace contextRef="#ctx0" brushRef="#br0">1024-3061 521 0,'181'-239'348'0,"-35"66"-48"0,14-9-66 15,-31 55-170-15,8 21-20 16,-34 33-30-16,-4 11-13 16,-32 25-19-16,-13 13-147 15,-22 16-142-15,-12 18-16 16</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1:45.4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6E1D81-0D88-4BD6-A35C-CA762ADE6B94}" emma:medium="tactile" emma:mode="ink">
          <msink:context xmlns:msink="http://schemas.microsoft.com/ink/2010/main" type="writingRegion" rotatedBoundingBox="20146,12630 21448,12630 21448,14318 20146,14318"/>
        </emma:interpretation>
      </emma:emma>
    </inkml:annotationXML>
    <inkml:traceGroup>
      <inkml:annotationXML>
        <emma:emma xmlns:emma="http://www.w3.org/2003/04/emma" version="1.0">
          <emma:interpretation id="{9C6F8E15-941E-4703-A0BD-A7F2AB139905}" emma:medium="tactile" emma:mode="ink">
            <msink:context xmlns:msink="http://schemas.microsoft.com/ink/2010/main" type="paragraph" rotatedBoundingBox="20146,12630 21448,12630 21448,14318 20146,14318" alignmentLevel="1"/>
          </emma:interpretation>
        </emma:emma>
      </inkml:annotationXML>
      <inkml:traceGroup>
        <inkml:annotationXML>
          <emma:emma xmlns:emma="http://www.w3.org/2003/04/emma" version="1.0">
            <emma:interpretation id="{3448DC2D-0686-4FF4-AE10-99607498FC6C}" emma:medium="tactile" emma:mode="ink">
              <msink:context xmlns:msink="http://schemas.microsoft.com/ink/2010/main" type="line" rotatedBoundingBox="20146,12630 21448,12630 21448,14318 20146,14318"/>
            </emma:interpretation>
          </emma:emma>
        </inkml:annotationXML>
        <inkml:traceGroup>
          <inkml:annotationXML>
            <emma:emma xmlns:emma="http://www.w3.org/2003/04/emma" version="1.0">
              <emma:interpretation id="{5C3DB7DD-05EE-4DB9-A7D4-4B91F4283E13}" emma:medium="tactile" emma:mode="ink">
                <msink:context xmlns:msink="http://schemas.microsoft.com/ink/2010/main" type="inkWord" rotatedBoundingBox="20146,12630 20759,12630 20759,13502 20146,13502"/>
              </emma:interpretation>
              <emma:one-of disjunction-type="recognition" id="oneOf0">
                <emma:interpretation id="interp0" emma:lang="" emma:confidence="1">
                  <emma:literal/>
                </emma:interpretation>
              </emma:one-of>
            </emma:emma>
          </inkml:annotationXML>
          <inkml:trace contextRef="#ctx0" brushRef="#br0">5937-44 585 0,'-3'-4'342'0,"-3"2"-33"15,3-1-87-15,-2-1-148 16,0 7-18-16,1-3-27 15,-2 4-4-15,0 4-12 16,-3 4 2-16,1-3 2 16,-3 2 13-16,4-4 0 15,-2 2 2-15,0-3-6 16,-2-1-4-16,3 6-13 0,-1-4-5 16,0 1-2-16,2 1 0 15,-1 0 0-15,-3 2 0 16,2 2 0-16,-1 5 1 15,1 1-1-15,-2 2 1 16,3 0 1-16,-1 2 0 16,0-3 0-16,2 1 0 15,0-4 1-15,1 2 1 16,3-4 1-16,0 2 4 16,5 1 3-16,-1-3 1 15,-1 2-2-15,2 4 0 16,4 2-5-16,-8-2-3 15,4 5-2-15,-1-2 1 16,4-4 0-16,-2 3 4 16,2-3 2-16,2 4 1 0,1-1-1 15,1 4 0-15,-3-9-5 16,5 5-2-16,-4-6-2 16,2-2 1-16,-1-3-1 15,-1 5 0-15,0-8 0 16,2 3 1-16,0-1-2 15,3-2 2-15,-1-5 0 16,5 8-1-16,-2-6 0 0,3 1-1 16,-2-1 0-16,1 1 1 15,0-4 1-15,0 3 2 16,-1-3 1-16,2 5-1 16,-3-5-3-16,1 1-1 15,-1 0-1-15,-1-3 0 16,-1-7 0-16,7 6 2 15,-3-5-1-15,3 4 2 16,2-2-2-16,0 3 1 16,-9-6 1-16,5 3-1 15,-2 0-1-15,-3 1 3 16,-3 2-3-16,5 0 2 16,-5 0 0-16,-1-3-1 15,2 2-1-15,-1-4-1 16,-4 1-1-16,5-1 0 15,-2-1 1-15,-3-3 1 16,-1-6 2-16,4-1 0 0,-7 0 0 16,1-2 2-16,1 2-1 15,-2 3-1-15,-2 2 1 16,-1-1 0-16,2-3-1 16,-3-3 0-16,2 4-1 15,-1-6 0-15,1 4-1 16,-4-3-1-16,2 4-1 0,0-5 2 15,0 4-2-15,3-4 3 16,0 5-1-16,0-3 0 16,-3-2-1-16,5 0 2 15,-5 3-2-15,1-2 1 16,2 1 1-16,2 1 0 16,-2 0 0-16,1-6-2 15,1 8 1-15,-4-6 0 16,2 1-1-16,-1 2 2 15,-1 4 0-15,0 1 1 16,-1 4-1-16,-4 3 1 16,7 3 0-16,1-4 0 15,-5 0 0-15,2 1-2 16,-2-2 1-16,-4 1-1 16,2-2-1-16,6 1 2 15,-4-3-1-15,10 10 0 16,-6-2-1-16,-3 0 0 0,0 4-1 15,3 5 1-15,0-7 2 16,-7-1 1-16,6 2 2 16,-2-1 0-16,-2-2-1 15,-8-2 0-15,1-2 0 16,-4-1-1-16,-3 2 0 16,0-3 2-16,4 4-2 15,3-4-1-15,-3 3 2 0,3 2 2 16,-2 1 1-16,4 1 1 15,-4 7 2-15,2-1-2 16,1-4-2-16,-1 3-1 16,1-3-1-16,-1 3 0 15,-1-4-1-15,-4 2-7 16,-1 2-26-16,-7-6-70 16,4 3-339-16,1-23 66 15</inkml:trace>
        </inkml:traceGroup>
        <inkml:traceGroup>
          <inkml:annotationXML>
            <emma:emma xmlns:emma="http://www.w3.org/2003/04/emma" version="1.0">
              <emma:interpretation id="{140F72BE-2D2C-4D94-91A5-933291416D34}" emma:medium="tactile" emma:mode="ink">
                <msink:context xmlns:msink="http://schemas.microsoft.com/ink/2010/main" type="inkWord" rotatedBoundingBox="20875,13772 21444,13767 21449,14317 20880,14322">
                  <msink:destinationLink direction="with" ref="{D0D57AA3-AFC9-44F6-B9D9-472FE743ABC3}"/>
                </msink:context>
              </emma:interpretation>
              <emma:one-of disjunction-type="recognition" id="oneOf1">
                <emma:interpretation id="interp1" emma:lang="" emma:confidence="1">
                  <emma:literal/>
                </emma:interpretation>
              </emma:one-of>
            </emma:emma>
          </inkml:annotationXML>
          <inkml:trace contextRef="#ctx0" brushRef="#br0" timeOffset="101469.6395">6442 1472 1030 0,'-11'-5'249'0,"7"4"79"16,2 2-297-16,5 1-39 15,3 1-9-15,5 5 4 16,7 4 17-16,9 1 8 16,8 6 9-16,5-1 6 15,8 2-3-15,-2-5-14 0,2 0-3 16,-2-1-4-16,3-2 8 15,-15-2 0-15,4-7 4 16,-10-3 0-16,-6-3 3 16,-3-7-6-16,-1-5 8 15,-5 2 0-15,-2-5 16 16,-5 1 7-16,-3-4 17 16,-3 0-5-16,-9-12-2 15,-2 1-17-15,-8-12-9 16,-1 3-19-16,-4-11-15 15,9 11-20-15,-8-6-59 16,0-1-159-16,-13-5-185 0,2 13-41 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9:23.3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AF0D59-2584-4840-8AD4-6DCFEFC3F7AF}" emma:medium="tactile" emma:mode="ink">
          <msink:context xmlns:msink="http://schemas.microsoft.com/ink/2010/main" type="writingRegion" rotatedBoundingBox="21368,3866 23584,4111 23466,5181 21250,4936">
            <msink:destinationLink direction="with" ref="{E20E8D66-EDBA-48CF-BE61-3D679625F368}"/>
          </msink:context>
        </emma:interpretation>
      </emma:emma>
    </inkml:annotationXML>
    <inkml:traceGroup>
      <inkml:annotationXML>
        <emma:emma xmlns:emma="http://www.w3.org/2003/04/emma" version="1.0">
          <emma:interpretation id="{37E15768-8EC8-4D0E-8472-4A7ECAFBAF0A}" emma:medium="tactile" emma:mode="ink">
            <msink:context xmlns:msink="http://schemas.microsoft.com/ink/2010/main" type="paragraph" rotatedBoundingBox="21368,3866 23584,4111 23466,5181 21250,4936" alignmentLevel="1"/>
          </emma:interpretation>
        </emma:emma>
      </inkml:annotationXML>
      <inkml:traceGroup>
        <inkml:annotationXML>
          <emma:emma xmlns:emma="http://www.w3.org/2003/04/emma" version="1.0">
            <emma:interpretation id="{48E3E31B-02C3-48C1-8208-44ABCA90A29C}" emma:medium="tactile" emma:mode="ink">
              <msink:context xmlns:msink="http://schemas.microsoft.com/ink/2010/main" type="line" rotatedBoundingBox="21368,3866 23584,4111 23466,5181 21250,4936"/>
            </emma:interpretation>
          </emma:emma>
        </inkml:annotationXML>
        <inkml:traceGroup>
          <inkml:annotationXML>
            <emma:emma xmlns:emma="http://www.w3.org/2003/04/emma" version="1.0">
              <emma:interpretation id="{6429A0E5-275B-450C-9B7B-494A6D54D0F7}" emma:medium="tactile" emma:mode="ink">
                <msink:context xmlns:msink="http://schemas.microsoft.com/ink/2010/main" type="inkWord" rotatedBoundingBox="21366,3883 22902,4053 22786,5106 21250,4936">
                  <msink:destinationLink direction="with" ref="{D86E1C5B-5BD4-408B-B34E-C9DEA9F5B717}"/>
                </msink:context>
              </emma:interpretation>
              <emma:one-of disjunction-type="recognition" id="oneOf0">
                <emma:interpretation id="interp0" emma:lang="" emma:confidence="1">
                  <emma:literal/>
                </emma:interpretation>
              </emma:one-of>
            </emma:emma>
          </inkml:annotationXML>
          <inkml:trace contextRef="#ctx0" brushRef="#br0">2530-4934 734 0,'12'-39'245'0,"6"-23"47"16,9 4-194-16,11 0-7 0,2-1-16 15,8 8 15 1,-1 32-6-16,3 9 3 0,-7 11-28 16,-1 13-9-16,-10 4-27 15,-9 6-12-15,-14 28-8 16,-17 36 7-16,-14 14 2 15,-16 13 4-15,-6-3 4 16,-8-9 23-16,8-39 0 16,8-11 4-16,11-13-3 0,12-8-2 15,8-17-26 1,16 0-8-16,4-6-6 0,15-9 0 16,7-12-2-16,14-3 4 15,-1-7-19-15,13-6-72 16,-10 5-26-16,4 12-336 15,-11 7 28-15</inkml:trace>
          <inkml:trace contextRef="#ctx0" brushRef="#br0" timeOffset="631.24">4017-5213 837 0,'0'-23'120'16,"1"4"0"-16,2 0-289 0,0 1 30 15,-1 2 159 1,-4 2 99-16,-4 2 130 0,-3 3 85 16,-9-2-3-16,-7 6-149 15,-8 2-22-15,-2 8-58 16,-13 7-32-16,-1 15-53 0,-9 13-8 15,5 27-7-15,0 16 2 16,18 7-3-16,8 13 1 16,21-9-3-16,14-18 0 15,10-20-2-15,9-11 2 16,5-17 0-16,9-3 1 16,-6-8-1-16,7-3 2 15,-10-2-2-15,0-12 1 16,-12-2 2-16,2-11 3 15,-9 1 0-15,0-7 3 16,-8 7 1-16,-10-4 2 16,-8 11-2-16,-10-7-1 15,-4 7-3-15,-7 2-1 16,4 5-5-16,4-1-1 16,11 5 2-16,4-7-3 15,16 7-2-15,11-6-6 16,10-5-6-16,12-4-17 0,3-4-1 15,6-12 1-15,-9 12 6 16,0-10 6-16,-12 6 18 16,-5 8 0-16,-12 15-1 15,-4 5 0-15,-11 16 6 16,-9 20 4-16,-5 5 4 16,-1 13 5-16,1-7 1 15,8-5-2-15,12-14 0 0,10-11-56 16,8-28-53-16,14-25-361 15,-3-10 48-15</inkml:trace>
        </inkml:traceGroup>
        <inkml:traceGroup>
          <inkml:annotationXML>
            <emma:emma xmlns:emma="http://www.w3.org/2003/04/emma" version="1.0">
              <emma:interpretation id="{B211A8BE-29FF-439C-BC74-10C690797E20}" emma:medium="tactile" emma:mode="ink">
                <msink:context xmlns:msink="http://schemas.microsoft.com/ink/2010/main" type="inkWord" rotatedBoundingBox="23123,4060 23584,4111 23469,5150 23008,5099"/>
              </emma:interpretation>
              <emma:one-of disjunction-type="recognition" id="oneOf1">
                <emma:interpretation id="interp1" emma:lang="" emma:confidence="0">
                  <emma:literal>G</emma:literal>
                </emma:interpretation>
                <emma:interpretation id="interp2" emma:lang="" emma:confidence="0">
                  <emma:literal>g</emma:literal>
                </emma:interpretation>
                <emma:interpretation id="interp3" emma:lang="" emma:confidence="0">
                  <emma:literal>h</emma:literal>
                </emma:interpretation>
                <emma:interpretation id="interp4" emma:lang="" emma:confidence="0">
                  <emma:literal>k</emma:literal>
                </emma:interpretation>
                <emma:interpretation id="interp5" emma:lang="" emma:confidence="0">
                  <emma:literal>u</emma:literal>
                </emma:interpretation>
              </emma:one-of>
            </emma:emma>
          </inkml:annotationXML>
          <inkml:trace contextRef="#ctx0" brushRef="#br0" timeOffset="1224.8506">4450-5113 995 0,'70'-13'242'16,"-48"-45"80"-16,-4-1-257 16,-6 34-18-16,-3 0 71 15,-14 14 16-15,-7 5 12 16,-7 11-23-16,-9 8-28 0,-1 8-68 16,-10 37-17-16,1 13-13 15,-4 34 7-15,10 4 7 16,-2 7 1-16,15-36-1 15,11 1 1-15,11-33-4 16,8 2-2-16,8-10-3 16,10-1-2-16,6-13 0 15,6-8-1-15,-3-13-1 16,4-19 0-16,-7-7 3 0,-4 1 2 16,-12-1 1-16,0-2 9 15,-16 17 15-15,-9 3 15 16,-8-2 2-16,-10 1-2 15,-7 4-7-15,-2 1-16 16,1 2-16-16,2 3-5 16,10 2 1-16,3-5-1 15,8-1-1-15,9-1-2 16,5-6-4-16,7-2 0 16,12-1-2-16,11-16 2 15,5 1 1-15,13-6 3 16,-6 5 3-16,-2 1 0 15,-11 17-2-15,-7 0-2 16,-12 6-4-16,-7 9-4 16,-8 10-2-16,-5 14 0 15,-4 12 4-15,-5 27 5 0,1-2 5 16,2 1 4-16,4-21 3 16,5-4-8-16,7-34-32 15,8-26-475-15,2-19 140 16</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0:48.9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8C18F4-950C-43F3-9AA6-622FD373EEB5}" emma:medium="tactile" emma:mode="ink">
          <msink:context xmlns:msink="http://schemas.microsoft.com/ink/2010/main" type="writingRegion" rotatedBoundingBox="25624,5829 31767,5626 31815,7084 25672,7287">
            <msink:destinationLink direction="with" ref="{5141E279-1D76-4FC2-AA90-DBE5520F5326}"/>
          </msink:context>
        </emma:interpretation>
      </emma:emma>
    </inkml:annotationXML>
    <inkml:traceGroup>
      <inkml:annotationXML>
        <emma:emma xmlns:emma="http://www.w3.org/2003/04/emma" version="1.0">
          <emma:interpretation id="{004C82A2-DDAE-4787-8F36-7FBB45784D4D}" emma:medium="tactile" emma:mode="ink">
            <msink:context xmlns:msink="http://schemas.microsoft.com/ink/2010/main" type="paragraph" rotatedBoundingBox="25624,5829 31767,5626 31815,7084 25672,7287" alignmentLevel="1"/>
          </emma:interpretation>
        </emma:emma>
      </inkml:annotationXML>
      <inkml:traceGroup>
        <inkml:annotationXML>
          <emma:emma xmlns:emma="http://www.w3.org/2003/04/emma" version="1.0">
            <emma:interpretation id="{BE15AAF0-F297-4B4D-8D3F-F35E1F803B30}" emma:medium="tactile" emma:mode="ink">
              <msink:context xmlns:msink="http://schemas.microsoft.com/ink/2010/main" type="line" rotatedBoundingBox="25624,5829 31767,5626 31815,7084 25672,7287"/>
            </emma:interpretation>
          </emma:emma>
        </inkml:annotationXML>
        <inkml:traceGroup>
          <inkml:annotationXML>
            <emma:emma xmlns:emma="http://www.w3.org/2003/04/emma" version="1.0">
              <emma:interpretation id="{FBF4C152-6E68-484E-B610-3F8BB7007A70}" emma:medium="tactile" emma:mode="ink">
                <msink:context xmlns:msink="http://schemas.microsoft.com/ink/2010/main" type="inkWord" rotatedBoundingBox="25624,5829 31767,5626 31815,7084 25672,7287"/>
              </emma:interpretation>
              <emma:one-of disjunction-type="recognition" id="oneOf0">
                <emma:interpretation id="interp0" emma:lang="" emma:confidence="0">
                  <emma:literal>enganl</emma:literal>
                </emma:interpretation>
                <emma:interpretation id="interp1" emma:lang="" emma:confidence="0">
                  <emma:literal>ingame</emma:literal>
                </emma:interpretation>
                <emma:interpretation id="interp2" emma:lang="" emma:confidence="0">
                  <emma:literal>Engamel</emma:literal>
                </emma:interpretation>
                <emma:interpretation id="interp3" emma:lang="" emma:confidence="0">
                  <emma:literal>Engamt</emma:literal>
                </emma:interpretation>
                <emma:interpretation id="interp4" emma:lang="" emma:confidence="0">
                  <emma:literal>Engamie</emma:literal>
                </emma:interpretation>
              </emma:one-of>
            </emma:emma>
          </inkml:annotationXML>
          <inkml:trace contextRef="#ctx0" brushRef="#br0">2306 284 867 0,'-24'1'327'0,"4"1"46"0,9 2-229 16,11 1-31-16,5 1-41 15,10 2-3-15,8-2-35 16,15-5 3-16,7-4-26 15,16 0 4-15,-2-3-11 16,7-6 10-16,-16 1-9 16,-6-5-9-16,-22-7-22 0,-6-3-22 15,-13 6-20-15,-8 5 0 16,-3 15 11 0,-17 15 31-16,-4 11 35 0,-9 14 54 15,3-4 17-15,-4-1 22 16,20 0-20-16,10-2-4 15,15-7-48-15,16 1-11 16,11-7-26-16,12-20 10 16,5-14-7-16,17-15 6 15,-6-2-13-15,3-9 1 16,-14 5-8-16,-8 6 5 16,-22 11-5-16,-9 6 23 15,-11 9 5-15,-8 8 20 16,-4 10 3-16,1 4 39 15,2 0-13-15,3 2 5 0,9-3-24 16,6-4-2-16,5-13-41 16,6 7 7-16,4-7-8 15,9-2 10-15,-2-5-10 16,5 9-23-16,-6-11-36 16,-8 7-37-16,-13 1-13 15,-9 10-50-15,-14 12-311 16,-4 16 116-16</inkml:trace>
          <inkml:trace contextRef="#ctx0" brushRef="#br0" timeOffset="526.8573">3616 144 1327 0,'-13'-3'375'0,"-9"5"109"16,-6 7-374-16,-5 7-14 15,0 6-35-15,2 7-5 16,13-2-31-16,7-3-3 15,13-3-24-15,12 1 6 16,2-12-9-16,6 8-1 0,0 5-15 16,4 14 8-16,-6 5-10 15,3 17 8-15,-5-3 5 16,6 7 10-16,0-6-4 16,7-1 7-16,-3-7-6 0,6 7 5 15,-10-12-6 1,0-1 7-16,-10-9 3 15,-8-2 10-15,-9-12 5 0,-11 1 35 16,-5-4 1-16,-15-6 26 16,-1-5-4-1,-12-8 10-15,0-11-35 32,-12-18-1-17,8-7-34-15,-3-18-14 0,15-6-35 0,9-8-20 16,18 5-27-16,12-5-40 0,13 18-38 0,18 2-70 15,6 15 0-15,17 10-303 16,2 10 56-16</inkml:trace>
          <inkml:trace contextRef="#ctx0" brushRef="#br0" timeOffset="1304.0025">4109 206 1197 0,'3'-21'428'0,"-11"4"54"16,-7 11-295-16,-3-3-100 15,-7 12-14-15,4 11-45 16,0 1 0-16,3 0-20 16,4 8 7-16,13-2-14 15,-2-6 7-15,6 5-12 16,9-3 10-16,-3-6-9 16,6-2 9-16,5-5-12 0,9-11 13 15,-2-6-6-15,6-6-3 16,-4-3-14-1,0-5-3-15,-11 4-10 0,-1 5 2 16,-8 11 2-16,-5 4 7 16,-5 9 5-16,-2 10 19 15,-5 9 4-15,4 2 22 16,4-3 1-16,4 0 10 16,12-7-20-16,12-6 2 15,9-11-23-15,16-2 9 16,3-2-9-16,5-11-5 15,-7-5-20-15,1-7 1 16,-17 2-12-16,-3-2 4 16,-11 7 6-16,-10 8 14 15,-8 14-4-15,-5-2 13 0,-2 7 0 16,-4 4 28-16,5-1-2 16,6 3 17-16,0 3-12 15,6-4 5-15,4 1-29 16,5-4 7-16,0-5-12 15,11-13 10-15,0 0-11 16,9-5 8-16,0-1-13 16,1 3 8-16,-8 10-9 15,-4 2 5-15,-12 10-10 0,-4 0 9 16,-7 4-6-16,3 1 13 16,-3-4-4-16,7-2 14 15,-5-3-8-15,9-6 11 16,3-2-14-16,5-1 10 15,-2-9-12-15,7 2 9 16,-8-6-14-16,-1 1 2 16,-3 0-12-16,-6 7 3 15,-7 5-11-15,0 6 9 16,-6 5-4-16,-3 3 11 16,2 2-1-16,5-1 9 15,-1-4-5-15,9-2 18 16,2 2-25-16,3-7-110 15,1-1 69-15,6-6-467 0,-2-6 57 16</inkml:trace>
          <inkml:trace contextRef="#ctx0" brushRef="#br0" timeOffset="1639.3838">5693 149 1089 0,'13'1'264'15,"4"2"109"-15,9 0-296 16,3-3-13-16,3 0-6 16,9 0 16-16,-4-48-27 0,7-10-5 15,-3-10-29-15,-6-26 27 16,-10 7-5-16,-10 36 27 16,-18 13-7-16,-17 16 13 15,-13 21-29-15,-14 1-2 16,-5 23-23-16,-7 15 31 15,7 3 0-15,1 53 21 16,11-9-10-16,11 0 3 16,16-16-36-16,16 4-2 15,13-44-25-15,21 6 10 16,5-8-8-16,25-4 1 16,3-9-35-16,19 1-255 15,-7-3-266-15,2 0-27 16</inkml:trace>
          <inkml:trace contextRef="#ctx0" brushRef="#br0" timeOffset="-2207.9955">558 103 1057 0,'-10'-35'310'15,"-15"0"85"-15,2 0-297 16,-8 35-8-16,-4 34-28 0,-9-1 4 15,3 4-29-15,-11 7-1 16,7-25-26-16,-5 7 6 16,12 11-14-16,-6 4 13 15,13 1-11-15,-1 16 11 16,10-5-12-16,-3 14 7 16,16-5-13-16,6 5 9 15,14-17-11-15,10 1 8 16,8-14-9-16,10-2 10 15,5-17-2-15,17-15-39 16,0-17-54-16,9-18-350 16,-5-9 51-16</inkml:trace>
          <inkml:trace contextRef="#ctx0" brushRef="#br0" timeOffset="-1401.035">868-258 1008 0,'-2'-14'286'0,"-1"34"58"16,0 20-284-16,-5 42-34 16,2 1-26-16,-4 17 10 15,1-15-5-15,1 0 7 16,7-30-12-16,-7 19 7 15,2-7-10-15,1 9 9 16,1-11-8-16,-1-1 10 16,7-36-4-16,5-14 14 0,4-21-9 15,19-30 10-15,5-18-9 16,15-13 3 0,2 9-12-16,0-2 6 0,-19 26-10 15,-7 14 2-15,-17 21-7 16,-11 12 21-16,-5 17 0 15,-13 24 27-15,-1 5 10 16,-1 10 29-16,6-9-18 16,10 1 2-16,10-24-28 15,8-9-8-15,4-12-26 0,9-13 9 16,3-11-7-16,8-20 13 16,1-7-5-16,2-19 8 15,-3-3-12-15,-2-4 6 16,-13 14-10-16,-1 1 8 15,-7 21-12-15,-5 9 9 16,-3 8-11-16,-1 4 8 16,-4 4-13-16,-1 7 14 15,-1-9-11-15,2 0 8 16,0 4-8-16,3 1 9 16,2-5-17-16,2 10 9 15,-2 7-10-15,1 6 10 16,0 10-7-16,1 7 15 15,-7-2-7-15,4 2 12 16,2-5-10-16,-3-7 12 16,-2-6-11-16,4 3 10 15,-1-9-13-15,-4-1 13 0,0 0-17 16,2-2-77-16,1-6-44 16,6-5-330-16,-5-8 11 15</inkml:trace>
          <inkml:trace contextRef="#ctx0" brushRef="#br0" timeOffset="-1190.0614">1405-235 1008 0,'4'-35'502'16,"-8"30"-46"-16,4 7-175 16,0 10-255-1,0 20-12-15,0-6-8 0,9 7 356 16,9 7-820-16</inkml:trace>
          <inkml:trace contextRef="#ctx0" brushRef="#br0" timeOffset="-636.9978">1793 187 552 0,'6'1'434'15,"-9"-2"-104"-15,2 1 5 16,-2 4-319-16,-5 4 0 0,-2 2-7 16,-4 13 10-16,-7 9-8 15,-5 12 29-15,2 6 8 16,2 17 29-16,6-3-6 16,11 1 5-16,8-12-30 15,14-9-5-15,6-21-28 0,16-19 9 16,7-16-11-1,16-24 14-15,0-17-8 0,6-19 10 16,-13 2-14-16,-1-14 6 16,-19 9-14-16,-1-45 9 15,-18 5-11-15,-5-12 11 16,-14 19-8-16,-9 12 16 16,-12 60-11-16,-11 22 5 15,-5 26-12-15,-8 20 7 16,2 9-18-16,-4 12 11 15,14 0-6-15,1 29 10 16,14-17-11-16,5-7 7 16,10-15-9-16,12-4 3 15,13-33-12-15,19 2 9 16,6-5-11-16,15 0 5 16,-2 3-3-16,-1-9 10 0,-15 3-8 15,-4 6 3 1,-17 8-3-16,-13 2 9 0,-10 12-7 15,-6 6 19-15,-3-3 3 16,-3 1 12-16,4-10-10 16,8 7 11-16,6-11-17 15,6-1-67-15,8 6 347 16,13 1-757-16,-2-6 299 16</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0:51.2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41E279-1D76-4FC2-AA90-DBE5520F5326}" emma:medium="tactile" emma:mode="ink">
          <msink:context xmlns:msink="http://schemas.microsoft.com/ink/2010/main" type="inkDrawing" rotatedBoundingBox="25328,7600 32174,6640 32188,6743 25342,7703" semanticType="underline" shapeName="Other">
            <msink:sourceLink direction="with" ref="{918C18F4-950C-43F3-9AA6-622FD373EEB5}"/>
          </msink:context>
        </emma:interpretation>
      </emma:emma>
    </inkml:annotationXML>
    <inkml:trace contextRef="#ctx0" brushRef="#br0">1241 803 1170 0,'-871'90'319'0,"721"-48"-216"16,39-16-46-16,40-11 14 0,33-16-9 15,91-20 17-15,20-5-29 16,43-11 0-16,24-1-21 16,63-6 4-16,8 3-22 15,64-1 3-15,-2 9-10 16,58 1 7-16,-26 4-8 0,53-7 7 16,-44 1-10-16,65-13 7 15,-37-4-8-15,43-9 7 16,-47 4 1-16,39-7 23 15,-68 10-8-15,13 3 14 16,-60 8-5-16,4 10 11 16,-64 15-23-16,-6-3 18 15,-48 8-12-15,-7 2 7 16,-37 1-15-16,0-4 6 16,-26 12-18-16,-4-4 24 15,-16-1-59-15,2-3-452 16,-13 2 151-16</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9:19.9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982EEC-47A2-43A3-BD29-F00FF4C1CE73}" emma:medium="tactile" emma:mode="ink">
          <msink:context xmlns:msink="http://schemas.microsoft.com/ink/2010/main" type="inkDrawing" rotatedBoundingBox="14500,10638 16539,11251 16001,13042 13962,12429" hotPoints="15958,11203 16078,12426 14601,12571 14481,11348" semanticType="enclosure" shapeName="Rectangle">
            <msink:sourceLink direction="with" ref="{70731D8E-07AC-4DF1-829B-339D6C04D1FC}"/>
            <msink:destinationLink direction="with" ref="{A9B92A15-22EB-45E6-8E57-316456D40A29}"/>
          </msink:context>
        </emma:interpretation>
      </emma:emma>
    </inkml:annotationXML>
    <inkml:trace contextRef="#ctx0" brushRef="#br0">-4509 2038 620 0,'7'-16'337'16,"-7"4"-25"-16,2 9-121 15,1 3-111-15,1-2-33 0,12-1 7 16,2 0-9-16,8-8-1 16,4-4-8-16,18-9-7 15,3-3-16-15,14-8-7 16,2 3-2-16,13 3-1 15,-6 6-1-15,7 3-2 16,-10 11 1-16,11-1-1 16,-12 7-1-16,9 0 3 15,-6 0-1-15,7-2 1 16,-6 2-1-16,8-5 0 16,-15-1-2-16,4-3 2 15,-12-1-1-15,1-3 1 16,-15 4-1-16,2 0 2 15,-12 6-1-15,-2 6 5 16,-11 2 3-16,-6 4 5 0,-5 6 0 16,-3 4 5-16,-4 4-1 15,1 12 2-15,-1 3-5 16,4 15 1-16,1 5-6 16,2 13-4-16,1-6-5 15,0 11-1-15,2-3 1 16,-1 4 0-16,1 2-1 15,-4 23-1-15,-2-8 0 16,0 6 0-16,-2-5 1 0,3 2 4 16,0-19 1-16,3 5 0 15,-3-12 0-15,-1-1-1 16,-1-15-2-16,-1-5 1 16,-1-17 0-16,-2-6 0 15,-5-13 12-15,-2-5 31 16,-5-7 4-16,-8-5 3 15,-4-5 0-15,-6-3-11 16,-7-4-31-16,-7 1-2 16,0 1 0-16,-9 2 8 15,5 5 1-15,-8 3 4 16,5 0-2-16,-11 0-5 16,6 1-6-16,-14 1-3 15,5 1-3-15,-20-3 0 16,6 2-1-16,-19-5 0 0,11 0-1 15,-14 3-3-15,10 6 0 16,-8 3 0-16,16 9 1 16,-7 5 1-16,17 0 0 15,2-2 2-15,23 0-1 16,1-7 0-16,15-1-2 16,6-2 2-16,14-4 1 15,3-10-92-15,13-12 326 0,12-17-719 16</inkml:trace>
    <inkml:trace contextRef="#ctx0" brushRef="#br0" timeOffset="-54523.5766">-4071 2139 771 0,'-9'-2'261'0,"-2"1"47"15,-1 2-208-15,0 2-19 16,5-1-25-16,-2 1-5 16,-2 0-13-16,3-2-7 0,1 7-5 15,-2-4-5 1,0-5-3-16,-1 7-5 0,3 3 0 16,-4-4-6-16,5 2-2 15,-1 14-7-15,0-4 2 16,1 10-3-16,0 2 4 15,-1 6-3-15,-1-5 4 16,1 5-1-16,1-4 2 0,1 1-2 16,3-1 5-16,2 4-4 15,2-4 2-15,-2 7-4 16,3-4 4-16,2 0-6 16,-1-4 6-16,4 2-6 15,1-6 6-15,0-5-6 16,-2 0 5-16,4-1-3 15,-2-3 5-15,3 2-2 16,0 0 5-16,4-3-4 16,-3-2 3-16,6 0-4 15,-3-5 2-15,4-2-3 16,-3-1 2-16,2-3-2 16,-2-1 3-16,3-2-4 15,-2 2 3-15,3-6-3 16,-3 1 3-16,5-1-5 15,-3 1 5-15,1-3-4 16,0 4 4-16,5-4-4 0,-8 0 3 16,5 0-5-16,-5-2 3 15,7 1-4-15,-13-4 7 16,6 2-5-16,-3-1 6 16,0-1-5-16,-4 2 4 15,1 0-6-15,-1 3 6 16,-1-2-5-16,-2 4 4 15,-1-3-5-15,0 6 5 16,0-4-5-16,-2-1 5 0,1-1-5 16,-3-4 5-16,1-3-3 15,1-1 6-15,-4 0-4 16,-1 0 6-16,0-3-5 16,-1 3 5-16,-1-1-4 15,1-2 4-15,-1 1-3 16,1 5 4-16,-4-3-1 15,-1 1 5-15,2 2-3 16,-2-1 4-16,-7-6-4 16,6 4 0-16,-2-4-6 15,1 2 3-15,-1-7-6 16,6 5 4-16,-2 1-7 16,1 0 6-16,-1 0-6 15,2 6 4-15,2-2-4 0,-4-3 5 16,2-1-6-1,-1 3 9-15,-4-3-1 0,2 3 9 16,-3-5-3-16,-2 3 8 16,4-3-7-16,-1 5 2 15,4-4-4-15,-1 5 9 16,0 3-1-16,-2 4 11 16,2 2-2-16,-7-1 4 15,-3 5-10-15,-5-1-3 16,-1 0-9-16,-3 2 1 0,0 0-9 15,1 5 4-15,0-2-29 16,0 0-21-16,-6 0-55 16,2 3-23-16,-11 6-342 15,3 10 79-15</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9:08.0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731D8E-07AC-4DF1-829B-339D6C04D1FC}" emma:medium="tactile" emma:mode="ink">
          <msink:context xmlns:msink="http://schemas.microsoft.com/ink/2010/main" type="writingRegion" rotatedBoundingBox="15201,11580 15760,11580 15760,12373 15201,12373">
            <msink:destinationLink direction="with" ref="{E0982EEC-47A2-43A3-BD29-F00FF4C1CE73}"/>
          </msink:context>
        </emma:interpretation>
      </emma:emma>
    </inkml:annotationXML>
    <inkml:traceGroup>
      <inkml:annotationXML>
        <emma:emma xmlns:emma="http://www.w3.org/2003/04/emma" version="1.0">
          <emma:interpretation id="{FF39C933-0B69-4D9A-9D51-6EAD6ACAD481}" emma:medium="tactile" emma:mode="ink">
            <msink:context xmlns:msink="http://schemas.microsoft.com/ink/2010/main" type="paragraph" rotatedBoundingBox="15201,11580 15760,11580 15760,12373 15201,12373" alignmentLevel="1"/>
          </emma:interpretation>
        </emma:emma>
      </inkml:annotationXML>
      <inkml:traceGroup>
        <inkml:annotationXML>
          <emma:emma xmlns:emma="http://www.w3.org/2003/04/emma" version="1.0">
            <emma:interpretation id="{1DEDE1EC-8C29-405B-8258-EBDA5028A548}" emma:medium="tactile" emma:mode="ink">
              <msink:context xmlns:msink="http://schemas.microsoft.com/ink/2010/main" type="line" rotatedBoundingBox="15201,11580 15760,11580 15760,12373 15201,12373"/>
            </emma:interpretation>
          </emma:emma>
        </inkml:annotationXML>
        <inkml:traceGroup>
          <inkml:annotationXML>
            <emma:emma xmlns:emma="http://www.w3.org/2003/04/emma" version="1.0">
              <emma:interpretation id="{FA5F1B07-B076-41D9-A0B8-EE6DAE4CA430}" emma:medium="tactile" emma:mode="ink">
                <msink:context xmlns:msink="http://schemas.microsoft.com/ink/2010/main" type="inkWord" rotatedBoundingBox="15201,11580 15760,11580 15760,12373 15201,12373">
                  <msink:destinationLink direction="with" ref="{67E92743-1197-44D4-9CB5-373A597309E8}"/>
                  <msink:destinationLink direction="with" ref="{E38EF805-885E-4090-BCCB-0A8C95F0657D}"/>
                  <msink:destinationLink direction="to" ref="{5B6F0692-3FB8-4C71-AD27-7395E5333B3C}"/>
                  <msink:destinationLink direction="from" ref="{5B6F0692-3FB8-4C71-AD27-7395E5333B3C}"/>
                </msink:context>
              </emma:interpretation>
              <emma:one-of disjunction-type="recognition" id="oneOf0">
                <emma:interpretation id="interp0" emma:lang="" emma:confidence="1">
                  <emma:literal/>
                </emma:interpretation>
              </emma:one-of>
            </emma:emma>
          </inkml:annotationXML>
          <inkml:trace contextRef="#ctx0" brushRef="#br0">-3449 2316 417 0,'-4'0'314'0,"-1"-1"-25"16,-1-1-89-16,3-1-34 15,-1 0-69-15,1-2-20 16,1 4-31-16,-3-1-3 16,2 5-13-16,-1 5-6 15,-2 3-6-15,-5 8 3 0,2 6-2 16,-5 5 4-16,1 3 5 15,1 8 2-15,3-4-7 16,2 8-5-16,4-4-7 16,5 2-7-16,1-8 0 15,5 0-5-15,-1-8 5 16,4 3-5-16,-1-4 4 16,6 4-4-16,-6-4 5 15,5 3-5-15,1-6 3 0,0 1-3 16,-1-7 2-16,7-2-4 15,-4-3 5-15,2-3-4 16,-2-4 4-16,3-4-3 16,0-2 3-16,4-4-3 15,-3-4 5-15,4-3-4 16,-3 0 7-16,-2-3-4 16,-6-1 3-16,0 1-4 15,-5 5 4-15,-3-3-6 16,1 7 3-16,2-6-5 15,-1-1 4-15,4-6-6 16,0-2 6-16,2-6-5 16,-1-1 7-16,0-6-5 15,-2 0 6-15,-5-7-5 16,3 2 6-16,-3-1-4 0,-1 7 11 16,-1 3 5-1,-2 8 7-15,-5 4 3 0,-1 8 8 16,-4-1-1-16,-4 3-1 15,-1 1-4-15,-3-1-1 16,-8-2-4-16,3-3-3 16,-3-3-8-16,-1-3 3 15,0-6-7-15,-2-1 1 16,-1-6-8-16,3 6 5 0,1 0-8 16,0 8 5-16,8 8-7 15,1 8 2-15,1 1-13 16,-3 8 10-16,-6 10-3 15,-3 3-33-15,-7 5 360 16,7 1-774-16,-3-5 339 16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1:14.8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0F72B5-D9E0-4E97-BC93-38E413081459}" emma:medium="tactile" emma:mode="ink">
          <msink:context xmlns:msink="http://schemas.microsoft.com/ink/2010/main" type="inkDrawing" rotatedBoundingBox="19514,12333 22227,12355 22226,12455 19513,12433" shapeName="Other"/>
        </emma:interpretation>
      </emma:emma>
    </inkml:annotationXML>
    <inkml:trace contextRef="#ctx0" brushRef="#br0">8 30 938 0,'-6'-2'350'15,"3"4"25"-15,2 8-211 32,4 1-89-32,4 1-5 0,4-4-14 0,6 1-1 15,2-5-17-15,3-2-10 16,0-2-17-16,6 0 1 15,-3-3-3-15,4-2 2 16,-1-1 0-16,3-1 4 16,-3-3 3-16,4 3 12 15,-5 1 0-15,5 0 2 16,-2 4-7-16,3 4-3 0,-2 2-13 16,7-1-3-16,-6-1-4 15,4-2 0-15,3-2-1 16,7-1 1-16,-2-1-2 15,8-4 1-15,-7 1 0 16,5-1 1-16,-6 2-1 0,6 3 6 16,-7 6 4-1,11 1 3-15,-7 3-2 0,7-1 1 16,-3-2-7-16,13-2-4 16,-7-2-1-16,12-2 1 15,-1 1-2-15,9-4 0 16,-5-2 0-16,7 3-1 15,-10-2 0-15,7 3 1 16,-9 2 0-16,0 2 1 16,-9 2 0-16,7 7-1 15,-12 3 0-15,6 4 0 16,-7-3 0-16,7-2 0 16,-12-5 0-16,4-5 0 15,-4-2 0-15,-1 0 1 16,-5 0-1-16,1-2 1 15,-7 1 0-15,-6 1 0 16,-6-2 1-16,-5 2 7 0,-7 2 4 16,-1-1 8-16,-4 2 3 15,1-3 2-15,-6 0-7 16,2 0-4-16,-1 2-7 16,-1-2-1-16,1 0-1 15,-2 0 1-15,0 0-1 16,0 0-1-16,-2-2 0 15,2 2-26-15,0 0-50 0,-1 11-459 16,-9 3 113-16</inkml:trace>
  </inkml:traceGroup>
</inkml:ink>
</file>

<file path=ppt/ink/ink2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30T07:11:32.7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840D31-5B7A-4B5E-B0BB-5BE023A7ADC9}" emma:medium="tactile" emma:mode="ink">
          <msink:context xmlns:msink="http://schemas.microsoft.com/ink/2010/main" type="writingRegion" rotatedBoundingBox="30586,14677 30594,14677 30594,14734 30586,14734"/>
        </emma:interpretation>
      </emma:emma>
    </inkml:annotationXML>
    <inkml:traceGroup>
      <inkml:annotationXML>
        <emma:emma xmlns:emma="http://www.w3.org/2003/04/emma" version="1.0">
          <emma:interpretation id="{002F79BB-7A06-492E-8D22-A933E8B85070}" emma:medium="tactile" emma:mode="ink">
            <msink:context xmlns:msink="http://schemas.microsoft.com/ink/2010/main" type="paragraph" rotatedBoundingBox="30586,14677 30594,14677 30594,14734 30586,14734" alignmentLevel="1"/>
          </emma:interpretation>
        </emma:emma>
      </inkml:annotationXML>
      <inkml:traceGroup>
        <inkml:annotationXML>
          <emma:emma xmlns:emma="http://www.w3.org/2003/04/emma" version="1.0">
            <emma:interpretation id="{214F0D70-12F3-4ACC-AFEB-C4C0BCBE7957}" emma:medium="tactile" emma:mode="ink">
              <msink:context xmlns:msink="http://schemas.microsoft.com/ink/2010/main" type="line" rotatedBoundingBox="30586,14677 30594,14677 30594,14734 30586,14734"/>
            </emma:interpretation>
          </emma:emma>
        </inkml:annotationXML>
        <inkml:traceGroup>
          <inkml:annotationXML>
            <emma:emma xmlns:emma="http://www.w3.org/2003/04/emma" version="1.0">
              <emma:interpretation id="{015E819B-AFCF-43F0-BAFD-3945DEC20B0E}" emma:medium="tactile" emma:mode="ink">
                <msink:context xmlns:msink="http://schemas.microsoft.com/ink/2010/main" type="inkWord" rotatedBoundingBox="30586,14677 30594,14677 30594,14734 30586,1473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4 57 0,'0'0'15,"0"0"-15,0 0 16,0 0-16,0 0 16,0 0-16,0 0 15,0 0-15,4-38 16,-4 34 0,0 1-16,-4-1 15,0-4-15</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1:35.1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6F0692-3FB8-4C71-AD27-7395E5333B3C}" emma:medium="tactile" emma:mode="ink">
          <msink:context xmlns:msink="http://schemas.microsoft.com/ink/2010/main" type="inkDrawing" rotatedBoundingBox="14287,10886 15955,10792 15963,10946 14296,11040" semanticType="callout" shapeName="Other">
            <msink:sourceLink direction="to" ref="{FA5F1B07-B076-41D9-A0B8-EE6DAE4CA430}"/>
            <msink:sourceLink direction="from" ref="{FA5F1B07-B076-41D9-A0B8-EE6DAE4CA430}"/>
          </msink:context>
        </emma:interpretation>
      </emma:emma>
    </inkml:annotationXML>
    <inkml:trace contextRef="#ctx0" brushRef="#br0">20 93 548 0,'-8'1'389'16,"-1"-4"-74"-16,7 2-73 0,1 2-174 16,7-1-43-16,-6-1 0 15,3 4 1-15,-3-3 15 16,0-3 1-16,0 3 16 16,3 0 2-16,0-5 14 15,0 1-6-15,2 4 6 16,-4-2-13-16,4 1-7 15,-4 1-20-15,5 4-10 16,-3-1-13-16,-1-3-2 16,2 0-3-16,3 2 5 15,2-1 7-15,0-4 12 16,-2 2 4-16,-1 2 4 16,0-2-5-16,1 4-2 15,-3 1-12-15,2 1-4 16,2-5-3-16,4 7 1 15,-5-5-5-15,6-1 0 0,0 3 0 16,-1 0-2-16,1-5-4 16,0-1 1-16,-2 4-1 15,-1-5-2-15,1 1 2 16,-2 5 1-16,-3-3 2 16,2-1 4-16,-2 2 2 15,3 1-1-15,0-1 0 0,6 7-1 16,-1 1-4-1,3-3 0-15,-2 1-2 0,6 3-1 16,-1-9 1-16,4 1-3 16,-1-2 2-16,4 1 0 15,-4-7-2-15,0 1 1 16,-2-1 1-16,3 3-1 16,-7 2 0-16,4 5 1 15,0 4 0-15,-2 3-1 16,-3-2 1-16,2-3 0 15,-1-2-1-15,1-1 2 16,-2-3-2-16,3 3 2 16,-4-1-2-16,-1-1 2 15,-2 1-1-15,6-2 2 16,-7-3-2-16,4 0-1 16,2-2 0-16,1-4-1 15,0-1-2-15,5 0 2 0,-2 1 1 16,5-1 0-16,-3 5 1 15,3 2 0-15,-4 0-1 16,0 0 1-16,-3 5 0 16,3-7 2-16,-7 2 1 15,2 3 1-15,-1-1-1 16,2-3-1-16,1 4-2 16,0 4-1-16,3-6 0 0,-1 0-1 15,-1-2 0 1,2-5 1-16,0 1-1 0,-6 2 0 15,-1 2 0-15,-1-1 2 16,0 2-1-16,-4 2 2 16,1-4 3-16,1 3-1 15,-3 5-1-15,5-1 2 16,-5-5-3-16,8 4-3 16,-1-2 1-16,3-4-2 15,-4 4 1-15,4-1 0 16,-5 1 1-16,1-2 0 15,-1 1 0-15,0 1 0 16,-5-1 0-16,4 2-1 16,-4 0 0-16,2 0 1 15,-3-3-1-15,1 2 1 0,-5 1 1 16,4 0 1-16,-5-2-2 16,5 1 1-16,-4 1-1 15,4-6 0-15,-1 3-3 16,-1-3 1-16,0 6 1 15,0 0 2-15,-4-2-2 16,1 2 2-16,-3 2 1 16,0-2-1-16,-3-5 1 0,3 5 1 15,0 0 2-15,-2 1-2 16,4-2 1-16,0 4-1 16,-4 2-2-16,0-10-1 15,2 2 1-15,0 0-3 16,-1 0-1-16,2 1 2 15,-1 4 0-15,0-4 1 16,-1 7 0-16,2-2-1 16,-2 0-2-16,1 0 0 15,0-1 0-15,-2-4-2 16,1 1 2-16,1-3 0 16,0 6 2-16,-2 0 0 15,4-1 1-15,-2-1 0 16,0 2 1-16,-3-7-2 15,3 3 1-15,1 1-1 16,-4 1 0-16,5-3 0 16,-2 7-1-16,0-2 0 15,-2-2-1-15,2-2-1 0,0 2 3 16,0 0-1 0,0 0 1-16,2-3 0 0,-2 5 1 15,0-2-2-15,0-5 0 16,1 5 1-16,-1 2-1 15,-1-1 0-15,2-1 0 16,-1 2 1-16,-1-2-6 0,-1-2-13 16,1 5-12-16,-4 1-47 15,-2-1-60-15,-4-5 7 16,-1-4-402-16,-5-11 91 16</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1:36.4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8EF805-885E-4090-BCCB-0A8C95F0657D}" emma:medium="tactile" emma:mode="ink">
          <msink:context xmlns:msink="http://schemas.microsoft.com/ink/2010/main" type="inkDrawing" rotatedBoundingBox="14338,10884 15859,10768 15866,10852 14344,10969" semanticType="callout" shapeName="Other">
            <msink:sourceLink direction="with" ref="{FA5F1B07-B076-41D9-A0B8-EE6DAE4CA430}"/>
          </msink:context>
        </emma:interpretation>
      </emma:emma>
    </inkml:annotationXML>
    <inkml:trace contextRef="#ctx0" brushRef="#br0">71 161 649 0,'-9'-3'352'0,"6"0"-43"16,2 2-88-16,-1-1-200 16,2-1 3-16,2 0 5 0,-2-5 22 15,1 5 7-15,5-4 12 16,2 1-5-16,2 1-5 15,7-1-21-15,6-5-12 16,4 5-15-16,5 5-4 16,-2-4-6-16,5 7 2 15,-3 2 2-15,2-7 10 16,-6 2 6-16,6-1 6 16,-2 4-1-16,4-8-2 15,-1 3-8-15,4 1-5 16,-4-2-3-16,5-2 11 15,-5 9 4-15,1 1 7 16,-7-2 2-16,6 4 3 16,-5-2-10-16,2 1-5 15,-2-11-6-15,5 6-4 16,-4-5-4-16,5-2-1 0,-7-4-1 16,3 8 0-16,-8-9-2 15,3 0 1-15,-9 6-2 16,5 1 0-16,-9-6 1 15,6 10 9-15,-4-1 5 16,3-2 12-16,-4 1 4 16,3 6 3-16,-1 0-7 15,2 3-4-15,-4 3-12 16,4-4-3-16,-1-2-3 0,0-6-2 16,-6 1-3-16,6-4 1 15,-7 3-2-15,3 0 1 16,-7 3 0-16,4-2 1 15,0 1-1-15,4 5 0 16,-3-2 0-16,3 1-1 16,2 0 1-16,-1-3-1 15,-2 2 0-15,3-5 0 16,-4 4 0-16,4 2-1 16,-5-3 1-16,2-3-1 15,-3 3-1-15,-1-6 3 16,-2 0 0-16,-4 4-1 15,1 2 2-15,-4-1-1 16,2 7-1-16,-1-6 0 16,-1 1 0-16,1-1-1 0,-1 2 0 15,-1-5-1-15,0 4-2 16,0 3-7-16,-4 0-8 16,-1-1-37-16,-4 2-57 15,-1-17-350-15,1-5-63 16,-10-23-142-16</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9:20.5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9C89E0-8299-47FE-B82D-7225D0061ABD}" emma:medium="tactile" emma:mode="ink">
          <msink:context xmlns:msink="http://schemas.microsoft.com/ink/2010/main" type="inkDrawing" rotatedBoundingBox="19660,10963 19678,9788 19746,9789 19728,10964" semanticType="verticalRange" shapeName="Line">
            <msink:sourceLink direction="with" ref="{50412CEF-C54E-4DA4-BA6A-191D1B432EAC}"/>
          </msink:context>
        </emma:interpretation>
      </emma:emma>
    </inkml:annotationXML>
    <inkml:trace contextRef="#ctx0" brushRef="#br0">971 429 932 0,'2'-23'347'0,"-5"12"33"15,-2 19-252 1,-4 25-56-16,0 16-44 0,-2 34-14 16,1 7-7-16,-4 25 2 15,3-6 11-15,7 7 1 16,2-24 1-16,8 7-6 16,4-26-1-16,2-1-7 15,0-17-1-15,-5-2-5 16,-2-16 3-16,-2 2-12 15,-1-18-16-15,-5 0-48 16,-4-11-19-16,3-15-276 16,-2-15-32-16,-2-24-82 15</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3:24.3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361F4F-360B-4158-B15E-B2B14F428CF6}" emma:medium="tactile" emma:mode="ink">
          <msink:context xmlns:msink="http://schemas.microsoft.com/ink/2010/main" type="inkDrawing" rotatedBoundingBox="15215,13328 19548,14471 19517,14587 15185,13445" rotationAngle="2006888804" semanticType="connector">
            <msink:sourceLink direction="with" ref="{BDEFFD9A-8E1B-4B06-BF13-36F8F141CAD1}"/>
            <msink:sourceLink direction="with" ref="{D0D57AA3-AFC9-44F6-B9D9-472FE743ABC3}"/>
          </msink:context>
        </emma:interpretation>
      </emma:emma>
    </inkml:annotationXML>
    <inkml:trace contextRef="#ctx0" brushRef="#br0">-3 0 1001 0,'1'12'243'0,"5"1"78"16,6 2-285-16,13 0-26 15,5-1-5 1,12-7-6-16,1-1 6 0,16 2-5 16,-6-1 5-16,3 2-6 15,-6 8 7-15,11 3-7 16,-15-2 5-16,11 6-6 16,-4 1 5-16,13 2-6 15,-10-6 6-15,13 3-5 16,-5-5 4-16,8 0 4 15,-12-6 7-15,5 0-4 16,-8-4 4-16,8 5-3 16,-9-3-4-16,14 7-7 15,-3-2 5-15,10 7-5 16,-4 5 4-16,6 2 0 0,-8-3 8 16,8 4-3-16,-12-6 7 15,7-2-3-15,-4-6 1 16,12 0-7-16,-9-8 4 15,7-3-8-15,-15-3 5 16,13 1-7-16,-18 1 5 16,9 1-5-16,-10 1 4 15,11 4-6-15,-13 3 7 16,8 4-3-16,-5-4 8 0,8 5-6 16,-13-5 5-1,8 0-7-15,-8-5 6 0,7 3-10 16,-9-3 7-16,9 5-7 15,-8-2 6-15,8 6-4 16,-6-1 9-16,6 2-4 16,-9 3 6-16,3 2-4 15,-4-1 2-15,4 4-7 16,-10-3 4-16,11 4-5 16,-7-4 4-16,3 0-7 15,-7-7 6-15,2 0-6 16,-8-7 7-16,2 1 1 15,-5-8 4-15,2 0 5 0,-10 0 7 16,1-2-7-16,-2 5 2 16,-2 2-7-16,-7 1-2 15,9-1-10-15,-9 2 7 16,-4-4-7-16,-1-3 6 16,-6 1-23-16,-5-3-14 15,-2-1-47-15,-5 0-112 16,-8-14-210-16,-4 2 7 15</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2:47.5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3FF837-D75A-4B04-A779-EE23E1311FFF}" emma:medium="tactile" emma:mode="ink">
          <msink:context xmlns:msink="http://schemas.microsoft.com/ink/2010/main" type="inkDrawing" rotatedBoundingBox="13407,6841 20920,6749 20922,6876 13409,6968" shapeName="Other"/>
        </emma:interpretation>
      </emma:emma>
    </inkml:annotationXML>
    <inkml:trace contextRef="#ctx0" brushRef="#br0">0 186 901 0,'5'1'221'16,"2"-4"74"-16,2 3-263 16,7 0-16-16,0 0-12 15,6 2-2-15,-3 2 0 16,4-2 13-16,-5-2 11 15,3 1 15-15,-1-1 5 16,3-1 6-16,0 1-10 16,6 0-5-16,-1-5-10 0,9 1-5 15,-5-1-1-15,7 2-2 16,-1-2-1 0,8-2-5-16,-4 2-2 0,14-2-4 15,-4-2-1-15,7-1-4 16,-6 6 0-16,6-7-1 15,-4 10 6-15,2-2 7 16,-5 0 10-16,6 6 3 16,-4 0 4-16,9-2-6 15,-4 4-6-15,6-4-8 16,-3 1-4-16,6-2-3 16,-8 1 2-16,3-2-3 15,-10 1 6-15,11 1 7 16,-11 1 9-16,10-1 4 15,-6 2 3-15,10 5-7 16,-6-3-5-16,11 4-11 0,-6-2-3 16,7-2-6-16,-7-2 4 15,9-2-3-15,-10-1 5 16,9-1 2-16,-5-1 4 16,12 1 0-16,-6-2 5 15,10 3-7-15,-9 0 0 16,18 0-6-16,-11 0 1 15,14 0-8-15,-7-2 6 0,21 1-5 16,-19 1 5-16,14-3-6 16,-7 4 6-16,10-2-6 15,-12-2 0-15,17-2-5 16,-15 2 5-16,10-4-5 16,-12 0 7-16,8 0-1 15,-19 2 5-15,14 2 0 16,-12 2 5-16,5 1-3 15,-13 3 8-15,11 3-4 16,-12-2 2-16,8 2-3 16,-7 1-1-16,10-3-7 15,-16-5 5-15,10 4-5 16,-15-3 4-16,10-2-4 16,-12 1 1-16,10-1 0 15,-8 1 1-15,8-1-4 0,-12 2 5 16,4 0-2-16,-10 2 1 15,1-2-3 1,-6 0 3-16,8 0-4 0,-9-2 4 16,12-4-8-16,-7 1 2 15,6-4-7-15,-11 2 5 16,9-2-4-16,-15 6 8 16,8-5-1-16,-8 6 0 15,-5-1 3-15,-3 5 4 0,5-4-6 16,-6 4 6-16,5 1 0 15,-1 0-2-15,1-1-5 16,-5-1 5-16,1-1-4 16,-7 0 4-16,0-3-3 15,-5 2 4-15,1-1-3 16,-7 5 3-16,2-1 1 16,-5 1 5-16,-3-3 0 15,2 1 5-15,-2-2-4 16,-1 4 0-16,1-2-7 15,-3-1 1-15,5 0 0 16,-1-3-4-16,7-3-4 16,-3-2 4-16,7 1-9 15,-3-4-2-15,1 1 2 16,-6 4 5-16,4-5-4 16,-9 0 10-16,-4 5 0 0,-2 3 9 15,-7-6 12-15,-1 11 15 16,-1-2 0-16,-2-2 1 15,-2 2-25-15,4 0-28 16,-10-7 322-16,-4-1-822 16</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2:57.8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C2B52D-F36D-4867-BC16-08FB544E1CD3}" emma:medium="tactile" emma:mode="ink">
          <msink:context xmlns:msink="http://schemas.microsoft.com/ink/2010/main" type="inkDrawing" rotatedBoundingBox="22430,6613 27803,6848 27790,7161 22416,6926" shapeName="Other"/>
        </emma:interpretation>
      </emma:emma>
    </inkml:annotationXML>
    <inkml:trace contextRef="#ctx0" brushRef="#br0">8 0 1053 0,'-3'2'284'0,"1"-1"70"0,-1 2-301 16,3-3-25 0,0 2-22-16,2-4 0 0,-2 4-3 15,1-4 3-15,-1 2 7 16,0 0 17-16,0 2 11 16,2-2 19-16,-2 0 5 15,1 0 5-15,1 0-15 16,2 0-6-16,-1 0-16 15,3 0-10-15,2 1-10 0,1-1-6 16,0 0-4-16,6 2-3 16,0-1 2-16,4-2-4 15,-3 2 4-15,4 1-4 16,-3-4 3-16,1 2-2 16,-3 0 5-16,2 0-6 15,0 0 6-15,1 0-7 16,-5 0 6-16,3 0-6 15,-4 2 5-15,4-2-5 16,0 0 6-16,5 1-5 16,2-1 3-16,2-1-3 15,-5-1 3-15,6 2-4 16,-2 0 4-16,7 0-3 16,-4 0 4-16,3 0-3 15,-3 0 2-15,-1-1-2 0,-3 1 3 16,1 0-2-16,1 1 1 15,0 2-2-15,0 0 3 16,5 2-4-16,-6-2 3 16,10 3-3-16,-7-5 5 15,2 2-6-15,-6-3 6 16,4 2-5-16,-4 0 5 16,8 1-7-16,1 3 7 15,9 0-6-15,-3 0 5 0,8 1-4 16,-8 1 3-16,7-4-3 15,-4 1 3-15,5-2-3 16,-4-1 3-16,7-2-2 16,-10-2 4-16,7 2-5 15,-10 2 5-15,4 2-4 16,-7-1 2-16,12 0-3 16,-2 3 4-16,10-3-5 15,-1 0 5-15,7-1-3 16,-9-1 3-16,6 1-5 15,-6-2 6-15,3 0-4 16,-13 1 2-16,5 2-3 16,-10 2 5-16,-2 1-7 15,-4 0 7-15,11 2-5 0,-8-4 5 16,7 1-5 0,1-2 4-16,7 1-4 15,-3 1 4-15,6-3-5 0,-3 5 4 16,9-5-3-16,-12-7 4 15,7 7-4-15,-14-1 3 32,-19 1-1-17,0-1 2-15,54 1-4 0,-9 2 4 0,9 8-4 16,-12-1 3-16,-17-8-2 16,-4 6 3-16,7 0-5 15,-2-3 5-15,10-1-4 16,-10 1 4-16,2-2-4 15,-8 1 4-15,0-3-3 16,-8 1 10-16,10 3-2 16,-6-2 7-16,10-2-3 15,-3 2 3-15,6 1-9 16,-3-7 2-16,8 1-5 16,-3-1 9-16,7 1 3 15,-3-4 7-15,3 1-4 16,-9 2 2-16,5-2-10 15,-7 4-4-15,1 1-7 16,-5 4 5-16,3-2-7 16,-6 4 6-16,1-8-5 0,-4 1 6 15,3 1-4-15,-6 2 4 16,4-4-4-16,-6 2 5 16,5 2-6-16,-7-3 4 15,7 2-4-15,-7-5 5 16,6 7-6-16,-4-2 6 15,8-4-5-15,-3-1 4 16,6 8-5-16,-3-7 7 16,3-2-7-16,-5 1 6 15,2-2-6-15,-3-1 6 16,0-1-6-16,-5 0 6 0,4 0-5 16,-7 1 6-16,2-2-5 15,0 1 5-15,1 1-5 16,-6 0 4-16,4-5-5 15,-9 3 5-15,0-1-6 16,-1 2 6-16,-2-1-5 16,-5 3 4-16,1 1-4 15,-3 2 6-15,-4-1-6 16,-2 2 10-16,1-1 3 16,-4 5 10-16,-1-3 6 15,1 0 11-15,-3 2-1 16,4-1 0-16,-1-4-9 15,-1 3-5-15,-1-3-11 0,5 3-5 16,-4 0-28-16,-2-1-15 16,1-7-116-16,1-11 205 15,-40-22-591-15,-6-5 173 16</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3:38.0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806DDE-C714-49EE-B3C4-5A6A70149513}" emma:medium="tactile" emma:mode="ink">
          <msink:context xmlns:msink="http://schemas.microsoft.com/ink/2010/main" type="writingRegion" rotatedBoundingBox="21039,4697 26386,4730 26382,5457 21034,5423"/>
        </emma:interpretation>
      </emma:emma>
    </inkml:annotationXML>
    <inkml:traceGroup>
      <inkml:annotationXML>
        <emma:emma xmlns:emma="http://www.w3.org/2003/04/emma" version="1.0">
          <emma:interpretation id="{1879D756-67EA-4215-9945-5138E9E2D3A7}" emma:medium="tactile" emma:mode="ink">
            <msink:context xmlns:msink="http://schemas.microsoft.com/ink/2010/main" type="paragraph" rotatedBoundingBox="21039,4697 26386,4730 26382,5457 21034,5423" alignmentLevel="1"/>
          </emma:interpretation>
        </emma:emma>
      </inkml:annotationXML>
      <inkml:traceGroup>
        <inkml:annotationXML>
          <emma:emma xmlns:emma="http://www.w3.org/2003/04/emma" version="1.0">
            <emma:interpretation id="{ED7341A5-1D61-4264-90B8-CAFE002DB25F}" emma:medium="tactile" emma:mode="ink">
              <msink:context xmlns:msink="http://schemas.microsoft.com/ink/2010/main" type="line" rotatedBoundingBox="21039,4697 26386,4730 26382,5457 21034,5423"/>
            </emma:interpretation>
          </emma:emma>
        </inkml:annotationXML>
        <inkml:traceGroup>
          <inkml:annotationXML>
            <emma:emma xmlns:emma="http://www.w3.org/2003/04/emma" version="1.0">
              <emma:interpretation id="{6F216913-D07F-48A1-9894-1705E8385CD3}" emma:medium="tactile" emma:mode="ink">
                <msink:context xmlns:msink="http://schemas.microsoft.com/ink/2010/main" type="inkWord" rotatedBoundingBox="21039,4697 22280,4705 22276,5378 21035,5370"/>
              </emma:interpretation>
              <emma:one-of disjunction-type="recognition" id="oneOf0">
                <emma:interpretation id="interp0" emma:lang="" emma:confidence="1">
                  <emma:literal/>
                </emma:interpretation>
              </emma:one-of>
            </emma:emma>
          </inkml:annotationXML>
          <inkml:trace contextRef="#ctx0" brushRef="#br0">155 215 845 0,'-26'-15'274'0,"-7"-2"46"15,6 7-231-15,1 5-23 16,9 8-26-16,2 8 2 16,7 5-4-16,4 16-7 15,7 2-3-15,7 14-11 16,9-8-7-16,9 13-9 16,6-11 3-16,14-1-8 15,2-18 7-15,14-5-5 16,-6-24 10-16,6-18-4 15,-42-16 16 1,3 2-5-16,14-60 3 16,-18-1 9-16,-12 0 15 15,-16 15 22-15,-2 50 14 16,-6 27 0-16,-7 13 1 16,7 16-24-16,3 22-28 15,0 6-14-15,16 11-11 0,4-2-2 16,15-7 0-16,4-14 9 15,12-6-6-15,-5-10-12 16,7 0-63-16,-14-7-16 16,-3-3-41-16,-11-7-14 0,-12-8 269 15,-7-5-525 1,-5-22 286-16</inkml:trace>
          <inkml:trace contextRef="#ctx0" brushRef="#br0" timeOffset="352.213">710-132 1254 0,'-9'27'280'0,"-9"12"108"0,6-1-361 0,4 18-27 15,7-3 2-15,-1 11-3 16,7 1 5-16,-2-1-4 15,1-21 5-15,3 4-7 16,-1-18 7-16,-2-5-6 16,4-11 6-16,5 3-8 15,0-12 8-15,5 5-6 0,3-10 8 16,6-1-3-16,-1-10 13 16,9 0 1-16,-5-18 26 31,1-1-9-31,31-32-25 15,-3-12-9-15,-3 5 7 16,-9 1-43-16,-33 49-32 16,-8 6-357-16,-6 25 72 0</inkml:trace>
          <inkml:trace contextRef="#ctx0" brushRef="#br0" timeOffset="542.4944">936 317 1628 0,'26'36'454'0,"-5"-22"-297"16,-2-5-138-16,-4-2-30 15,5 7 11-15,10 4-6 16,3 10 2-16,11 7-51 16,2-1-44-16,2-2-352 15</inkml:trace>
        </inkml:traceGroup>
        <inkml:traceGroup>
          <inkml:annotationXML>
            <emma:emma xmlns:emma="http://www.w3.org/2003/04/emma" version="1.0">
              <emma:interpretation id="{448D0568-817B-498A-A6C3-E14D24FC0918}" emma:medium="tactile" emma:mode="ink">
                <msink:context xmlns:msink="http://schemas.microsoft.com/ink/2010/main" type="inkWord" rotatedBoundingBox="23968,4720 25781,4731 25777,5453 23964,5442">
                  <msink:destinationLink direction="with" ref="{00BBD005-022F-453A-A854-9E1BC08D3D5D}"/>
                </msink:context>
              </emma:interpretation>
              <emma:one-of disjunction-type="recognition" id="oneOf1">
                <emma:interpretation id="interp1" emma:lang="" emma:confidence="1">
                  <emma:literal/>
                </emma:interpretation>
              </emma:one-of>
            </emma:emma>
          </inkml:annotationXML>
          <inkml:trace contextRef="#ctx0" brushRef="#br0" timeOffset="1285.3929">3056-96 1084 0,'-24'-12'319'0,"4"7"70"15,2 7-306-15,1 7-30 16,4 12-24-16,-1 16-9 16,2 19 4-16,4 12 0 15,7 5 9-15,5 7-12 16,11-15 1-16,10-7-15 15,2-17-9-15,8-1 0 0,-2-19 6 16,4-1-7 0,-7-17 9-16,2-10 4 0,-8-8-1 15,2 0-4-15,-5-6 6 16,-1 0-7-16,-6 9 6 16,-1-1-8-1,-4 6 4-15,0 7-10 0,-1 6 6 0,1 4-5 16,2 3 9-1,5 2-6-15,4-3 7 16,8 5-7-16,2-7 6 0,8-5-10 16,0-8 9-16,6-2-6 15,-12-4 9-15,-4-6-7 16,-11 7 7-16,-6 5-8 16,-10-1 22-16,-1 7 10 15,2 0 10-15,4 9-8 16,4 3 11-16,6 3-27 15,3-4-11-15,12 1-10 16,1-9 7-16,-1-4-7 16,-3-1 9-16,-4-5-5 15,-10 4 6-15,-7 3-8 16,-5 1 6-16,-2 5-9 16,-2 4 8-16,1 0-1 0,1 1-12 15,4-7-99 1,2-4-38-16,0-15-339 0,-6-10-2 15</inkml:trace>
          <inkml:trace contextRef="#ctx0" brushRef="#br0" timeOffset="1480.2259">3633 157 1279 0,'-22'-3'362'0,"9"-3"74"16,11-1-351-16,-1 4-60 15,3-2-19-15,-1 4-7 16,1-1-10-16,-6 2-87 16,10-1-339-16</inkml:trace>
          <inkml:trace contextRef="#ctx0" brushRef="#br0" timeOffset="1889.1342">4273-38 1298 0,'-6'-2'782'16,"1"2"-733"-16,-2 0-89 0,2 8-16 16,-1 1-5-16,2 6 38 15,-10 18 46-15,5 8 34 16,-5 18 4-16,8 13 7 15,-3 8-23-15,8-13-23 16,-2 9-17-16,1-25 4 0,0-10-8 16,4-6 8-16,1-7-6 15,0-13 7-15,8-2-8 16,-2 0 9-16,7-13-9 16,4-2 7-16,14-12-7 15,-4-11 7-15,12-19-8 16,1-3 7-16,7-19-5 15,-6 1 8-15,3-8-8 16,-9 17 6-16,-2-8-8 16,-11 20 4-16,-9 11-5 15,-7 15 2-15,-2 1-41 16,-11 16-26-16,-6 16-77 16,-4 3-17-16,-13 17-308 15,-3 4 59-15</inkml:trace>
          <inkml:trace contextRef="#ctx0" brushRef="#br0" timeOffset="2068.7854">4470 359 1030 0,'-3'5'424'0,"0"2"16"0,3 2-278 15,8-1-58-15,5 6-69 16,12 1-26-16,4-3-6 16,10 8-8-16,0-7 10 15,9-1-70-15,-12-2-32 16,-7 2-345-16,-19-24 35 0</inkml:trace>
        </inkml:traceGroup>
        <inkml:traceGroup>
          <inkml:annotationXML>
            <emma:emma xmlns:emma="http://www.w3.org/2003/04/emma" version="1.0">
              <emma:interpretation id="{4D1AB922-0A55-4B3E-BD37-DF60F5F24C85}" emma:medium="tactile" emma:mode="ink">
                <msink:context xmlns:msink="http://schemas.microsoft.com/ink/2010/main" type="inkWord" rotatedBoundingBox="25794,4894 26385,4898 26382,5402 25791,5398">
                  <msink:destinationLink direction="with" ref="{00BBD005-022F-453A-A854-9E1BC08D3D5D}"/>
                </msink:context>
              </emma:interpretation>
              <emma:one-of disjunction-type="recognition" id="oneOf2">
                <emma:interpretation id="interp2" emma:lang="" emma:confidence="0">
                  <emma:literal>S</emma:literal>
                </emma:interpretation>
                <emma:interpretation id="interp3" emma:lang="" emma:confidence="0">
                  <emma:literal>s</emma:literal>
                </emma:interpretation>
                <emma:interpretation id="interp4" emma:lang="" emma:confidence="0">
                  <emma:literal>5</emma:literal>
                </emma:interpretation>
                <emma:interpretation id="interp5" emma:lang="" emma:confidence="0">
                  <emma:literal>b</emma:literal>
                </emma:interpretation>
                <emma:interpretation id="interp6" emma:lang="" emma:confidence="0">
                  <emma:literal>B</emma:literal>
                </emma:interpretation>
              </emma:one-of>
            </emma:emma>
          </inkml:annotationXML>
          <inkml:trace contextRef="#ctx0" brushRef="#br0" timeOffset="2621.487">5159 116 1126 0,'5'-15'361'0,"-4"0"47"0,1 4-312 16,2 2-49-16,-1 9-42 16,-1 0 46-16,-5-3 28 15,-8 3 17-15,-5 9 9 16,-9 5-2-16,-1 1-47 16,-1 9-30-16,6 2-15 15,3-4-10-15,6-1 5 16,7 2-8-16,5-1 4 15,9-7-10-15,6-2 4 0,13-6-9 16,5 1-4-16,12-7-22 16,-1 4 1-1,5-1-24-15,-8 7 2 0,-6-5 1 16,-12 8 20-16,-11 2 2 16,-12 0 43-16,-15-1 30 15,-8 5 29-15,-11 2 28 16,-2 4 20-16,-12 7 0 15,2-5-19-15,-7-1-23 16,7-4-25-16,-7-11-20 16,11-7-18-16,-4-10-52 15,8-4-33-15,-19-9-358 16,2 6-138-16</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3:41.1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BBD005-022F-453A-A854-9E1BC08D3D5D}" emma:medium="tactile" emma:mode="ink">
          <msink:context xmlns:msink="http://schemas.microsoft.com/ink/2010/main" type="inkDrawing" rotatedBoundingBox="23740,5729 26870,5169 26881,5233 23752,5793" semanticType="underline" shapeName="Other">
            <msink:sourceLink direction="with" ref="{448D0568-817B-498A-A6C3-E14D24FC0918}"/>
            <msink:sourceLink direction="with" ref="{4D1AB922-0A55-4B3E-BD37-DF60F5F24C85}"/>
          </msink:context>
        </emma:interpretation>
      </emma:emma>
    </inkml:annotationXML>
    <inkml:trace contextRef="#ctx0" brushRef="#br0">-10 541 1237 0,'-12'-3'366'0,"6"3"61"16,15 2-347-16,25-4-51 15,10-4-41 1,0 0 13-16,83-9-6 16,22-5 9-16,39-4-6 15,5-5 7-15,-5 0-7 16,-12 11 6-16,15-20-6 0,-20 3 5 16,25-6-6-16,-26-1 7 15,11-13-7-15,-22 14 7 16,17 6-6-16,-88 19 4 31,2-1 3-31,78-12-8 0,-33 11 9 0,-14 7-8 16,-37 2 8-16,-52 9-6 15,-16 6 7-15,-10 0-62 16,-15-1-373-16</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5:29.2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46B49F3-0DED-427D-9187-68D0D69155C6}" emma:medium="tactile" emma:mode="ink">
          <msink:context xmlns:msink="http://schemas.microsoft.com/ink/2010/main" type="inkDrawing" rotatedBoundingBox="18124,15662 23225,15697 23224,15871 18122,15836" shapeName="Other"/>
        </emma:interpretation>
      </emma:emma>
    </inkml:annotationXML>
    <inkml:trace contextRef="#ctx0" brushRef="#br0">19 71 775 0,'-26'59'280'0,"31"-50"15"0,3-3-172 16,-2-1-124 0,4-4 1-16,2-1 0 15,4-4 8-15,-6-2 8 16,2-4 21-16,-6 4 10 16,4 0 17-16,-6 3-4 15,2 2-2-15,2 1-21 0,11 3-7 16,-2 0-18-1,4-2-1-15,4-2-5 0,4-4 1 16,-8-2-3 0,6-2 0-16,0 1 1 0,1-3 1 15,-2 4 1-15,2 1 3 16,1 0 2-16,3 0 6 16,-2 4-1-16,7 4 0 15,-4-2-3-15,4 1-2 16,1-1-7-16,1 2-3 15,-4-4-1-15,4 2 0 16,-1 0 0-16,3 5 1 16,-7-5-1-16,8 1 2 15,-2-1-1-15,1 2 1 0,-4-5 4 16,10 7 12-16,-7-2 4 16,4 5 6-16,-3-2-1 15,4 1-3-15,-5-3-13 16,5-2-2-16,-2-2-8 15,5-1 0-15,-5-1-1 16,7-1 1-16,-6 1-4 16,6-2 4-16,-7-1-1 15,8 6 1-15,-5 0-2 16,7 2 1-16,-5-4-2 16,5 4 2-16,-9-2-3 0,8 0 3 15,-8 1-1-15,8 2 1 16,-7 0-1-16,10 0 2 15,-7-3-1-15,11 2-1 16,-5-7 1-16,11-1-1 16,-4-3 0-16,5-3 0 15,-8 1-1-15,10 1 1 16,-10 4 0-16,12 0 1 16,-4 1 0-16,12 1 0 15,-8 0-1-15,12 0 0 16,-14 4-1-16,9 1 0 15,-10-1 0-15,12 5 2 16,-12-2-1-16,12-1 3 0,-11-2 0 16,12 4 4-1,-13-5 0-15,6 4 3 0,-14 1 0 16,11 5 0-16,-11-3-3 16,8 6-2-16,-8-2-3 15,9 0 0-15,-10-4 1 16,6 3-1-16,-11 0-1 15,7-1 0-15,-11-3-1 16,1 1-2-16,-6 0 1 0,3-2 1 16,-8 2 1-16,10 2 0 15,-9-2 1-15,2-3-1 16,-7-4-1-16,3 4 8 16,-9-5 5-16,3 2 7 15,-7 3 5-15,1 2 5 16,-6-7-7-16,1 7-2 15,-4-4-6-15,-2-4-1 16,-1 5-3-16,-2-7 1 16,-3 5-3-16,0-1 3 15,-1 4-3-15,-4-3 3 16,1 3 1-16,-2-5 5 16,0-2-2-16,-2-1 3 15,-1 7-1-15,2-4 3 16,-2 2-2-16,-2 5 5 15,2-4-3-15,2-1 1 16,-4-1-6-16,2-1-3 0,0-2-7 16,-1 5-5-16,-1 2-12 15,2-1-33-15,0-2-37 16,0 3-116-16,2-9 102 16,-17 0-438-16,-11 1 100 15</inkml:trace>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5:55.1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ABD7E4-D1BD-40D4-B00B-9754526E0251}" emma:medium="tactile" emma:mode="ink">
          <msink:context xmlns:msink="http://schemas.microsoft.com/ink/2010/main" type="writingRegion" rotatedBoundingBox="18744,17646 22694,17646 22694,17785 18744,17785"/>
        </emma:interpretation>
      </emma:emma>
    </inkml:annotationXML>
    <inkml:traceGroup>
      <inkml:annotationXML>
        <emma:emma xmlns:emma="http://www.w3.org/2003/04/emma" version="1.0">
          <emma:interpretation id="{4CD49357-6EF0-4902-8EF2-177557E651D6}" emma:medium="tactile" emma:mode="ink">
            <msink:context xmlns:msink="http://schemas.microsoft.com/ink/2010/main" type="paragraph" rotatedBoundingBox="18744,17646 22694,17646 22694,17785 18744,17785" alignmentLevel="1"/>
          </emma:interpretation>
        </emma:emma>
      </inkml:annotationXML>
      <inkml:traceGroup>
        <inkml:annotationXML>
          <emma:emma xmlns:emma="http://www.w3.org/2003/04/emma" version="1.0">
            <emma:interpretation id="{C728534E-EE57-4E3C-81D9-DFEDFFB82227}" emma:medium="tactile" emma:mode="ink">
              <msink:context xmlns:msink="http://schemas.microsoft.com/ink/2010/main" type="line" rotatedBoundingBox="18744,17646 22694,17646 22694,17785 18744,17785"/>
            </emma:interpretation>
          </emma:emma>
        </inkml:annotationXML>
        <inkml:traceGroup>
          <inkml:annotationXML>
            <emma:emma xmlns:emma="http://www.w3.org/2003/04/emma" version="1.0">
              <emma:interpretation id="{646D8FA2-CAF1-4379-A992-40A65A971C5C}" emma:medium="tactile" emma:mode="ink">
                <msink:context xmlns:msink="http://schemas.microsoft.com/ink/2010/main" type="inkWord" rotatedBoundingBox="18744,17646 22694,17646 22694,17785 18744,17785"/>
              </emma:interpretation>
              <emma:one-of disjunction-type="recognition" id="oneOf0">
                <emma:interpretation id="interp0" emma:lang="" emma:confidence="0">
                  <emma:literal>_</emma:literal>
                </emma:interpretation>
                <emma:interpretation id="interp1" emma:lang="" emma:confidence="0">
                  <emma:literal>-</emma:literal>
                </emma:interpretation>
                <emma:interpretation id="interp2" emma:lang="" emma:confidence="0">
                  <emma:literal>r</emma:literal>
                </emma:interpretation>
                <emma:interpretation id="interp3" emma:lang="" emma:confidence="0">
                  <emma:literal>~</emma:literal>
                </emma:interpretation>
                <emma:interpretation id="interp4" emma:lang="" emma:confidence="0">
                  <emma:literal>R</emma:literal>
                </emma:interpretation>
              </emma:one-of>
            </emma:emma>
          </inkml:annotationXML>
          <inkml:trace contextRef="#ctx0" brushRef="#br0">17 139 487 0,'-5'-6'334'16,"-1"5"-67"-16,2-1-49 15,-1-1-204-15,8 8-14 16,2-4-5-16,2-2 9 16,1-2 11-16,2 3 18 15,-2-5 6-15,1 4 9 16,0 1-4-16,0-5-4 15,0 4-12-15,5 1-6 16,1 1-7-16,0-5-6 16,5 7-3-16,3-8-1 15,-3 4 2-15,5-7-1 16,1 5 5-16,2-3 2 0,-1 3 0 16,3-2 1-16,-2 5-1 15,5-6-1-15,-4 6-2 16,6-7 1-16,0 5-1 15,2-13 2-15,0 12-1 16,2-6 2-16,-4 4 2 16,3-5 4-16,-6 10 3 15,1-3 0-15,-7 4-2 0,6-2-6 16,-6 5-4-16,6 1-6 16,-2-4-1-1,8-4-2-15,-5 8 1 0,4-5-1 16,-4 3 2-16,7 1-2 15,-4 1 3-15,2-1-3 16,0 3 2-16,4-1-3 16,-4 0 3-16,6-5-3 15,-3 2 6-15,0 0-4 16,-3-4 6-16,6 1-4 16,-4 1 1-16,5-1-3 15,1-1 4-15,5-5-2 16,-5 1 5-16,7 4 3 15,-5-1 3-15,6-1 0 16,-6 8 0-16,7-8-4 0,-7 3-1 16,7-2-8-16,-5 4 2 15,5-10-5-15,-7 8 4 16,7-3-5-16,-7 3 4 16,7-8-3-16,-9 8 1 15,8-3-1-15,-4 0 2 16,2-4-2-16,-7 8 3 15,8-1-3-15,-7-3 3 16,4 5-4-16,-1 2 4 0,8-5-4 16,-7-4 4-16,11 2-4 15,-6 2 3-15,13-4-2 16,-7 4 4-16,4-2 2 16,-12-2-2-16,8 0-5 15,-14 1 4-15,3 1-5 16,-5 3-1-16,7 0 2 15,-11 0 4-15,4 0-3 16,-8 3 3-16,4-3-3 16,-6 0 9-16,-4 1 7 15,-6 1 5-15,-1 1 8 16,-6 0 8-16,0-2 0 16,-4 3 0-16,4-1-5 15,-6-6-4-15,2 4-7 16,-5 1-4-16,3-4-8 15,-7-1 5-15,2 5-4 16,-2-2 4-16,3-2-1 0,-7 0 6 16,1 2 1-1,-2-1 9-15,-2 1-1 0,-1 1 4 16,3 3-10-16,-1-1-2 16,2-3-13-16,1 0 0 15,-2 0-9-15,0-5 7 16,1 5-8-16,-2-2 3 0,-1-1-50 15,2 8-58-15,-3 19-406 16,-21 14 71-16</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6:54.0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961D7B4-E6F4-4195-8DD5-5BF6D86B25D5}" emma:medium="tactile" emma:mode="ink">
          <msink:context xmlns:msink="http://schemas.microsoft.com/ink/2010/main" type="inkDrawing" rotatedBoundingBox="15537,7094 23897,7187 23877,9007 15516,8914" hotPoints="23731,7855 23603,9205 16087,8492 16214,7143" semanticType="enclosure" shapeName="Rectangle"/>
        </emma:interpretation>
      </emma:emma>
    </inkml:annotationXML>
    <inkml:trace contextRef="#ctx0" brushRef="#br0">48 0 601 0,'-6'7'219'0,"3"-4"19"16,-10 0-169-16,12 6-24 15,-1 2-35-15,1 1 1 0,-1 2 13 16,4 7 22-16,-8-3 13 16,3 8 16-16,-2 3-2 15,-1 7-14-15,6-1-21 16,3 8-12-16,-1-7-12 16,-2 4-9-16,1-4-1 15,-2 6-1-15,-1-5 7 16,2 5-1-16,3-7 3 0,-3 6-2 15,5-6 0-15,5 3-6 16,-2-11 0-16,-2 4-5 16,3-9 5-16,-4 3-4 15,-8-6 3-15,0 7-3 16,3-8 6-16,0 5 5 16,-5-3 7-16,4 0-3 15,-2-4 6-15,-1 3-7 16,3-7-6-16,-1-3-5 15,4-3 1-15,-2-5-3 16,1 4 5-16,-1-7 0 16,0 4 4-16,-1-2-3 15,2 0 3-15,-4 0-6 16,5 1 0-16,-1-1-5 0,3 2-6 16,3-1-39-16,1-1-6 15,5-1-315-15,4-5 67 16</inkml:trace>
    <inkml:trace contextRef="#ctx0" brushRef="#br0" timeOffset="5407.6722">-139 119 903 0,'-8'-3'232'16,"4"-1"66"-16,8 4-263 15,12-2-17-15,6 2-15 16,10 0-5-16,0-1 1 0,8-4 1 16,1 1 1-1,3-4-2-15,-4-2 2 0,12-3-2 16,-5-5 0-16,9-6 0 16,-1-2 1-16,13-1 0 15,-3 0 0-15,7 7 0 16,-7 8 0-16,8 9-2 15,-9 4 1-15,8 7 0 16,-2-2 0-16,17-3-2 16,-8-5 3-16,15-5-1 15,-9-4 1-15,10-4 1 16,-11 1-1-16,8 2 1 16,-7 8-1-16,11 4-2 15,-14 6 0-15,10 9-1 16,-11 3 3-16,10 3-1 15,-11 1 2-15,22-6-1 16,-10-11 2-16,18-5-5 0,-10-9 4 16,14-5-2-16,-16-6 1 15,17 2 1-15,-11 4-1 16,8-1 0-16,-10 8 2 16,13 1 0-16,-19 4-2 15,16 2 2-15,-4-1-1 16,8-1-2-16,-12-1 1 0,15-5 2 15,-15 1-1 1,18-2 0-16,-18-2 2 0,19 3-2 16,-16 2 0-16,15 2 1 15,-21 4-2-15,19 1-1 16,-21 4 4-16,12 3-2 16,-20-2 1-16,9 1 4 15,-14-1-2-15,14-1-1 16,-13-2-1-16,10-3-2 15,-14-2 2-15,12-4-2 16,-14 0 1-16,14-4 1 16,-9-4-1-16,17 0-1 15,-16 1 1-15,8-3-1 16,-10 4 0-16,6 2 1 16,-16 1 0-16,14-4-1 15,-11 6 1-15,7-2-2 0,-16 0 2 16,13-4-1-16,-9 3 0 15,6-8 0-15,-6-4 0 16,15 0-1-16,-14 0 2 16,7 0-2-16,-15 8 3 15,3 6 7-15,-16 7 5 16,-2-1 5-16,-13 5 5 16,0 3 4-16,-11 1-4 15,1 2-1-15,-7 4-1 0,2-1 3 16,-6 1-3-16,1-1-3 15,-3-3-4-15,5-3-4 16,-1 0-6-16,4-5-4 16,-3-1 1-16,1-1 0 15,-6 1 0-15,-3-2-2 16,-4 2 2-16,0 0-1 16,-4 5 1-16,1 1-2 15,-4 0 3-15,1 6 9 16,-2 0 6-16,1 4 3 15,-1-3 3-15,0 8-3 16,2-1-10-16,1 6-5 16,0 3-2-16,0 9-4 15,0 0 0-15,3 13-2 0,-5-4 2 16,1 5-3 0,-2-10 4-16,-3 10 0 0,-3-6 3 15,-2 5-2-15,1-1 3 16,-1 12-2-16,1-10-1 15,0 6-2-15,3-7 1 16,-1 8-2-16,2-12 3 16,-1 4-1-16,1-11 3 15,0 0-2-15,1-10 2 16,2 4-3-16,0-7 2 0,2-1-1 16,-1-5 2-16,-1-1 0 15,0-7 4-15,-1 3 4 16,-2-6 1-16,0 5 1 15,1-4 0-15,2 0-1 16,-1-1-2-16,1-5 0 16,-2-1 3-16,1 1 9 15,-1-4 6-15,2-1 1 16,-1 2-1-16,-1-4-2 16,0 2-10-16,-1-1-4 15,2 1 1-15,-2 1 1 16,1-1 0-16,1-1-2 15,-1 2-2-15,2 1-5 16,0-4-5-16,0 4-2 16,2 1-1-16,-2-3 0 0,1 1 0 15,-1 1 0-15,2-1 4 16,-4 1-1-16,1-2 2 16,-1 0 0-16,2 0 0 15,-1 2 0-15,1-2 0 16,0 1-2-16,0 2 1 15,0 2-4-15,0 1 2 16,1 3-1-16,1 1 2 0,-1 4-2 16,1-2 4-16,-1-1-3 15,-1-1 3-15,0 0-2 16,-1-6 3-16,1-1-1 16,-3 0 2-16,1-1 0 15,-1-1 1-15,0 2 0 16,0-1 2-16,0-1-5 15,2 1 1-15,1 1-4 16,0 0 0-16,0-3-5 16,0 0 5-16,0 1-5 15,0-2 5-15,-2 1 1 16,2 0 2-16,-1-2-2 16,-4 2 4-16,-1-1-3 15,1-1 2-15,-1 1-4 16,2 2 3-16,1-1-3 15,1 0 0-15,2 2-2 0,-1-1 3 16,1 1-4-16,1-2 3 16,-1 1-1-16,0-1 0 15,-1 2 0-15,1-1 1 16,-5 4-2-16,4-2 4 16,-1 0-2-16,1 0 0 15,1-1-1-15,1 1 3 16,-1 0-4-16,2 0 2 15,-2 0 0-15,-2 0 1 16,1-2-3-16,-2 1 3 0,1 2-2 16,-1-2 3-16,0 2-3 15,2-1 3-15,-1 2-4 16,1-3 5-16,1 1-4 16,-2 0 3-16,-1-2-4 15,1-1 4-15,1-1-4 16,-2 2 3-16,-2-4-4 15,1 0 5-15,-4 2-4 16,-1-3 6-16,-5 1-4 16,1 0 2-16,-1 3-3 15,0 2 3-15,1 1-6 16,1 0 7-16,3 0-4 16,-1 0 3-16,1 0-4 15,-1-4 3-15,1 4-6 0,-4-2 5 16,0 2-6-16,-4-6 5 15,-3 6-5-15,1-1 9 16,-6 1-7-16,9-3 7 16,-4 4-5-16,2 2 4 15,-2-1-5-15,8-1 6 16,-9 6-8-16,4-6 2 0,0-1-7 16,-2 0 4-16,-1 0-6 15,2-3 6-15,-5 3-2 16,5-3 4-16,-5 2-2 15,0-4 4-15,-1 4-2 16,3-1 5-16,-2-1-2 16,3-1 1-16,0 4-2 15,4-3 4-15,-4-2-6 16,5 4 0-16,-5 1-7 16,3-3 0-16,-2 1-10 15,0-1 6-15,-6 0-1 16,3-3 9-16,1 0 0 15,-2-1 9-15,1 1-4 16,5 1 6-16,-9 1-6 16,2-1 5-16,1 4-5 15,-1-2 4-15,-5 0-4 0,8 0 4 16,-6 0-4-16,2-2 2 16,-4 1-4-16,2 1 2 15,-6 0-4-15,4 1 2 16,-6 1-3-16,5 2 5 15,-5 2-3-15,3-3 5 16,-3 0-2-16,2-1 4 16,-4-4-3-16,8-1 3 15,-3 0-4-15,4 3 5 0,-3-1-6 16,4 4 5-16,-8 1-6 16,3-1 1-16,-3 3-10 15,3 2 3-15,-2-6-4 16,3 2 6-16,1 5-10 15,3-7 7-15,-4-2-7 16,7 6 4-16,-8-5-4 16,3-1 11-16,-6 2 1 15,2 1 7-15,-2-3-4 16,5 4 5-16,-5-7-2 16,9 5 4-16,-4 1-6 15,4 0 6-15,-7-1-6 16,4 4 4-16,-9-2-7 15,6-5 4-15,-8 2-4 16,7-5 5-16,-8 1-4 16,5 4 6-1,-5 1-3-15,3-5 3 0,-2 6-2 0,5-2 2 16,-3-2-3-16,8-1 3 16,-3 5-6-16,5 0 1 15,-5-1-8-15,1-2 3 16,-10-2-6-16,4-1 7 15,-8 3-2-15,2 0 9 16,-1 2-3-16,7 1 4 0,-6 3-2 16,6-5 3-16,-2 2-5 15,7-3 4-15,-2-1-4 16,3-2-2-16,-1 4-7 16,3-8 2-16,-1 4-6 15,1 1 5-15,-5-1 0 16,2-1 8-16,-7 2-1 15,1-1 6-15,-4-2-3 16,4 2 2-16,-2 0-1 16,7-1 1-16,-4 2-3 15,7-4 2-15,-1 0-11 16,1 0-2-16,0-3-4 16,-1-2 3-16,1 7-1 15,2-4 11-15,-2 1 1 16,8 4 6-16,-9 4-4 15,3-2 5-15,-6-1-5 0,2 1 3 16,-11-2-3-16,9-2 2 16,-7-3-2-16,7 2 2 15,-8 2-1-15,7 2 1 16,-10 4 2-16,7-2 1 16,-5 4 1-16,6-2 2 15,-5-2-1-15,10 1 1 16,-5 1-5-16,6-4 2 15,-9 2-5-15,5 0 4 16,-10 0-5-16,5-1 3 0,-7-1-2 16,4-1 2-16,-8 0-2 15,5-3 2-15,-8 0-1 16,4 2 3-16,-4-3-4 16,5 4 5-16,-9 2 0 15,6 1 4-15,-8-2-1 16,4 2 3-16,-7 2-5 15,11 1 0-15,-8-3-2 16,9 1-1-16,-5-2-3 16,10-2 3-16,-6-2-3 15,9 1 3-15,-9-1-3 16,4 1 4-16,-13 1-1 16,7 0 5-16,-9 1 2 15,11 2 4-15,-4 3 0 16,7 0-1-16,-2 2-4 0,8-2-2 15,1 1-4-15,9-1 1 16,-3 0-4-16,5-1 3 16,-7 1-4-16,-2-2 4 15,-8 4-5-15,2 0 3 16,-7-1-2-16,5 4 2 16,-4 1-2-16,6 1 4 0,-5 0 0 15,10-3 1-15,-7-1-2 16,16-1 3-16,-8-5-5 15,12 1 3-15,-10-2-4 16,5-1 4-16,-7 1-1 16,6-2 3-16,-7-3-5 15,9 3 3-15,-4 1-3 16,4-1-2-16,-5 3 1 16,6-1 3-16,-3-1-2 15,6-4 0-15,-4-2 0 16,6 1 0-16,-4-5-3 15,5-1 1-15,-2-2-5 16,5-1 5-16,0-3-3 16,8 4 3-16,3-5-9 15,1 2 1-15,7-3-9 16,-1-2 3-16,1-7-4 16,-3 3 8-16,-2-13 1 0,-3 5 7 15,-1-4-1-15,-4 2 5 16,-3 1-2-16,11 7 4 15,0-6-3-15,3 5-1 16,1-10-3-16,7 1 0 16,-1-5-1-16,-1 9 2 15,6 2 1-15,2 11 3 16,0 3 1-16,-1 5 0 16,5 0-1-16,2 4 0 0,-2-5-2 15,3 1-1-15,-3-3-4 16,1 2 2-16,-1-3-3 15,-8 1 4-15,5-1-1 16,-1 4 7-16,-4-1-2 16,1 5 2-16,1-28 0 31,14 22-2-31,3 0 0 16,10-1-1-16,-10 2 0 15,1 1 2 1,32 11-1-16,-12-26-2 15,-3-4-1-15,-6 0 0 16,-12 8 1-16,-5 3-1 0,3 2 4 16,0 3 0-16,5-1 1 15,-1 1-1-15,6-2 0 16,1 0-1-16,6 1 0 16,-7 1 0-16,2 2 1 15,-10 5 0-15,1 2-1 16,-6 4 0-16,9 4 0 15,-4 0-1-15,12 4 2 16,-3-2 0-16,6 2 2 16,-6-1 0-16,12 2 1 15,-6-2-3-15,9 0 1 16,-3 0-2-16,7 1 1 16,-5 1-1-16,7-4-1 15,-9 1 1-15,5 1 1 16,-10-1-1-16,14-1 1 15,-9 4 0-15,12 1 2 16,-1 0-2-16,12 0 0 16,-5 0 0-16,11 0 0 0,-7 0-2 15,13 0 1-15,-9-1-4 16,12 1-3-16,-9-3 0 16,13 1-1-16,-8-2 0 15,14 2 4-15,-13-2 1 0,14 2 2 16,-14-1 0-1,10 2 2-15,-10-2-1 16,18-1 1-16,-9-1 0 0,11-2-1 16,-13-2-1-16,14 1 1 15,-13 7 1-15,9-5 0 16,-7 4 1-16,16 2 0 16,-19-3-2-16,20 0 1 15,-10 3 0-15,10-3-3 16,-9 0-3-16,17-3-4 15,-49-1-17 1,1 1 15-16,75-6 4 16,-14 0 4-16,13-5 1 15,-16-1 2-15,-27 1 0 16,-12 1-1-16,8 2 2 16,-17 4-1-16,15 2 1 15,-5 4 1-15,14-2 0 16,-10 1-1-16,15-1-3 0,-13 2-3 15,11 1-3 1,-15 0-1-16,17-3-3 0,-17-2 3 16,11-2 3-16,-14-5 2 15,7-4 4-15,-16 3 0 16,9-2 2-16,-11 3-1 16,8-1 0-16,-10 4-2 15,4-1 2-15,-13 1-1 0,6-2 1 16,-10-1 0-1,4-2 2-15,0 4-2 0,6-4 1 16,-6 2-1-16,10 0 0 16,-11 6-1-16,3-2 1 15,-9 5-1-15,0 3 1 16,-16-3-1-16,10 2 3 16,-11 1-1-16,1-2 1 15,-7-1-1-15,7 2 0 16,-9-4-1-16,6-4 1 15,-5 0-2-15,3 0 2 16,-5-1-2-16,-1-1 1 16,-10 1-1-16,0 0 2 15,-12 4-1-15,-2 0 17 16,-7 0 9-16,-4 3 11 16,-4 2 1-16,-4-2 3 0,-1-2-17 15,1 2-10-15,3 0-23 16,4-3-338-16,-4-3 105 15</inkml:trace>
    <inkml:trace contextRef="#ctx0" brushRef="#br0" timeOffset="-146404.3319">-100 1039 1028 0,'0'5'315'0,"-3"1"50"15,0 1-285-15,2 2-46 16,7-1-34-16,0-2-6 16,6 0-2-16,2-3-1 15,-4-3 3-15,0-1 7 16,-3-1 9-16,-2-3 12 15,1 2 9-15,0 2 11 0,-2-1 1 16,2 1 6-16,1 1-5 16,-1-3 2-16,3-3-4 15,6 1-2-15,0-1-8 16,11-4-9-16,1-1-7 16,8-1-7-1,-2-2-5-15,11-6-4 0,-7 5 3 16,4 0-3-16,-6 1 1 0,4 2-2 15,-7 5 1-15,4-1-1 16,-1 5 2-16,6 3-2 16,-4 0 3-16,1 2-2 15,-6 1 1-15,1-2-2 16,-7-1 3-16,6-1-4 16,1-1 4-16,9 1-2 15,-5-1 2-15,4 1-2 16,-5 1 2-16,2 1 0 15,-3 2 2-15,8 3-3 16,-6 0 3-16,7 0-3 16,-4 2-1-16,2-1-1 15,-7 1 3-15,6 0-3 16,-6-2 3-16,6-2-2 16,-4-1 3-16,5-4-4 15,-6-1 3-15,7-2-3 0,-5-1 2 16,4 1-1-1,-4 2 0-15,6 2 0 0,-6 3 0 16,11 2-1-16,-1-1 2 16,4 5-2-16,-4-4 2 15,9-2-3-15,-10 1 4 16,7-4-4-16,-2 0 3 16,7-1-2-16,-6-1 3 0,8 1-3 15,-7-1 2-15,7 2-1 16,-5 3 0-16,-1-3-1 15,-8 3 2-15,11 2-3 16,-7 0 4-16,8-1-3 16,1-1 2-16,12 5-2 15,-8-2 2-15,12-5-3 16,-8 2 5-16,7 0-4 16,-10-3 4-16,12-1-4 15,-13 2 3-15,10 2-4 16,-2 0 3-16,7 5-3 15,-10 1 2-15,9-1-1 16,-12 1 2-16,15-2-2 16,-11-2 3-16,10 4-3 15,-6-1 3-15,18 2-4 16,-15 1 4-16,12 1-4 16,-14-1 4-16,13-2-4 15,-15 0 3-15,10-3-2 0,-7-2 3 16,15 0-4-16,-12-4 4 15,7 0-3-15,-10 1 3 16,8 1-3-16,-19-1 1 16,9 5 1-16,-8 3 2 15,6 0-2-15,-5 4 3 0,9-1-2 16,-14-9 2 15,-31-2-3-31,0 2 0 0,103 3-3 16,-7-3 5-16,8-4-4 15,-10-1 5-15,-48 2 0 16,-10-3 3-16,10 0-4 16,-8 5 3-16,17-8-4 15,-8-3 1-15,13 1-6 16,-13-1 5-16,9-5-3 16,-17 5 4-16,6 3-3 15,-16-3 3-15,7 1-3 16,-9 2 2-16,5-1 2 15,-5-1 6-15,6-1 8 16,-8 1 5-16,2-1 1 16,-8 2-2-16,0-2-5 0,-6 0-6 15,4-1-3-15,-1 3 4 16,6-2 5-16,-4 0 8 16,4 3 4-16,-7-4 4 15,4-2-3-15,-12 3-6 16,0 0-5-16,-10-2-2 15,0 8-3-15,-12 0 2 16,-5 0-1-16,-6 3 6 16,-2-1-3-16,-2-4 5 15,-1 5-3-15,3 2 3 0,2-4-8 16,-5 2 3-16,-2 0-11 16,4 0 3-16,-5-3-9 15,3 3 4-15,-2 0-8 16,2 0 4-16,-4 0-10 15,4 2 2-15,-3-2-14 16,4 1 0-16,-2-1-18 16,1 0-6-16,-2 0-61 15,-1 0-75-15,-14-12-372 16</inkml:trace>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8:42.2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F81BDB-4577-454E-B27C-749E9A05AE56}" emma:medium="tactile" emma:mode="ink">
          <msink:context xmlns:msink="http://schemas.microsoft.com/ink/2010/main" type="inkDrawing" rotatedBoundingBox="855,3535 5197,3640 5164,5040 821,4935" hotPoints="5526,4121 2866,4697 194,4182 2854,3607" semanticType="enclosure" shapeName="Ellipse"/>
        </emma:interpretation>
      </emma:emma>
    </inkml:annotationXML>
    <inkml:trace contextRef="#ctx0" brushRef="#br0">434 40 500 0,'-19'5'284'0,"1"1"-15"16,0-3-123-16,0 3-27 15,4-3-65-15,-1 0-11 0,-2 3-20 16,4 3-6-16,2 0-11 16,-3 2 0-16,1 0-3 15,2 1 0-15,0-5-1 16,-4 4 0-16,3 0 1 15,-8 2 11-15,7 4 2 0,-10 7 10 16,3-4 3-16,-1 7 3 16,4-2-6-16,-5 2-1 15,11-6-9-15,-3 9-1 16,4-10-8-16,1 6-3 16,1-8-4-16,-1 5 1 15,3-5-2-15,1 5 3 16,2-5-1-16,0 9 1 15,5-4-1-15,1 3 1 16,0 16-2-16,3-16 2 16,1 8-1-16,1-7 1 15,1-6-1-15,3-13 1 16,2 16-1-16,0-7 1 16,-1 7-1-16,7 6 2 15,0-2 0-15,2 1 2 16,6-4-2-16,5 4 2 0,-3-8-3 15,10-1 0-15,-1-5-1 16,8 0 1-16,-6-4 0 16,8 6 0-16,-5-2-1 15,1-3 1-15,-4-7-2 16,6 4 1-16,-4-2 0 16,1-5 0-16,-6 8-2 15,7 10 2-15,-10-6-2 16,3 1 2-16,0 0 0 0,6 2 2 15,-9-2 0-15,12 3 2 16,-6-6-2 0,9 4 0-16,-1-10-3 0,11-3-2 15,-5-6 1-15,1 6 1 16,-9 0 1-16,0-2 2 16,-7 7-1-16,7 1 0 15,-2-3-1-15,5 2 1 16,2 1-1-16,9 1 1 15,-10-1 0-15,10 5-1 16,-5-3-2-16,6 5 1 16,-12-7-1-16,6 5 2 15,-10-6-2-15,7 1 1 16,-7-8-1-16,11 2 1 16,-4-9-3-16,10 0 2 0,-7-6 1 15,6-5 0 1,-6-1 0-16,6-5 0 0,-13 4 0 15,4-6 0-15,-11 6 3 16,4-4-3-16,-10 6 2 16,7 2 0-16,-8 7-1 15,1 1-1-15,-10 5 1 16,3 2 1-16,-5 2-3 16,6 2 11-16,-2 3 4 0,7 2 4 15,-4 7-1-15,7-7 1 16,0-3-10-16,9-6-5 15,-6-4-4-15,8-17 1 16,-4 1 0-16,10-4 1 16,-8-4 0-16,9-2 1 15,-7 7-2-15,2 1 1 16,-10-1-3-16,3-2 2 16,-4 13 0-16,4-6 0 15,-9 1-1-15,3 2 2 16,-8 8-3-16,-1-16 2 15,-6 2-1-15,1-1 2 16,-8 6-1-16,6-9 2 16,-4 13-2-16,-1 0 1 15,-2 5 0-15,5-6 0 0,-8 6-1 16,4-4 1-16,0 1 0 16,0 1 0-16,-1-2-1 15,8-4 1-15,-5-2-1 16,2-7 1-16,-3-2-1 15,-2-3-2-15,-6 3 0 16,0-9-1-16,-3 10-1 16,-3-7 1-16,-1 1 1 15,-1 4 1-15,-5 10 1 0,-4 1 2 16,1-1 1-16,-9 5 0 16,0 3-1-16,-6-12 1 15,0-2-4-15,-7 0 0 16,2-3-1-16,-10-7 0 15,7 7-2-15,-5 0 1 16,2 4 2-16,-2 2 0 16,4 8 1-16,-8 0-1 15,2 4-1-15,-5 0-6 16,4 2-1-16,-9 2-1 16,8 2 1-16,-5 1 3 15,6 1 4-15,-8-2 1 16,8-2 2-16,-10 1-1 15,5-2 1-15,-1 4 7 16,2-1 4-16,-2 4 3 16,3-1 3-16,-9-1 1 15,4 2-7-15,-4-1 0 0,1 4-3 16,-1-4 3-16,6 2-1 16,-7-3 0-16,7 2-3 15,-5-5-2-15,10 1-6 16,-4-4-4-16,10-2-4 15,-5-5-4-15,2-2-2 16,-7-7 0-16,5 7 4 16,-9 2 3-16,6 2 6 0,-7 6 6 15,7 7 3-15,-8-1 3 16,7 4 1-16,-9 1-1 16,10 0-3-16,-3-1-2 15,4-1-4-15,-1-1-1 16,3-1 1-16,-9-4-1 15,-2-2 0-15,-1-1 0 16,-3-4 0-16,-3-2 1 16,7 5 0-16,-2 0 5 15,4 5 3-15,-7 5 9 16,10 7 3-16,-4 4 9 16,8 0-5-16,-5 5-1 15,4-3-9-15,-6-4-4 16,6-2-6-16,-11-5-4 15,7-4-4-15,-8-7-3 0,1-1-1 16,-12-8 2-16,5 2 0 16,-1 5 6-16,6 4 6 15,-8 9 13-15,12 7 0 16,-9 12 3-16,1 2-5 16,-4 12-5-16,12-2-8 15,-5 7-9-15,14-2-27 0,-1-7-82 16,13-27-334-16,-35-28 56 15</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9:14.0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79375D-82B6-40F1-A1B2-20F17A7C1FA5}" emma:medium="tactile" emma:mode="ink">
          <msink:context xmlns:msink="http://schemas.microsoft.com/ink/2010/main" type="inkDrawing" rotatedBoundingBox="5425,3401 9959,3623 9888,5062 5354,4840" hotPoints="10670,4300 7957,4886 5260,4231 7973,3645" semanticType="enclosure" shapeName="Ellipse"/>
        </emma:interpretation>
      </emma:emma>
    </inkml:annotationXML>
    <inkml:trace contextRef="#ctx0" brushRef="#br0">869 267 572 0,'-8'-14'171'0,"2"2"30"16,0-3-160-16,8-2-46 16,2-1-38-16,2-2-18 15,-1 0 0-15,1 2 2 16,-6 6 17-16,-3 0 43 16,3 4 45-16,-3 1 52 15,-3 1 13-15,-3 1 20 16,3 2-14-16,-5 3-17 0,1-3-42 15,-3 5-1-15,1-7-11 16,-3 2-2-16,3 2-9 16,-5 2-3-16,8-1-10 15,-3-4-7-15,-2 4-2 16,-4 1-1-16,1-2-4 16,-10 4-5-16,1 6 1 15,-2-2-2-15,3-1-1 16,-4 3 0-16,2-4-1 0,-5 4 3 15,0-1 1-15,-7 1 10 16,6 0 5-16,-7 5 9 16,10-7-2-16,-4 8 1 15,7-3-8-15,-2 4-7 16,8 0-7-16,-5 4-4 16,8 0 0-16,0 1-3 15,1 0 4-15,-3 2-3 16,7-2 4-1,35 263 6 64,-97-278-9-79,55 12 0 15,9-1-1-15,10 0 1 16,-22 13-3-16,38 6 1 15,5-5 0-15,0 10 1 16,-5-14 2 15,1 0 0-31,16 26-3 0,-1-6 4 16,-4 7-7-16,9-23 5 0,-10-12-4 16,8-3 3-16,-1-2-2 15,8-3 5-15,-3 2-3 16,9-2 3-16,-6-2-2 15,9 0 2-15,-8-4-2 16,7 2 0-16,-5-1 1 16,5 2 0-16,-10-1-2 15,17 4 2-15,-7-5-2 0,8 2 0 16,1-4 0-16,9 4 2 16,-11-4 0-1,12 6 0-15,-10-3 0 0,9 2 1 16,-11 2-2-16,4 1 2 15,-9-1-2-15,12 1 1 16,-7 1-1-16,13-5 1 16,-4-3-3-16,14 2 3 15,-9-13-3-15,-1 5 3 16,-6-7 0-16,3 3 2 16,-11-5 0-16,7 11 10 15,-4-5-1-15,10 7 3 16,-3-6-1-16,16 4-4 15,-8-2-6-15,9-4-1 16,-8 1-3-16,6 1 0 16,-10-5 2-16,8-1-1 0,-9 0-1 15,10-2 2-15,-7 4-3 16,-1-9 3-16,-15 9-3 16,6 1 2-16,-13 0-2 15,4 1 3-15,-5 5-3 16,13-1 1-16,-8-1 0 15,9 1 2-15,-7 1-2 16,7-3 1-16,-10-2-1 0,6-3 0 16,-14 1-1-1,-2 1 2-15,-7 1-2 16,3 1 4-16,-11 2-3 0,3 2 2 16,-7-1-2-16,0-2 1 15,-3 3-2-15,6-2 2 16,-4-1-1-16,3-3 0 15,-3 1 1-15,4-4-1 16,-5 0-1-16,1-6 3 16,-3 9-1-16,0-9-1 15,-6 4 0-15,5-1 2 16,-2 6-3-16,3-6 1 16,-2 3 0-16,4-3 1 15,-3-8-2-15,1-7-1 16,-3-5-3-16,-2-8-1 0,-2-2-1 15,-1-1 3-15,-4 7 1 16,-5-7 3-16,-1 5 1 16,-2 8 4-16,-2 4-3 15,-3-1 3-15,1 10-2 16,-1 2 3-16,-4-5-4 16,0-1 1-1,1 3-4-15,-4-3 2 0,4 6-2 0,-4-5 3 16,-2 3-6-1,-3-9-8-15,4 4-2 0,-5-3 2 16,0-7-4-16,1-2 6 16,0 6 10-16,-6-2 4 15,-1 6 4-15,-5 5 4 16,1 6 1-16,-4 2 1 16,1 4-3-16,-1-9-5 15,5 9-6-15,1-4-14 16,1-1-8-16,-3-2-10 15,4 1-1-15,-6-4-1 16,-1 0 12-16,-9-4 11 16,4 3 13-16,-11-2 17 15,4 5 10-15,-7 1 14 16,10 10 3-16,-6-1 0 16,6 5-15-16,-2 2-9 15,10 2-15-15,-8 2-21 16,9 0-11-16,-3 2-6 15,6-2-1-15,-7-3 2 0,-2 0 13 16,-9 0 13-16,0 0 12 16,-12 2 13-16,3 1 3 15,-5 0 5-15,9 0-5 16,-7-3-6-16,15-1-10 16,-7 2-5-16,8 5-4 0,-4-4 0 15,6 1-1-15,-6 0 1 16,5-3-1-16,-7-3 4 15,7 4-2-15,-10-2 2 16,5 3 0-16,-3-1 0 16,7 1-2-16,-5-1 0 15,7-1 1-15,-3-1-2 16,6-1-1-16,-1-1 1 16,4-1-1-16,0 1 1 15,0 1-1-15,-6-1 1 16,1-1-1-16,-4-1 1 15,-1-1-2-15,-2 0 1 16,4 0 0-16,-7 3-1 16,8-3 3-16,-8 5 0 15,6-1 1-15,-6-1 1 16,9 5-2-16,-5-2 2 16,2-6-2-16,-12 1 4 0,6 2-3 15,-14-3 3-15,4 2-2 16,-7 2 0-16,12 2-3 15,-10 3 0-15,9-1-4 16,-11 4-41-16,-4-2-351 16</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19:50.0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35DC10-0E34-46D5-9C65-ACE8C40DB70B}" emma:medium="tactile" emma:mode="ink">
          <msink:context xmlns:msink="http://schemas.microsoft.com/ink/2010/main" type="inkDrawing" rotatedBoundingBox="1074,7702 5049,7730 5041,8765 1067,8737" hotPoints="4666,7795 4691,8548 1109,8668 1083,7914" semanticType="enclosure" shapeName="Rectangle"/>
        </emma:interpretation>
      </emma:emma>
    </inkml:annotationXML>
    <inkml:trace contextRef="#ctx0" brushRef="#br0">78 0 246 0,'-3'9'265'0,"0"-1"-65"16,0 1-22-16,3 4-93 16,1-4-52-16,-1 0-11 15,2 5-12-15,2 0-3 16,-4-5-4-16,-1 5 0 16,1-7-8-16,1-1 49 15,-2 0 9-15,-1 0 16 16,2 2 4-16,-4 6 12 15,0 1-47-15,3 3-10 16,-4 2-15-16,4 5-3 16,-1-2-7-16,-2 3 1 15,2-2-2-15,1 7 1 0,-4-4-3 16,-1 5 4-16,5-2-2 16,-5 7 1-16,4-4 0 15,-4 5 1-15,4-3-2 16,-1 1 1-16,3-11-2 15,-4-1 4-15,4 0 4 16,-3-1 7-16,1-3 1 16,-2 8 5-16,1 1-3 15,3-1-4-15,3-3-7 0,-2 6-2 16,4-7-4-16,2 5 0 16,1-5-1-1,0 3 1-15,1-7-1 0,0 0 0 16,-3-8 0-16,0-4 1 15,-3-4-1-15,2 1 2 16,-2-7-2-16,0-1 2 16,3-3 0-16,6-6 4 15,1-3 0-15,7-2 3 16,4 0-2-16,4 1 1 16,-1 3-5-16,8 3 0 15,1 5-2-15,7 4-1 16,1 1-2-16,9 3 1 15,-3 0-2-15,2 0 1 16,-5-3-1-16,0-2 2 0,-6-2-1 16,3-2 2-16,-3 1-1 15,4-2 1 1,-2 1 0-16,-2-1 2 0,-6 3-2 16,1-2 0-16,-6 3 0 15,5 1 0-15,-3 2-2 16,6 2 2-16,-3 1-2 15,6 3 0-15,-2-3 0 0,7 2 0 16,-7-4 1-16,11-1 1 16,-4-1-2-16,5-3 3 15,-6 0-1-15,3 1 1 16,-8 0-2-16,2 3 2 16,-9 1-2-16,10 5 0 15,-7 1-1-15,11 0 0 16,-6-1 0-16,5 0 0 15,-4-3 0-15,7-1 1 16,-7-4 0-16,10-2 2 16,0-2-1-16,5-2 0 15,-2 0 0-15,5 1 0 16,-3 1-2-16,3 4 1 16,-7-1-2-16,4 3 2 15,-13 2-1-15,3 2 1 16,-9-1 0-16,2 0 1 15,-3 2 0-15,7-4 1 0,-8-1-1 16,5 2 0-16,-6 1-1 16,5-1 1-16,-5-1-2 15,2 2 1-15,-5 0-1 16,5 0 1-16,-4 0-1 16,2 3 1-16,-6-1 1 0,4-2 2 15,-2 3 0-15,-3 2 2 16,1-2-2-1,6 1 0-15,-1 1-2 0,3-2 1 16,4-2 0-16,3-2 0 16,-3-1-1-16,5-1 1 15,-10-3-2-15,2 0 0 16,-10 0 1-16,-3-1-1 16,-5-1 0-16,-2 1 9 15,-6 1 1-15,-1-2 1 16,-3 1 1-16,1-1 0 15,-3 2-7-15,6-2-1 16,-3 2-2-16,2 2 1 16,-2-1-2-16,0-2 1 15,0-1-2-15,5-1 1 16,-2 0-1-16,4-5 0 16,-2 1 1-16,3-4-1 15,-2-1 0-15,2 0 1 0,-5 1-1 16,3 2 2-16,-3 3-1 15,-1-2 1-15,-2 7-2 16,1-2 1-16,-5 0-1 16,0 1 0-16,-2 2 0 15,-2-6 1-15,-2-3 1 16,-4-5 0-16,-1 0-1 0,-3-4 1 16,-3-2-2-16,-3-1 0 15,5 6-2-15,-3-9 3 16,2 2-2-16,5 1 2 15,3 3-1-15,-6-6 1 16,1 7-1-16,2-5 0 16,0 3-1-16,-1-4 1 15,5 0-2-15,5-1-7 16,-1 1-3-16,1-3-2 16,0 6-1-16,0 4 2 15,-5 5 7-15,-1 2 4 16,0 6 4-16,-1 1 8 15,-4 4 1-15,1-2 7 16,0 6-1-16,0-3 0 16,-1 1-7-16,-2 1 0 0,-1-1-7 15,-3 1 2-15,-1-4-3 16,-6-2 1-16,6-2-3 16,-8-3 3-16,-1-5-2 15,-1 0 2-15,1 1-1 16,-9 1 1-16,9 2-1 15,-5 1 6-15,3 6 1 16,-3 2 4-16,3 1-1 16,-3-2 1-16,5 2-7 15,-2 0-1-15,1-4-5 0,-3-1 1 16,1 1-1-16,-6 1-1 16,4 0 0-16,-5-1 1 15,3 4-1-15,-7-3 0 16,0-1 1-16,-12-1 1 15,4 5 0-15,-10-4 2 16,6 4-2-16,-8 3 3 16,10-2-2-16,-8-1 1 15,4 0 0-15,-1 2-2 16,7-2 0-16,-10 3-1 16,9-2 1-16,-8 1 1 15,4-2-1-15,-10-2 1 16,10-7 0-16,-10 8-1 15,6 1-1-15,-8-2 1 0,6-2-1 16,-2 5 2 0,11-4-1-16,-10 3 3 0,5 3-1 15,-6 3 2-15,4-3 0 16,-10 5-1-16,15 1-1 16,-3-1 1-16,10 1-4 15,-1 0 2-15,8-5-1 16,-4-1-1-16,8 2-1 15,-10-4 0-15,1 1 0 0,-11 1 2 16,5 0 0-16,-15 0 1 16,11 2 0-16,-7 4 2 15,8 0 0-15,-6 3 1 16,10 0-2-16,-4 3 1 16,11-3-4-16,-2 5 1 15,7-5-2-15,-4-1 1 16,8-4 0-16,-6-3-8 15,-1-6-13-15,-7-4-34 16,5-5-17-16,-10-2-17 16,5-3 4-16,-4 4-6 15,5 8 368-15,-5 11-607 16,-5 9 318-16</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2:47.5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EFFD9A-8E1B-4B06-BF13-36F8F141CAD1}" emma:medium="tactile" emma:mode="ink">
          <msink:context xmlns:msink="http://schemas.microsoft.com/ink/2010/main" type="inkDrawing" rotatedBoundingBox="13993,12372 16409,12196 16514,13634 14098,13810" hotPoints="16432,12328 16458,13627 14122,13675 14095,12376" semanticType="container" shapeName="Rectangle">
            <msink:sourceLink direction="with" ref="{27C0DE9F-1B20-490D-A48B-4D07E10DE025}"/>
            <msink:destinationLink direction="with" ref="{67361F4F-360B-4158-B15E-B2B14F428CF6}"/>
          </msink:context>
        </emma:interpretation>
      </emma:emma>
    </inkml:annotationXML>
    <inkml:trace contextRef="#ctx0" brushRef="#br0">-341-158 964 0,'-4'13'289'0,"2"-7"74"16,2 0-250-16,2-2-35 15,1 1-25-15,6-7-6 16,0-2-20-16,8-5-16 0,4-4 2 16,9-5 2-16,1 0 0 15,7-2 0-15,-11 2-7 16,3-2 0-16,-7 8-3 15,6-1 3-15,-5 4 0 16,5 2 2-16,0 0 0 16,3-2 4-16,-3 3-2 15,2 0 1-15,1-3-3 16,5 1 0-16,-4 3-6 0,5-1 0 16,0 0-3-16,4 0 1 15,-2 2-1-15,1-5 0 16,-3 4-1-16,-2 0 0 15,-4 2 1-15,5 2-2 16,-7 2 1-16,5-2 0 16,0-1 1-16,6-1-1 15,-6-1 1-15,9-2 0 16,-7-2 0-16,4 4 0 16,-6 2-1-16,5 2 6 15,-7 5 4-15,5 4 6 16,-1 3 0-16,-1 1 1 15,-1 3-5-15,1-1-5 16,-5-2-4-16,3-2-1 16,0-5-1-16,4 0 0 0,0-6 0 15,1-1 1-15,-5-2-1 16,0 0 0-16,-2-3 0 16,2 1 1-16,-2 0-2 15,4 2 0-15,-1 2 0 16,6-1 1-16,-5 2-2 15,8-1 1-15,-12 2 0 16,3-4-1-16,-8 2 1 16,4-4 0-16,-12-1 0 0,4 0 0 15,-5 0 1-15,-2 0 0 16,-3 3 1-16,-1 3-1 16,-4-3 0-16,0 6 1 15,-2 0-1-15,-5 0 0 16,1-1 1-16,1 4 6 15,-2 1 3-15,2 1 4 16,0-1 2-16,0 4-1 16,-1-2-6-16,1 2-3 15,-3 2-3-15,1 4-1 16,1 0 0-16,-1 7-1 16,-1 3-1-16,3 4 0 15,-1 7 0-15,1 9 1 16,0-6-2-16,-1 4 0 0,-1-1 1 15,1 0 0-15,-2-1-1 16,1 4 2-16,1 3 0 16,-1 0 0-16,1-3 0 15,-2 3 1-15,3-6-1 16,-3-5-1-16,1-1 0 16,4-3-1-16,-4-6 0 15,1-6 2-15,-1-2-1 16,-1-6 1-16,-1-1 0 15,1-2-2-15,1 0 2 0,-2 0-2 16,1 4-1-16,1 2 2 16,-1 0-1-16,0 6 1 15,-1-3-1-15,2 5 1 16,1-9-1-16,-4 0 1 16,4-8-3-16,-2-3 2 15,0-3 0-15,0 0-1 16,0-2 1-16,0-1 2 15,0 0 1-15,0 0 2 16,-3 0 2-16,-2-1 0 16,1 2-1-16,-2 1-1 15,0 1-2-15,-2 0-2 16,2-2-1-16,0 3 0 16,1-4 1-16,-1 1-1 15,0 1 2-15,-3 2 9 16,-2-1 3-16,-2 2 5 0,1 1 2 15,-7 1 1-15,0-1-9 16,-6 7-2-16,6-1-4 16,-9 3 2-16,4-6-1 15,-2 5 2-15,7-5-2 16,-10-3 0-16,7-2-3 16,-3-1 0-16,2-1-2 0,-9-1 2 15,3-1-2-15,-6-1 1 16,3 4 0-16,-2-2 4 15,3 1 2-15,-5-1 1 16,4 1-2-16,0 0 0 16,3-1-5-16,-3-2-3 15,10-1-1-15,-4-3 0 16,5 2-1-16,-5-3 2 16,3 2-1-16,-9 4 0 15,3 4 1-15,-9-1 0 16,4 3-1-16,-1 1 2 15,4-4-1-15,1-3 1 16,9-2 0-16,-4 1-2 16,7-4 2-16,-6 2 1 15,6-2 0-15,-7-1 0 16,3 2 1-16,-6 2-1 0,7 1-1 16,-8-1-1-16,3 4 2 15,-1-2-3-15,1-3 1 16,-4 3 0-16,7 1 0 15,-4-2-1-15,9-1 1 16,-3-2 1-16,1-1-2 16,-6-4 1-16,9 3 1 15,-10-2 0-15,6 1 0 16,-2 1 1-16,5 1-1 0,-3 4-1 16,1-1 1-16,-1 2-1 15,-2 2 1-15,2 2-2 16,2-4 1-16,-2 5-1 15,3-2 1-15,-2 1-1 16,-1-2 1-16,-2-1-1 16,0 1 1-16,-5-2-1 15,3 0 0-15,-4 0 1 16,1 1 1-16,-4 2-1 16,11 3 1-16,-14 1 0 15,4 2-1-15,4 1 0 16,1-1 1-16,-4 0-1 15,9-4 0-15,-2-3-2 16,5-1 2-16,-2-4-1 16,3 1 0-16,2 1-1 15,6-2 3-15,0 0-4 0,3 1 2 16,1-1-1-16,4 0 0 16,-1 3-1-16,1 0 1 15,1 2-1-15,0-1-12 16,0 2-57-16,3-3-82 15,4-4-392-15,-4-5 47 16</inkml:trace>
    <inkml:trace contextRef="#ctx0" brushRef="#br0" timeOffset="-2231.6328">-286-192 747 0,'-6'-4'297'15,"1"-2"28"-15,2 0-184 0,-1 9-49 16,-2 5-35-1,-2 10-10-15,2 8-18 0,0 18-4 16,2-3-8-16,2 9 3 16,1-1-1-16,1 1 1 15,0-6-7-15,1 10-3 16,1-5-4-16,-2 5-1 16,0-2-3-16,1 9-1 15,-2-5 0-15,-1 11 0 16,4-13-2-16,-2 1 5 15,0-11 3-15,1-5 3 16,2-14 1-16,-4-3 4 16,2-6-3-16,1-6-1 15,1-7-2-15,-3 0 1 16,1-1-3-16,-2-2 1 16,1 1-1-16,-2 4-1 15,-1-2-2-15,0 3-24 0,0 2-29 16,-2-5-350-16,1 6 84 15</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0:11.7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97A819-C2AF-4502-AB09-4D9F95B9A3AC}" emma:medium="tactile" emma:mode="ink">
          <msink:context xmlns:msink="http://schemas.microsoft.com/ink/2010/main" type="inkDrawing" rotatedBoundingBox="5509,7476 10022,7649 9962,9224 5449,9051" hotPoints="9814,7672 9862,8924 5559,9088 5511,7835" semanticType="enclosure" shapeName="Rectangle"/>
        </emma:interpretation>
      </emma:emma>
    </inkml:annotationXML>
    <inkml:trace contextRef="#ctx0" brushRef="#br0">135 0 770 0,'-22'6'219'16,"6"-3"52"-16,4 3-212 15,7 2-33-15,5 2-8 16,6-1-14-16,5 9-2 15,-1 4-3-15,-1 10-4 16,-7-2-7 15,-1-15 4-31,1 2 11 0,-2 51 2 16,-9-1 3-16,-2 6 6 16,-2-2 3-16,0-26 11 15,3-5 6-15,-1-1 8 16,4-7-1-16,-3-3-2 15,4-2-10-15,-1 2-10 16,8 2-9-16,2 5-6 0,-3-3-1 16,2 4-4-16,4-4 3 15,-8 7-2-15,-4-4 0 16,5 13 0-16,-1-7 1 16,-5 7-1-16,4-7 2 15,-2 1 1-15,1-10-1 16,1 2 5-16,4-8 2 15,-2-4 2-15,5-5 1 0,-1-4 0 16,0-4-2-16,2 3-2 16,2-6-1-1,-5 1-2-15,7-1 1 0,-6-1-4 16,0-1 0-16,-1 0-3 16,5-1 2-16,-5 1-3 15,7-4 4-15,4 4-1 16,-2-2 2-16,6 1-1 15,1 1 1-15,6 2-3 16,2-1 1-16,9 2-1 16,-3 3 0-16,7-2 0 15,1-2 1-15,7-1 0 16,-2 4 0-16,11-1 0 16,-6-3-1-16,7 1 0 15,-4 5 2-15,3-2-3 0,-11-3 1 16,15 5 0-16,-9 0 1 15,10-4-2-15,-5 3 2 16,11-1 0-16,-8-1 1 16,9-1-3-16,-12 9 2 15,11-7-2-15,-8-5 1 16,14-1-1-16,-8-1 0 16,20-7 0-16,-7-1 1 15,13 1 1-15,-12-1 1 0,4 1-2 16,-9 4 2-16,4-2-1 15,-14 8-1-15,8 2 0 16,1-1 1-16,8-1-2 16,-9 4 3-16,10-7-2 15,-7 0-1-15,5-3 2 16,-12 0-2-16,14-8 0 16,-7 0 1-16,11-2-1 15,-7-1 1-15,9-2 0 16,-11 0-1-16,13-2 2 15,-16-1-2-15,8-3 2 16,-7-3-1-16,10 0 2 16,-17 3 0-16,8-1 1 15,-13 5 0-15,1 6 0 16,-15-1-2-16,7 6 1 0,-12 5-1 16,4 6 2-16,-5 3 1 15,9 2 1-15,-8 3-1 16,9 1 1-16,-8-4-3 15,2-5-1-15,-7 2-1 16,-4-2 1-16,-13-6 0 16,-2-1 0-16,-9-3 0 15,-4 3 1-15,-7-3 1 0,5 0 5 16,-6 1 5-16,-1 2 2 16,5-7 3-16,-7 2 1 15,-1-4-5-15,1-6-3 16,1-2-3-16,-5-8-7 15,5-7-1-15,-5-12-10 16,-1-3-3-16,-1-10 0 16,1 7 4-16,-7-3 0 15,5 14 8-15,-7-2 3 16,5 4-1-16,-7 3-1 16,7 2-1-16,2-6 1 15,2 4-2-15,-2-1 2 16,5 4-1-16,0-6 1 15,-1 5 0-15,3-3 0 16,2 4-7-16,1-6-8 16,-2 4-5-16,1-5-1 15,2 4-1-15,-4 1 8 0,0 9 7 16,-4 0 7-16,-1 7 0 16,-4 2 8-16,0 1-2 15,-2 0 4-15,-1 1-3 16,-6-6 0-16,2 4-5 15,-6-3 0-15,-1 1-2 16,-9-1 0-16,3 6-1 0,-12 0 3 16,0 4 4-1,-4 2 7-15,1 5 1 16,-10-1 2-16,9-2-3 0,-4 1-3 16,1-3-8-16,-7 7-3 15,6-4-2-15,-8 8-5 16,1-2 1-1,-8 6 1-15,9-6 2 0,-15 3 0 16,8-5 5-16,-14 2 4 16,8-6 0-16,-17 3 0 15,12 5 4-15,-9-5-1 16,14 0-2-16,-13 0 6 16,10-3 3-16,-11-3 8 15,8 1 1-15,-13 5 0 16,13 0-7-16,-10 2-4 15,14-4-8-15,-9 1-5 0,11-5-1 16,-9 1 0-16,11-2 2 16,-8 4 1-16,7 4 6 15,-4 1 3-15,10 4 1 16,-3 4-1-16,5 1 0 16,-9-2-5-16,7 2-1 15,-13-2-3-15,2 0 1 16,-10-2-1-16,10-1 2 0,-10-1 0 15,12-3 4-15,-15-6 2 16,10 0 5-16,-8-2 1 16,5-2 4-16,-4 4 0 15,17 2 2-15,1-2-5 16,11 1-2-16,12 1-6 16,14-1-5-16,0-1-48 15,20-1-38-15,10-19-369 16,-7-16 69-16</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0:32.9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69D3C6-B85E-4FB3-98C7-5ED9D6870001}" emma:medium="tactile" emma:mode="ink">
          <msink:context xmlns:msink="http://schemas.microsoft.com/ink/2010/main" type="inkDrawing" rotatedBoundingBox="2692,9664 7832,9343 7976,11652 2836,11973" hotPoints="7739,9677 7838,11464 2905,11737 2806,9951" semanticType="enclosure" shapeName="Rectangle"/>
        </emma:interpretation>
      </emma:emma>
    </inkml:annotationXML>
    <inkml:trace contextRef="#ctx0" brushRef="#br0">72 49 284 0,'3'9'116'15,"-6"0"21"-15,7 3-58 16,1 3 17-16,-3 2-4 16,2 4 24-16,2-1-13 0,-1 4-10 15,-5 0-32-15,-2 7-9 16,-4-3-22-16,3 9 13 15,-1-2 1-15,0 10 10 16,1 2-2-16,3 8-1 16,-3-5-19-16,0 12-9 15,2-6-12-15,1 13-3 16,0-1-7-16,-2 14 3 16,-4-5-2-16,2 5 3 15,1-6-1-15,-2 3 4 16,2-6-2-16,0 10 0 15,0-7-2-15,-3 9 0 16,0-8-2-16,-2 4 0 16,4-17-1-16,-2-1 2 15,3-19 4-15,0-1 7 16,4-13 3-16,-1-1 7 0,2-6-4 16,5 3-2-16,-4-4-8 15,3 0-4-15,0-7-5 16,2-2 1-16,0 0-1 15,7-6 1-15,-6-2-2 16,9-2 1-16,-1-2-1 16,-2-5 2-16,0 2-1 0,6-1 5 15,-5 0 2-15,6 0 2 16,3 3-2-16,2 2 2 16,0 1-4-16,7 1-2 15,-3 2-1-15,6 2-1 16,-5-1-1-16,7 3 2 15,1 0-2-15,4 1 0 16,-3-4-1-16,6 1 0 16,-3-2-2-16,1 0 2 15,-8 0-1-15,4 2 1 16,-5-1 0-16,3 2 0 16,1 1 1-16,11 3 0 15,-4 1 0-15,10 1 1 16,-1-1-2-16,11-1 1 15,-8-4-1-15,10-1-1 16,-9-3 0-16,8-4 1 0,-10-7-1 16,8 1 3-16,-3-4-1 15,9-4 0-15,-6-2 0 16,11-1 0-16,-9 0-3 16,2-1 1-16,-6 3 0 15,7 2 1-15,-10 5 0 16,13-3 2-16,-1 4 0 15,14-1 0-15,-4 1-2 0,5-2-1 16,-11 1 0 0,13 1 0-16,-16-1 1 0,10-2 0 15,-2-1 2-15,12-4-2 16,-12-1 0-16,12-5-2 16,-14 0 0-16,10-4 1 15,-15 7 0-15,14-1 1 16,-12 2 1-16,8 3-1 15,-11 7 0-15,8-1 1 16,-12 4 0-16,9 6 0 16,-11-3-1-16,11-3 1 15,-11 3-1-15,8 1 0 16,-11-4 0-16,8 3 1 16,-15 0-2-16,4-1 2 15,-13-4-2-15,-1 4 2 0,-5 1-1 16,-1 1 1-16,-8 4-1 15,2 1 2-15,-6 1-2 16,1 2 0-16,-6 1 0 16,7-6 1-16,-4 1-2 15,-1-7 1-15,-4-1 0 16,-1-7-2-16,-3-1-4 16,-3-9-2-16,-2-6-1 15,-3-9 1-15,-2 5 2 16,-3-14 5-16,-3 5 3 0,-3-4 0 15,-2 5-1-15,-4-13-1 16,5 1-2-16,-5-8 0 16,-2 2 1-16,1-5 0 15,0 11 0-15,-6 3 1 16,2 8 1-16,1-2 0 16,-3 4 0-16,-3-5 1 15,2-4-3-15,0-2-2 16,4 2-2-16,-2-10-1 15,1 4-1-15,3 2 3 16,1 8 2-16,-5 5 2 16,3 9 2-16,0 9 6 15,1 7-3-15,-1-3 2 16,6 4-2-16,-3-2-2 16,3 1-5-16,0-7 1 15,-2 3-2-15,-1-13-6 0,0 3-5 16,-3-12-7-16,0 3-1 15,-2 2 2-15,-1 7 7 16,-3 2 12-16,1 10 9 16,-4-1 6-16,0 7 0 15,-2-1 0-15,2 5-3 16,-5-4 5-16,3 7-2 0,-7-1 1 16,4 1-2-16,-4-1 0 15,-2 2-6-15,-3-3-4 16,2-5-4-16,-16 1 2 15,5-4-2-15,-9-2 0 16,2 0 2-16,-5-3 2 16,9 2 0-16,-6-3 0 15,7 2-2-15,-4 0 0 16,8 3-1-16,-4-5 0 16,7 5-1-16,-2-3 0 15,4-2 0-15,-8 1 2 16,-1 0-1-16,-7 0 1 15,3 7 1-15,-12-1-1 16,6 1-4-16,-5 0 1 16,4 3 0-16,-8-3 4 15,8 2 4-15,-12 2 7 16,5 3 3-16,-7 1 6 0,6 7-2 16,-16-1 0-16,14 1-6 15,-8 3-2-15,5 1-7 16,-5-2-3-16,6-2-2 15,-15 6 1-15,12-3-2 16,-16 3 4-16,1-3 0 0,-8 10 0 16,13-6-2-1,-6 3 3-15,9-6 1 0,-9 7 5 16,14-7 2-16,-13 4 3 16,5-2-3-16,-3 2-2 15,11-3-7-15,-6-2-4 16,13-5-5-16,-14-4-5 15,7-1 1-15,-12-2 2 16,2-2 0-16,-14-1 4 16,14 0 2-16,-7-2 4 15,15 4 3-15,-12 5 13 16,14 2 5-16,-9 6 4 16,13 1-3-16,-7-1-25 15,16 0-59-15,-24 4-363 16,-14-3 80-16</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1:24.4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7D9735A-2F1B-4C53-9A51-93943909CF62}" emma:medium="tactile" emma:mode="ink">
          <msink:context xmlns:msink="http://schemas.microsoft.com/ink/2010/main" type="inkDrawing" rotatedBoundingBox="5664,13339 9747,13244 9797,15425 5714,15519" hotPoints="9701,14644 7393,15489 5202,14374 7511,13529" semanticType="enclosure" shapeName="Ellipse"/>
        </emma:interpretation>
      </emma:emma>
    </inkml:annotationXML>
    <inkml:trace contextRef="#ctx0" brushRef="#br0">2794 324 437 0,'-7'-14'226'0,"-2"2"-2"16,0 2-61-16,3 1-78 15,0-2 9 1,-4 3-24-16,6-1 13 0,-4 3-18 16,1-3 14-16,-2 3-11 0,-2 3 7 15,0 1-15-15,2-1-1 16,0 2-23-16,2 1-6 15,4-2-17-15,-2-1-4 16,0 2-9-16,-1-4 2 16,-3-2-3-16,-3-2 3 15,-2-2-1-15,-1-1 2 16,0 4 0-16,-2-1 1 16,2 3 1-16,-1 0-1 15,0 0 3 16,9 3-4-31,-1 1 1 0,-25-10-1 16,2 5 3-16,-5-2-1 16,1 3 4-16,18 2-4 0,-4 1 0 15,-6-1-2-15,-2-2 1 16,-6-5-2-16,-4 5 6 16,-2-1 8-16,6 0 8 15,-2 3 6-15,7 4 4 16,-3 1-5-16,5 1-10 15,-5-2-6-15,6 1-8 16,-2-2-5-16,3-4 3 0,0 1-4 16,4 1 4-1,-6-3-3-15,4-3 3 0,0 4-5 16,1 2 7-16,-4 0-4 16,1 0 6-16,-2 6-2 15,4-3 5-15,-9-5-6 16,6 9 3-16,-1-6-6 15,2 2 2-15,-2 0-4 16,5 3 2-16,-6-4-2 16,3-1 4-16,-4 2-4 15,3-2 4-15,-5 1-3 16,3-4 3-16,-5 5-5 16,3-1 4-16,-6 1-4 15,5-2 2-15,-1 7-4 16,4-2 7-16,-6-5-3 15,5 5 4-15,-2 5-3 16,-1-3 4-16,-5 4-7 16,7 1 4-16,-2 1-3 0,1-3 2 15,-3 5-4-15,6 1 5 16,-4 1-3-16,4 0 2 16,-4 6-3-1,2-2 2-15,-2 2-3 0,1-1 1 16,-3 4-1-16,9-1 4 15,-1 5-2-15,3-2 6 0,1 6-4 16,5-6 3-16,-9 4-4 16,1-2 4-16,-5 2-6 15,4-1 3-15,-3 4-2 16,3-4 2-16,1 4-2 16,1 1 4-16,1 1-3 15,3-7 1-15,0 7-3 16,4-1 2-16,0 2-4 15,5 1 2-15,-1 5-1 16,0-2 1-16,3 2 1 16,1-4 2-16,0 1 0 15,1-4-1-15,0 5 2 16,1-1-2-16,1 8-1 16,1-7 2-16,1 5-1 15,2-7 1-15,2 5-2 16,0-16 2-16,6 11-3 0,0-6 2 15,5 4-3-15,3-4 3 16,5 12-1-16,2-3 1 16,4 4-1-16,-1 1 3 15,6 3-4-15,-4-8-1 16,9 1-1-16,0-4 1 16,9-8-4-16,-3-4 7 15,7 0-3-15,0-2 4 0,3 0-5 16,-2 1 4-16,10-4-4 15,-3 3 4-15,11-7-3 16,-5-5 3-16,9 2-3 16,-7-5 4-16,7-3-5 15,-8-2 4-15,11 3-1 16,-9-4 1-16,13 1 0 16,-6-1 2-16,15 2-1 15,-11-1 2-15,7 2-3 16,-12-1 2-16,14 1-2 15,-12-2-1-15,12 0 0 16,-3-4 1-16,17 0-2 16,-11-2 3-16,1-3-2 15,-10 2 2-15,5-3-2 16,-18 0 0-16,6-6-1 16,-2 0 2-16,5-6-2 0,-6-2 2 15,7-6 0 1,-16 2 1-16,4-3 0 0,-9 4 2 15,2-4-3-15,-4 7 3 16,11-3-4-16,-6 3 4 16,9-5-4-16,-5 2 3 15,4-8-3-15,-8 3 3 16,3-6-4-16,-13 2 3 0,10-6-9 16,-11 4-3-16,6-9-4 15,-6 4 1-15,2-8 0 16,-13 7 7-16,2-4 3 15,-11 11 5-15,1-2-1 16,-9 11 2-16,1-8-1 16,-6 7 1-16,-2-9-1 15,-4-1 3-15,-2-11-1 16,-5 5 0-16,-4-9-1 16,-3 6 0-16,-5-7-2 15,-4 8 0-15,-3-4 1 16,0 11 2-16,-6-4 5 15,-1 10 2-15,-5-2-1 16,0 9 0-16,-10-7-2 16,5 4-4-16,-7-6-3 0,5 2 1 15,-1-10-2-15,5 7 3 16,3-2-1-16,4 9 5 16,-9-1-2-16,2 10 4 15,-7-1-3-15,-2 4 2 16,-8-2-4-16,1 5 1 15,-9-6-2-15,5 2 0 16,-7-8-5-16,5 2-6 0,-6-17-18 16,4-6-8-16,-18-3-16 15,5 3 3-15,-19 2 20 16,-1 16-25-16,-43 26-353 16,-4 18 138-16</inkml:trace>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7:18.4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D27099-0633-4D07-893F-F5547AD03AE5}" emma:medium="tactile" emma:mode="ink">
          <msink:context xmlns:msink="http://schemas.microsoft.com/ink/2010/main" type="inkDrawing" rotatedBoundingBox="4902,3884 14047,11795 12794,13243 3649,5333" semanticType="callout" shapeName="Other">
            <msink:sourceLink direction="with" ref="{EF8118EC-9B5B-44B5-8E8F-52E7C0728209}"/>
            <msink:sourceLink direction="with" ref="{FB63830A-A202-479B-B58C-DF6D76633ECD}"/>
          </msink:context>
        </emma:interpretation>
      </emma:emma>
    </inkml:annotationXML>
    <inkml:trace contextRef="#ctx0" brushRef="#br0">15 9 553 0,'-1'-5'288'15,"-4"4"-17"-15,2-1-122 16,0 1-67-16,3 2-41 0,-3 1 8 15,1-1-4-15,1-1 6 16,2 4-8-16,-4-4 1 16,2 0-16-16,4 3 0 15,-3 1-8-15,3 10 5 16,-2 1-3-16,2 5 0 16,0-2-6-16,5 8-3 15,-5-7-9-15,5 3-1 16,-2 2-2-16,3 6 1 15,1 1 0-15,3 14 2 16,0-1 0-16,-1 8 5 16,-1-2-1-16,0 1 3 15,-4-14 1-15,4 5 3 16,1-10-3-16,0 2 1 16,2-4-3-16,-1 3 2 15,1-1-6-15,0 1 1 0,1 2-1 16,3 6 1-16,0-1-2 15,4 8 3-15,-4-2-2 16,3 9 4-16,-4-10 0 16,4 2 6-16,-4-12-2 15,2 9 1-15,3-8-2 16,-1 11-3-16,-1-4-5 0,2 12-1 16,0-8-3-16,2 3 0 15,0-6-1-15,2 6 1 16,-3-9 1-16,-1 1 2 15,-2-7 1-15,-2 11 2 16,-1-2-2-16,4 13 1 16,1 2-3-16,3 17 0 15,1-14-2-15,9 5 3 16,-6-14-2-16,4 2 0 16,-4-19-1-16,6 5 1 15,-8-6-2-15,7 5 2 16,-4-5-2-16,6 16 2 15,-5 4-1-15,7 12 1 16,-5-5-2-16,5 12 0 16,-6-13 0-16,1 4 1 15,-4-10 1-15,3-1 1 16,-2-10 2-16,8 8 0 0,-3-7-1 16,5 7 0-16,-5-2-2 15,2 12 1-15,-2-12-1 16,6 8 1-16,-3-8-2 15,3 5 0-15,2-7-1 16,4 2 0-16,-3-7-2 16,3 7 3-16,-6-9-1 15,0 6 1-15,-3-2 1 0,3 7-1 16,-3-5 0-16,7 8 1 16,-2-7-1-16,5 8 1 15,-2-4-1-15,8 7 0 16,-2-7-2-16,7 5 1 15,-7-7 0-15,5 8 3 16,-7-11 1-16,3 9 2 16,-6-7-1-16,10 4 1 15,-9-9-2-15,14 6 0 16,-5-3-2-16,9 3-1 16,-2-4-1-16,7 4 0 15,-12-5 0-15,8 10 0 16,-8-7 3-16,5 13 8 15,-3-3 0-15,12 9 2 16,-4-8-1-16,6 7-2 0,-5-5-8 16,7 1 0-16,-13-8-2 15,4 2 1-15,-9-11 0 16,8 5 3-16,-9-4 0 16,11 10 5-16,-6-5 1 15,9 12 1-15,-6-6-3 16,5 9 0-16,-12-13-5 15,9 4 0-15,-13-13-3 16,12 5 3-16,-9-11-1 16,10 6 2-16,-6-6-3 0,6 9 1 15,-7-5-1-15,3 2 2 16,-11-6-4-16,7 5 1 16,-6-8 1-16,6 0 0 15,-1-1-2-15,10 9 4 16,-7-11-3-16,9 4 1 15,-5-7-1-15,5 4-2 16,-9-8 1-16,8 5 0 16,-8-4 0-16,11 4 3 15,-3-4 0-15,10 1 0 16,-9 1-1-16,10 0 0 16,-10 4-1-16,13 0 0 15,-12-3 0-15,12 0 1 16,-4-2-1-16,13-4 0 0,-8-2 0 15,4 3 0-15,-8-1-1 16,7 1-1-16,-14-1 1 16,10 1 1-16,-6-1-1 15,12-3 2-15,-10-2-1 16,8-1 0-16,-13-3-1 16,8 1 1-16,-13-2 0 15,9-4 0-15,-5 7 1 0,13-3-1 16,-11-2 1-16,4 4 0 15,-9 3 0-15,5-3 1 16,-14-1-1-16,11 4 0 16,-4-4-1-16,5 0 0 15,-9-4-2-15,6 1 1 16,-13-5 0-16,-2-3 0 16,-12 2 1-16,2 1 3 15,-10-2-1-15,5 5 1 16,-9 0 1-16,6-1 1 15,-8 0-3-15,1-2 1 16,-7-2-2-16,0-1 2 16,-7 2-3-16,1-2 2 15,-6 0 4-15,3 3-56 16,-2 3-75-16,-4-6-348 16,-8 3 35-16</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21.2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C08829-9A93-4B55-8AC2-5B21406FCA5D}" emma:medium="tactile" emma:mode="ink">
          <msink:context xmlns:msink="http://schemas.microsoft.com/ink/2010/main" type="writingRegion" rotatedBoundingBox="17601,10608 19875,10994 19664,12236 17389,11850"/>
        </emma:interpretation>
      </emma:emma>
    </inkml:annotationXML>
    <inkml:traceGroup>
      <inkml:annotationXML>
        <emma:emma xmlns:emma="http://www.w3.org/2003/04/emma" version="1.0">
          <emma:interpretation id="{9AA249A1-F322-43DC-8654-700AE40FD1B9}" emma:medium="tactile" emma:mode="ink">
            <msink:context xmlns:msink="http://schemas.microsoft.com/ink/2010/main" type="paragraph" rotatedBoundingBox="17601,10608 19875,10994 19664,12236 17389,11850" alignmentLevel="1"/>
          </emma:interpretation>
        </emma:emma>
      </inkml:annotationXML>
      <inkml:traceGroup>
        <inkml:annotationXML>
          <emma:emma xmlns:emma="http://www.w3.org/2003/04/emma" version="1.0">
            <emma:interpretation id="{1BAEC138-B197-48B3-A10E-B3F9EB3980F8}" emma:medium="tactile" emma:mode="ink">
              <msink:context xmlns:msink="http://schemas.microsoft.com/ink/2010/main" type="line" rotatedBoundingBox="17601,10608 19875,10994 19664,12236 17389,11850"/>
            </emma:interpretation>
          </emma:emma>
        </inkml:annotationXML>
        <inkml:traceGroup>
          <inkml:annotationXML>
            <emma:emma xmlns:emma="http://www.w3.org/2003/04/emma" version="1.0">
              <emma:interpretation id="{136A9F97-2AF5-4359-B600-FAC6CAE2F3DE}" emma:medium="tactile" emma:mode="ink">
                <msink:context xmlns:msink="http://schemas.microsoft.com/ink/2010/main" type="inkWord" rotatedBoundingBox="17601,10608 19875,10994 19664,12236 17389,11850">
                  <msink:destinationLink direction="with" ref="{F0018255-50FA-46AB-8D12-75C5937A23A4}"/>
                  <msink:destinationLink direction="with" ref="{929A7F1E-F69F-4332-9658-133D080A5BE2}"/>
                </msink:context>
              </emma:interpretation>
              <emma:one-of disjunction-type="recognition" id="oneOf0">
                <emma:interpretation id="interp0" emma:lang="" emma:confidence="1">
                  <emma:literal/>
                </emma:interpretation>
              </emma:one-of>
            </emma:emma>
          </inkml:annotationXML>
          <inkml:trace contextRef="#ctx0" brushRef="#br0">3502-779 1083 0,'-45'-10'293'16,"7"1"77"-16,10 5-293 16,15 2-40-16,11-4-15 15,8-3-8-15,22-8-1 16,8-5-14-1,22-19-1-15,10-5 1 0,32-10-4 16,-4-2-29-16,13-10 73 0,-7 13-420 16,-1-11 137-16</inkml:trace>
          <inkml:trace contextRef="#ctx0" brushRef="#br0" timeOffset="-548.7237">3771-1031 1148 0,'-9'-9'304'0,"-8"13"79"0,8 5-331 15,4 9-23-15,10 7-24 16,8 10-1-16,6 3-2 15,6 2 0-15,4 8-2 16,3 3 1-16,-3-2-2 16,1 5 1-16,-16-2-4 47,-8-26-2-47,2-1 3 0,13 73 5 0,-4-3 1 15,-7-5 2-15,-4-11-40 16,-4-55-24-16,5 0-325 15,-11-13 60-15</inkml:trace>
          <inkml:trace contextRef="#ctx0" brushRef="#br0" timeOffset="-213.513">3798-91 1003 0,'11'-9'419'0,"-7"-7"-10"0,2 0-228 16,12 3-148-16,8-2-35 15,15-2-2-15,2-1 0 16,11-10 3-16,-2 0 1 16,10-7 2-16,-6-5-2 15,5 2 2-15,-9 6-2 16,1 1 1-16,-12 12-8 15,0 6-34-15,-10 4-23 16,-6-2 92-16,-12 6-436 16,-22-29 158-16</inkml:trace>
          <inkml:trace contextRef="#ctx0" brushRef="#br0" timeOffset="1149.2294">4704-660 780 0,'-15'-12'475'15,"4"-12"-78"-15,11-5-116 16,14-9-237-16,8-4-38 16,21-11-5-16,7 1-2 15,15-4-2-15,-1 21-1 16,12 14-1-16,-37 30-11 16,2 0 6-16,32 32-1 15,-23 17 2-15,-10 13 4 16,-22 3 10-16,-27-10 17 15,-6-14 5-15,2-1 4 16,4-19-3-16,2-13 1 16,5-19-17-16,13-12-2 15,-4-8-3-15,9-7 0 16,-1 2-9-16,3 2 2 16,0 13-4-16,8 9-4 15,-3 12-3-15,12 14 1 16,-2 3-1-16,7 12 4 15,-6-3 5-15,7 1 2 16,-9-7-1-16,-1 6 1 16,-9-9-3-16,-6 10 0 15,-13-3 0-15,-14 10 12 0,-10-4 15 16,-19 11 33-16,-7-7 14 16,-15 10 17-16,3-5-1 15,-16 4 2-15,13-5-23 16,-9-1-3-16,7-10-14 15,-6-4-9-15,19-12-18 16,-4-5-10-16,17-9-15 16,5-12-94-16,12-26 372 0,-2-35-819 15</inkml:trace>
          <inkml:trace contextRef="#ctx0" brushRef="#br0" timeOffset="585.1379">4944-667 927 0,'0'10'374'0,"-2"-2"2"15,1 7-230-15,7 14-98 16,7 9-44-16,10 6-2 16,3 6 0-16,10 2 0 15,1-5-5-15,2 1-35 16,-9-7-21-16,-10-3-318 15,-15-5 64-15</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29.0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2570DB-22AE-4C55-957A-D733F04F1E76}" emma:medium="tactile" emma:mode="ink">
          <msink:context xmlns:msink="http://schemas.microsoft.com/ink/2010/main" type="writingRegion" rotatedBoundingBox="16336,4139 19270,3307 19562,4336 16628,5168"/>
        </emma:interpretation>
      </emma:emma>
    </inkml:annotationXML>
    <inkml:traceGroup>
      <inkml:annotationXML>
        <emma:emma xmlns:emma="http://www.w3.org/2003/04/emma" version="1.0">
          <emma:interpretation id="{66A21E6B-78F5-442D-B4DF-1CEA9A844274}" emma:medium="tactile" emma:mode="ink">
            <msink:context xmlns:msink="http://schemas.microsoft.com/ink/2010/main" type="paragraph" rotatedBoundingBox="16336,4139 19270,3307 19562,4336 16628,5168" alignmentLevel="1"/>
          </emma:interpretation>
        </emma:emma>
      </inkml:annotationXML>
      <inkml:traceGroup>
        <inkml:annotationXML>
          <emma:emma xmlns:emma="http://www.w3.org/2003/04/emma" version="1.0">
            <emma:interpretation id="{AA2B2F70-1471-451B-B1E1-139D85D5FBAF}" emma:medium="tactile" emma:mode="ink">
              <msink:context xmlns:msink="http://schemas.microsoft.com/ink/2010/main" type="line" rotatedBoundingBox="16336,4139 19270,3307 19562,4336 16628,5168"/>
            </emma:interpretation>
          </emma:emma>
        </inkml:annotationXML>
        <inkml:traceGroup>
          <inkml:annotationXML>
            <emma:emma xmlns:emma="http://www.w3.org/2003/04/emma" version="1.0">
              <emma:interpretation id="{16126EA7-92A7-49E4-B6C2-A24716FB65A2}" emma:medium="tactile" emma:mode="ink">
                <msink:context xmlns:msink="http://schemas.microsoft.com/ink/2010/main" type="inkWord" rotatedBoundingBox="16336,4139 19270,3307 19562,4336 16628,5168">
                  <msink:destinationLink direction="to" ref="{EA548550-D671-4B42-9A7C-302D482BB008}"/>
                  <msink:destinationLink direction="with" ref="{EC059D98-F66D-4D1C-96E7-C6700BA64472}"/>
                </msink:context>
              </emma:interpretation>
              <emma:one-of disjunction-type="recognition" id="oneOf0">
                <emma:interpretation id="interp0" emma:lang="" emma:confidence="0">
                  <emma:literal>Sehr</emma:literal>
                </emma:interpretation>
                <emma:interpretation id="interp1" emma:lang="" emma:confidence="0">
                  <emma:literal>sser</emma:literal>
                </emma:interpretation>
                <emma:interpretation id="interp2" emma:lang="" emma:confidence="0">
                  <emma:literal>99er</emma:literal>
                </emma:interpretation>
                <emma:interpretation id="interp3" emma:lang="" emma:confidence="0">
                  <emma:literal>59er</emma:literal>
                </emma:interpretation>
                <emma:interpretation id="interp4" emma:lang="" emma:confidence="0">
                  <emma:literal>Esser</emma:literal>
                </emma:interpretation>
              </emma:one-of>
            </emma:emma>
          </inkml:annotationXML>
          <inkml:trace contextRef="#ctx0" brushRef="#br0">-9220 2387 885 0,'-9'-12'320'0,"-12"6"24"16,1 11-251-16,-7 5-30 16,1 27-52-16,-3 13-7 15,2-6-2-15,1 9 0 16,11 0 2-16,7-23-3 16,8-10 0-16,18-5-5 15,8-18-1-15,18-19-10 16,5-9-5-16,18-5-3 15,-5-17 1-15,5 7 3 16,-16 16 7-16,-7 28 5 16,-15 7 1-16,-15 22 1 15,-14 5-1-15,-13 18 4 0,-8-9 5 16,-14 15 11-16,0 0 9 16,-9 5 8-16,2-17 7 15,-5-12 3-15,7-12-8 16,3-4-6-16,8-10-5 15,6-4-12-15,12-1-6 16,10-5-31-16,10-4-15 16,8 10 0-16,7-10-325 0,2-22 94 15</inkml:trace>
          <inkml:trace contextRef="#ctx0" brushRef="#br0" timeOffset="445.6174">-8693 2211 867 0,'-29'-24'393'0,"-14"14"-17"16,-2 11-202-16,-11 23-117 15,9 5-47-15,0 12-7 16,7-3-1 0,8 1-1-16,14-14 2 0,10-6-1 15,11-6-3-15,20-6-1 16,11-11-2-16,16 4-2 15,6-5-8-15,12-1-15 16,-9 3-2-16,2 8-2 0,-12-4 2 16,-7 2 8-16,-15 3 14 15,-5-1 4-15,-13-1 0 16,-6 22 4-16,-5 3-1 16,-7 13 3-16,-5 15 0 15,-10 17 8-15,-2-9 4 16,-10-1 12-16,0-13 9 15,-10-5 16-15,4-20 7 0,-6-14 9 16,9-1-8-16,1-2-8 16,14-11-17-16,4-2-13 15,11-1-15-15,14-6-52 16,4-1-28-16,9 0 108 16,2 5-456-16,1 2 162 15</inkml:trace>
          <inkml:trace contextRef="#ctx0" brushRef="#br0" timeOffset="1086.5465">-8237 2353 563 0,'3'-20'376'0,"-6"-4"-30"15,0 5-65-15,0 9-116 16,2-1-29-16,1 8-46 16,3 6-24-16,1-3-37 15,5-6-19-15,2-5-8 16,9-7-5-16,1-2 6 0,0-14-2 15,-6-4 3-15,-7-5-5 16,-13 8-1-16,-11 8-11 16,-7 25-1-16,-7 25-6 15,-5 17 3-15,-8 14-1 16,7 2 11-16,2 5-1 16,10-12 5-16,17-7 0 15,14-13 3-15,21-11-3 16,8-15 3-16,23-9 2 15,0-9-4-15,11-9-13 16,-11-1-4-16,2-2-15 16,-23 6-4-16,-6 16-4 15,-19 13 12-15,-7 15 6 16,-9 5 13-16,0 32 4 16,-1-6 7-16,5 11 4 0,2-7 1 15,8-6 1-15,4-36 2 16,8-25 8-16,3-41-1 15,6-27 1-15,-2-10 0 16,-3-10-2-16,-7 11-6 16,-11-7-1-16,-10 14-2 15,-12 0 0-15,0 17-2 16,-5 11-2-16,4 31-2 0,8 12-1 16,12 17-4-1,18 4-38-15,11 0 415 0,21-16-744 16,17-10 350-16</inkml:trace>
          <inkml:trace contextRef="#ctx0" brushRef="#br0" timeOffset="-665.5385">-10276 2266 833 0,'-8'-30'193'0,"-11"16"71"15,8 23-250 1,0 14-6-16,-1 15-13 16,-1 35 0-16,2 3-1 0,2 18 4 15,7-9 3-15,12 4 2 16,5-27 0-16,9-7 1 16,6-31 0-16,10-10 5 15,-2-23 4-15,4-3 5 16,-1-11 0-16,3 6-2 15,-9 4-3-15,-2 16-8 16,-5 7-4-16,-7 16-3 16,-10 7-2-16,-4 5 1 15,-4-6 2-15,-4 9 16 16,-4-11 12-16,-7-4 28 16,-2-9 9-16,-11 7 17 15,-4-12-6-15,-12 5 5 16,-3 0-21-16,-15-5-9 15,1-12-16-15,-3-5-8 0,13-5-16 16,2-10-5-16,20 3-2 16,10-2-2-16,13 2-5 15,12 3-13-15,7 2-21 16,15-2-34-16,5 10-16 16,13 5-304-16,-4 4 75 15</inkml:trace>
          <inkml:trace contextRef="#ctx0" brushRef="#br0" timeOffset="-361.7948">-9710 2796 972 0,'-3'-16'275'0,"3"1"60"16,6 8-281-16,5 5-21 15,4-5-27-15,5-3-3 16,2-6-2-16,6-9-1 15,-1-5 1-15,2-6 0 16,-6 2 2-16,-1-16-1 16,-11 9 2-16,-5-1 0 15,-14 10 2-15,-4 5-3 16,-11 22 1-16,-11 7-2 16,-6 28-1-16,-5 22-2 15,4 13 0-15,-2 14 1 0,16 7 3 16,7-18-2-16,14-17 1 15,9-15 0-15,15-12-1 16,13-12-1-16,8-6 4 16,14-9-33-16,2 2 172 15,15-11-487-15,-14-28 188 16</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7:38.6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AA0EB3-3A3A-4007-B02D-879A1793648F}" emma:medium="tactile" emma:mode="ink">
          <msink:context xmlns:msink="http://schemas.microsoft.com/ink/2010/main" type="writingRegion" rotatedBoundingBox="3078,14778 3215,14778 3215,15877 3078,15877"/>
        </emma:interpretation>
      </emma:emma>
    </inkml:annotationXML>
    <inkml:traceGroup>
      <inkml:annotationXML>
        <emma:emma xmlns:emma="http://www.w3.org/2003/04/emma" version="1.0">
          <emma:interpretation id="{FF51C7BE-5DAA-4715-9802-91EC1C26D3AF}" emma:medium="tactile" emma:mode="ink">
            <msink:context xmlns:msink="http://schemas.microsoft.com/ink/2010/main" type="paragraph" rotatedBoundingBox="3078,14778 3215,14778 3215,15877 3078,15877" alignmentLevel="1"/>
          </emma:interpretation>
        </emma:emma>
      </inkml:annotationXML>
      <inkml:traceGroup>
        <inkml:annotationXML>
          <emma:emma xmlns:emma="http://www.w3.org/2003/04/emma" version="1.0">
            <emma:interpretation id="{280FE946-75D6-4698-BDDA-7D3225054727}" emma:medium="tactile" emma:mode="ink">
              <msink:context xmlns:msink="http://schemas.microsoft.com/ink/2010/main" type="line" rotatedBoundingBox="3078,14778 3215,14778 3215,15877 3078,15877"/>
            </emma:interpretation>
          </emma:emma>
        </inkml:annotationXML>
        <inkml:traceGroup>
          <inkml:annotationXML>
            <emma:emma xmlns:emma="http://www.w3.org/2003/04/emma" version="1.0">
              <emma:interpretation id="{90FCDCB0-3BFC-48F4-B3D3-D48C5FA887F4}" emma:medium="tactile" emma:mode="ink">
                <msink:context xmlns:msink="http://schemas.microsoft.com/ink/2010/main" type="inkWord" rotatedBoundingBox="3078,14778 3215,14778 3215,15877 3078,15877"/>
              </emma:interpretation>
              <emma:one-of disjunction-type="recognition" id="oneOf0">
                <emma:interpretation id="interp0" emma:lang="" emma:confidence="0">
                  <emma:literal>|</emma:literal>
                </emma:interpretation>
                <emma:interpretation id="interp1" emma:lang="" emma:confidence="0">
                  <emma:literal>l</emma:literal>
                </emma:interpretation>
                <emma:interpretation id="interp2" emma:lang="" emma:confidence="0">
                  <emma:literal>I</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113 15 521 0,'0'-6'282'16,"-2"0"-14"-16,1 3-103 16,1 5-92-16,1-4-26 15,1 2-17-15,-1 5-2 16,2-2-2-16,0 4 1 0,-1 4-2 15,1 9-4-15,0 2-7 16,0 12-8-16,0 2-2 16,-1 11-2-16,-2-1 1 15,-2 5-1-15,-3-5 3 16,2-1 6-16,-4-13 7 16,-1 3 11-16,1-9 2 15,-2 3 6-15,2-2-6 16,1 6-3-16,0-2-13 0,3 2-1 15,2-6-7-15,1 8-2 16,-2-4-3-16,2 2-1 16,0-1 1-16,-1 4-2 15,-5-4 1-15,1 0 1 16,-2-3 7-16,-3 0 6 16,3-8 4-16,-2 2 1 15,1-7-2-15,2 4-3 16,0-3-10-16,3 0 0 15,1-4-2-15,1 1 1 16,1-8-2-16,0-1 4 16,0 2-2-16,0-4 12 15,0-1 5-15,0-4 11 16,0 2 1-16,1-3 3 16,-1 3-11-16,4 0-5 15,-3-3-12-15,2 2-2 16,2-2 1-16,-1-2-72 0,-1 3 36 15,3 1-393-15,-1-17 72 16</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7:28.1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1A4738-1BAF-4E7F-8BC2-8E257EA47685}" emma:medium="tactile" emma:mode="ink">
          <msink:context xmlns:msink="http://schemas.microsoft.com/ink/2010/main" type="inkDrawing" rotatedBoundingBox="26964,1929 29380,1733 29391,1874 26976,2071" semanticType="callout" shapeName="Other">
            <msink:sourceLink direction="with" ref="{6DC4C11E-1309-4BDD-8876-D4960B464336}"/>
          </msink:context>
        </emma:interpretation>
      </emma:emma>
    </inkml:annotationXML>
    <inkml:trace contextRef="#ctx0" brushRef="#br0">-4 250 834 0,'-1'-4'259'0,"1"4"55"16,6-1-223-16,-5-2-10 15,4 6-14-15,4-5 6 0,3-1-7 16,-4 2 2-16,-1-5-21 16,5-5-5-16,-1 7-14 15,0-4-4-15,2 0-14 16,7 7-2-16,-5 1-5 15,0-2 6-15,4 7 2 16,-1-3 5-16,-3 1 0 16,6 1 0-16,-4-8-6 0,4 1-2 15,-4-1-3-15,1 0-1 16,-3-5 0-16,2 6 0 16,-6-2 7-16,-1 2 9 15,-4-1 4-15,2 2 5 16,-4 1 1-16,6 1-5 15,0-2-10-15,7 2-4 16,-2-1-6-16,6 1 0 16,-3-3-2-16,2-2 1 15,0 3-3-15,4-2 2 16,-3 2-2-16,5-1-1 16,-5 3-1-16,2-1 2 15,-6 4-3-15,6-5 3 16,-4 4-1-16,9-2 2 15,-2-2-2-15,4-2 2 0,-3 1-2 16,4-3 1-16,-7 0 0 16,5-2-1-16,-7-1 2 15,4-2-2-15,-5 2 3 16,7-1-4-16,-4-1 3 16,3 3-4-16,-1 1 3 15,6 1-2-15,-6 3 2 16,0-3-3-16,-1 1 4 15,1 5-2-15,-5-1 0 0,1-1 0 16,-4 2 0-16,0-3 0 16,-3-2-1-16,5-2 3 15,-3 2-2-15,5-2 2 16,-5 2-2-16,7 1 2 16,-4 1-5-16,4 1 5 15,-4 4-4-15,1-1 1 16,-4 2 0-16,1-1 2 15,0 1-1-15,1-2 0 16,-1-2 2-16,3 1-2 16,-4 3 1-16,1 0-2 15,-3 1 1-15,2 4-2 16,-2-2 4-16,3 0-4 16,-1 0 3-16,4-1-2 15,-3-4 3-15,8-4-3 16,-3 0 4-16,6-3-3 15,-5 2 2-15,2 0-3 16,-8 3 0-16,3 1-1 0,-9 3 2 16,2 0 0-16,-3-3 1 15,-2 5 1-15,-5-2-1 16,2-2 0-16,-1 1-3 16,4 1 3-16,0-2-2 15,3-2 2-15,2 2-1 16,1 1 2-16,0-1-3 0,-3 1 1 15,-1 1-2-15,1 0 2 16,-6 0-1-16,2-2 2 16,1 1 0-16,6-2-1 15,-6-2 0-15,5 1 1 16,1-1 1-16,0-1-3 16,-3 2 3-16,2-1-4 15,-2-1 3-15,2 2-3 16,-3-1 3-16,4-2-3 15,-2-1 5-15,4-1-5 16,0 0 5-16,1 1-4 16,-4 2 3-16,2 2-5 15,-7 1 6-15,2 1-5 16,-2-1 3-16,0 2-1 16,0-4 2-16,-1 4-3 15,-2-4 3-15,-1 2-3 0,-1 2 2 16,-1-1-3-16,0 1 3 15,2 2-2-15,-1 0 2 16,-1-3-3-16,0 2 5 16,0-1-4-16,-1-2 2 15,-2-2-1-15,0 4 4 16,0-4-4-16,-2 2 3 16,-1 2 3-16,-6-1-27 0,-11 4-431 15,-5-1-15-15</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09.0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4E0FD1D-3804-4509-8E8A-BD2D94983B26}" emma:medium="tactile" emma:mode="ink">
          <msink:context xmlns:msink="http://schemas.microsoft.com/ink/2010/main" type="writingRegion" rotatedBoundingBox="190,3029 1060,3029 1060,3307 190,3307"/>
        </emma:interpretation>
      </emma:emma>
    </inkml:annotationXML>
    <inkml:traceGroup>
      <inkml:annotationXML>
        <emma:emma xmlns:emma="http://www.w3.org/2003/04/emma" version="1.0">
          <emma:interpretation id="{7AD5F044-DA7D-4CCB-80E5-E65E99819249}" emma:medium="tactile" emma:mode="ink">
            <msink:context xmlns:msink="http://schemas.microsoft.com/ink/2010/main" type="paragraph" rotatedBoundingBox="190,3029 1060,3029 1060,3307 190,3307" alignmentLevel="1"/>
          </emma:interpretation>
        </emma:emma>
      </inkml:annotationXML>
      <inkml:traceGroup>
        <inkml:annotationXML>
          <emma:emma xmlns:emma="http://www.w3.org/2003/04/emma" version="1.0">
            <emma:interpretation id="{7E5053AC-D9DB-4467-8D38-531E68B8061E}" emma:medium="tactile" emma:mode="ink">
              <msink:context xmlns:msink="http://schemas.microsoft.com/ink/2010/main" type="line" rotatedBoundingBox="190,3029 1060,3029 1060,3307 190,3307"/>
            </emma:interpretation>
          </emma:emma>
        </inkml:annotationXML>
        <inkml:traceGroup>
          <inkml:annotationXML>
            <emma:emma xmlns:emma="http://www.w3.org/2003/04/emma" version="1.0">
              <emma:interpretation id="{A5D4CFDC-7113-4D99-9A7D-E1892875DB26}" emma:medium="tactile" emma:mode="ink">
                <msink:context xmlns:msink="http://schemas.microsoft.com/ink/2010/main" type="inkWord" rotatedBoundingBox="190,3029 1060,3029 1060,3307 190,330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_</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200 278 1099 0,'-33'-15'306'0,"3"1"-217"0,7 4-53 15,3 5-8 1,11 5-9-16,6 0-4 0,7 2-9 15,1-4 9-15,7 1 2 16,8-7 7-16,0-1 1 16,2-2 1-16,7 1-12 0,6-9-2 15,0 4-8 1,9 0 1-16,-6-2-1 0,7 1 7 16,-5 7-2-16,8 0 2 15,-4 1-2-15,11-4-1 16,-11 4-8-16,5-2 0 15,-11-1-1-15,1-1 2 16,-12 1-1-16,2 1 2 16,-6 2-4-16,-2 3 11 15,-12 5 1-15,0 7 13 16,-7 2 7-16,-5 3 19 16,-6 1-6-16,-6 4 1 15,-11-3-11-15,-2 1-3 16,-6-4-11-16,-18-2 6 15,-1-8-1-15,-20-2 9 16,-4-2-4-16,-13-6 7 16,10-1 2-16,-2 7 18 0,20 6-4 15,1 4 5-15,20 6-14 16,3 1-9-16,14-1-21 16,4 0-8-16,18-4-9 15,13-3-18-15,13 0-21 16,17-5-50-16,6-5-25 15,26-8-53-15,0-2 211 16,15-10-504-16,-6-2 233 0</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19.9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72914F-7033-48C6-B90B-4C5EA6543372}" emma:medium="tactile" emma:mode="ink">
          <msink:context xmlns:msink="http://schemas.microsoft.com/ink/2010/main" type="inkDrawing" rotatedBoundingBox="11506,2697 17857,9936 16785,10877 10433,3638" semanticType="verticalRange" shapeName="Other">
            <msink:sourceLink direction="with" ref="{1EB66D1E-28D7-4C4D-8129-C1EEFBF8B407}"/>
            <msink:sourceLink direction="with" ref="{41FEF692-7E63-4A56-A908-376635100DFB}"/>
            <msink:sourceLink direction="with" ref="{7F7E783D-7F4D-4C73-BEA6-6107867E0D93}"/>
            <msink:destinationLink direction="with" ref="{EC059D98-F66D-4D1C-96E7-C6700BA64472}"/>
            <msink:destinationLink direction="with" ref="{DEA8F5DA-95D7-4E2E-96AC-12E6CBF0EF12}"/>
          </msink:context>
        </emma:interpretation>
      </emma:emma>
    </inkml:annotationXML>
    <inkml:trace contextRef="#ctx0" brushRef="#br0">1-9 509 0,'-5'-7'361'16,"1"7"-76"-16,1 0-35 15,3 4-222-15,3 4-13 16,1-2-7-16,5 8 4 0,2-4-8 15,7 8 2-15,2-1-2 16,6-3 1-16,-4-4-4 16,7 1 8-16,-4-3-6 15,2-1 9-15,-3 4-2 16,8 2 12-16,-5 0-5 16,11 2 8-16,-1-2-7 15,8 1 3-15,2 0-12 0,11 2 3 16,-8-8-8-16,14 9 3 15,-23-1-1 1,1 3-6-16,51 9 2 16,-5 1-2-16,10 5 3 15,-11-4-3-15,-19-19 3 16,-10 4 1-16,2 6 5 16,-9 2 2-16,6 4 9 15,-7 2 0-15,12 4 3 16,-2-2-5-16,11 7-1 15,-6-5-9-15,10 6 0 16,-10-2-6-16,12 13 2 16,-12-3-4-16,13 14 3 15,-5 2-2-15,12 3 1 16,-10-12-1-16,15 10 1 0,-11-12-2 16,6 4 1-16,-11 3-1 15,10 14 2-15,-8-10-2 16,12 9 1-16,-7-5-1 15,9 2 0-15,-5-8-1 16,6 15 2-16,-11-5-2 16,11 7 4-16,-9-4-1 15,9 14 6-15,-9-9 9 0,6 21 10 16,-9 3-1-16,15 5 3 16,-15-17-8-16,14 0-7 15,-1-15-9-15,10 1 2 16,-15 1 3-16,10 16 5 15,-12-2 1-15,7 17 3 16,-10-14-5-16,17 9-2 16,-11-7-3-16,4 17-4 15,-10-15-2-15,8 19 1 16,-14-10-2-16,7 3-2 16,-9-10 1-16,8 12 1 15,-15-13-1-15,6 14 0 16,-18-11 1-16,1 9 7 15,-8-13 0-15,-1 8 1 16,-6-10 2-16,8 16 1 16,-7-18-5-16,-2 10 2 0,-5-12 4 15,0 8 5-15,-10-11-1 16,1 16 2-16,-6-7-6 16,1 2-3-16,-7-11-5 15,2 14 0-15,-5-19-1 16,0 13 7-16,-7-12 4 15,2 7 6-15,-3-22 4 16,3-3 6-16,2-18-3 16,3 11-3-16,-2-11-5 0,1 11-8 15,-1-2-6-15,-2 11-4 16,-1-13 0-16,-2 4-4 16,-1-9 4-16,-1-8 1 15,2-9 9-15,-4-10 8 16,0-11 9-16,-3-2 7 15,2-6 4-15,-2-3-3 16,3-3-4-16,1-1-11 16,-1-1-6-16,-1-1-9 15,2 5-3-15,2-4-24 16,3 1-26-16,12 7-138 16,5 0-369-16,-14-12 49 15</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2:16.7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7C0DE9F-1B20-490D-A48B-4D07E10DE025}" emma:medium="tactile" emma:mode="ink">
          <msink:context xmlns:msink="http://schemas.microsoft.com/ink/2010/main" type="writingRegion" rotatedBoundingBox="16134,13405 14499,13559 14417,12696 16053,12542">
            <msink:destinationLink direction="with" ref="{BDEFFD9A-8E1B-4B06-BF13-36F8F141CAD1}"/>
          </msink:context>
        </emma:interpretation>
      </emma:emma>
    </inkml:annotationXML>
    <inkml:traceGroup>
      <inkml:annotationXML>
        <emma:emma xmlns:emma="http://www.w3.org/2003/04/emma" version="1.0">
          <emma:interpretation id="{E6B7F9BC-CDE7-46D6-A261-E6BF3FE425E6}" emma:medium="tactile" emma:mode="ink">
            <msink:context xmlns:msink="http://schemas.microsoft.com/ink/2010/main" type="paragraph" rotatedBoundingBox="16134,13405 14499,13559 14417,12696 16053,12542" alignmentLevel="1"/>
          </emma:interpretation>
        </emma:emma>
      </inkml:annotationXML>
      <inkml:traceGroup>
        <inkml:annotationXML>
          <emma:emma xmlns:emma="http://www.w3.org/2003/04/emma" version="1.0">
            <emma:interpretation id="{467ECA72-4416-49A4-BF6B-9BE6081A4E04}" emma:medium="tactile" emma:mode="ink">
              <msink:context xmlns:msink="http://schemas.microsoft.com/ink/2010/main" type="line" rotatedBoundingBox="16134,13405 14499,13559 14417,12696 16053,12542"/>
            </emma:interpretation>
          </emma:emma>
        </inkml:annotationXML>
        <inkml:traceGroup>
          <inkml:annotationXML>
            <emma:emma xmlns:emma="http://www.w3.org/2003/04/emma" version="1.0">
              <emma:interpretation id="{16CB96B1-76C1-48F2-A8B7-1BDE836F761B}" emma:medium="tactile" emma:mode="ink">
                <msink:context xmlns:msink="http://schemas.microsoft.com/ink/2010/main" type="inkWord" rotatedBoundingBox="16134,13405 14499,13559 14417,12696 16053,12542"/>
              </emma:interpretation>
            </emma:emma>
          </inkml:annotationXML>
          <inkml:trace contextRef="#ctx0" brushRef="#br0">1145 31 737 0,'-9'-5'294'0,"3"-3"36"16,0 5-191-16,-6 0-24 16,2 0-31-16,4-3-13 0,-4 3-16 15,1-3-6-15,6 0-9 16,-5 6-4-16,0 0 0 16,2 0 0-16,-3 3 1 15,-4 6-2-15,-1-1-1 16,-3 1 0-16,1-1 2 15,-3 2-1-15,1-1 4 16,-2-3-3-16,-1 3-2 16,0 4-7-16,3-7-2 15,-2 3-12-15,5 3 0 0,1 2-10 16,4 1 2-16,-1 4-8 16,5 1 8-16,0 0-9 15,4 4 7-15,1 2-7 16,-1 1 7-16,2 2-7 15,-1-2 7-15,-1 4-5 16,1-4 5-16,2 3-6 16,1-1 6-16,2 2-7 15,5-4 6-15,5 5-7 16,0-5 8-16,7 3-6 16,2-2 8-16,-1-6-7 15,0-3 6-15,2-3-6 16,-4 0 5-16,-2-6-6 15,-3-2 8-15,2 4-8 0,-4-3 8 16,4-1-8 0,1-1 7-16,1 4-10 0,-3-8 11 15,5 1-10-15,1-2 10 16,-4 1-9-16,5-3 11 16,4 1-11-16,-4-2 8 15,1-5-8-15,0-5 8 16,1 1-8-16,-6-7 10 15,4-3-8-15,-3 2 9 0,4-6-8 16,-4 1 7-16,4 0-8 16,-6 3 8-16,4 1-8 15,-10 5 6-15,1 0-7 16,-4 5 7-16,1 3-7 16,-4 3 7-16,3-1-7 15,0-5 7-15,1-1-6 16,3-6 4-16,-1-4-5 15,0 0 6-15,0-5-6 16,-1 2 6-16,-2 3-5 16,-2-3 6-16,1-3-5 15,-4 4 5-15,-1-6-6 16,-1 0 7-16,0 0-7 16,-6 6 8-16,-2-7-8 15,-1 4 7-15,-7-3-6 16,-1 2 7-16,-5-2-2 15,-1 6 11-15,-2-6-6 0,7 10 8 16,-3-2-7-16,7 5-1 16,2 5-8-16,1 5 4 15,-5 4-7-15,-1 1 7 16,-8 1-4-16,0 7 8 16,-4 2-5-16,0 1 6 15,-7 0-8-15,2-4 4 0,-3 2-15 16,4-6-10-16,-9-13-119 15,7-7-17-15,1-15-364 16,0-9 9-16</inkml:trace>
          <inkml:trace contextRef="#ctx0" brushRef="#br0" timeOffset="-54278.8268">195 81 461 0,'-7'-5'328'15,"0"5"-49"-15,4-1-67 16,-1 1-113-16,1-2-49 15,-2 2-5-15,2-4-10 16,-3 2 7-16,2-3 2 16,1 10 12-16,0-3-4 0,-2-1 0 15,-1 1-15-15,0 2-7 16,0-4-14-16,0 5-5 16,-2 1-6-16,2 1-3 15,-3-1-1-15,1 10-1 16,1-6 2-16,-1 8 1 15,1-4 1-15,-1 7 2 16,0-3 2-16,-1 5 0 16,3 0 0-16,0 1 9 15,2-7 0-15,-1 4 1 16,2-9 3-16,-2-1 2 16,1 0-9-16,-1 4-3 15,4-5-2-15,2 10-4 16,-2 1-4-16,4 4 2 15,1-1-1-15,4 5 1 16,-2-7-1-16,5 7 0 0,-5-6-2 16,4 3 2-16,-2-8-3 15,1 5 2-15,-1-8-1 16,4 2 1-16,-5-4-2 16,4 0 2-16,-2-3-1 15,2 1 1-15,-5-4-1 16,1-2 2-16,-2 4-1 15,3-4 1-15,-2-4-1 0,3 5 0 16,-2-4-1-16,4-4 1 16,-2 1-1-16,2 2 0 15,-1 2 0-15,4 3 0 16,0 3 1-16,1-4-2 16,0-2 1-16,0-3 0 15,-1 0 0-15,2-5 1 16,0 13 0-16,0-2-1 15,-2-3 1-15,3 0-1 16,-1 2-1-16,-2-8 1 16,-2 4 1-16,6 5-1 15,-4-3 0-15,-3-3 1 16,1 3 0-16,1-4 0 16,-3-2-2-16,-1 1 1 15,1 2 0-15,-2 0-1 16,-4 2 0-16,2-5 0 0,-2-2 2 15,0 1 0-15,4-1 1 16,-1-7 2-16,1 4-1 16,-1-2-1-16,1-2 0 15,-2-1-1-15,0 7-1 16,-1-3 1-16,-1 2-1 16,2 1 1-16,0-2 0 15,-1-4 0-15,-4-5 0 16,4 0 1-16,-8-1-1 0,1-3 0 15,4 3 0-15,-1 0-1 16,1 4 0-16,0-1 0 16,-2 4 0-16,1 1 2 15,-2 5-2-15,-1-7 1 16,0 1-1-16,4-2 1 16,-4-1-2-16,1-1 1 15,2 3 1-15,1-1 0 16,-2 3-1-16,0-2 0 15,3 1 0-15,-3 2 0 16,0 0-1-16,3 1 1 16,-1 4 0-16,-5 1 1 15,3 0-1-15,-3-2 2 16,-1 1-1-16,1-4-1 16,2-3 1-16,-7-1 0 15,8 0-2-15,-4-5 1 0,-1-1 0 16,-1 0 1-16,2-3-1 15,-5 1 0-15,1 5 2 16,2 1-2-16,-2 1 0 16,4 2 1-16,-1 6 0 15,2-8 0-15,-3 2-1 16,0-6 0-16,-3 5 1 0,0-6 1 16,-5 6 4-16,-1-3 8 15,3 7 3-15,-3-1 6 16,1 3 1-16,0 0-3 15,1 6-7-15,-4 0-2 16,2 3-6-16,-2-2 1 16,3 1-3-16,2-4-1 15,3 2 1-15,-1-7-1 16,-3 4-2-16,3-2 1 16,-4 1 0-16,-1 2-5 15,-2 4 0-15,-1 2 0 16,1 5-17-16,-2 5-66 15,-3-3-33-15,3 21-331 16,2-5 32-16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0018255-50FA-46AB-8D12-75C5937A23A4}" emma:medium="tactile" emma:mode="ink">
          <msink:context xmlns:msink="http://schemas.microsoft.com/ink/2010/main" type="inkDrawing" rotatedBoundingBox="21810,14630 21833,15820 21709,15822 21686,14633" semanticType="callout" shapeName="Other">
            <msink:sourceLink direction="with" ref="{98B5597A-1C34-46CB-8E88-3135C3D23095}"/>
            <msink:sourceLink direction="with" ref="{136A9F97-2AF5-4359-B600-FAC6CAE2F3DE}"/>
          </msink:context>
        </emma:interpretation>
      </emma:emma>
    </inkml:annotationXML>
    <inkml:trace contextRef="#ctx0" brushRef="#br0">91-199 431 0,'0'-10'210'0,"3"5"17"16,-3 2-106-16,0 3-19 15,0 0-30 1,2 6 3-16,-5 0-15 0,0 12 14 16,-3 10 4-16,0 14 8 15,-1 5-11-15,1 17-3 16,2-5-20-16,1 8-13 16,3-8-15-16,4 5-11 15,1-8-7-15,6 6-3 16,-1-10 0-16,2 5-3 15,-3-4 2-15,0 2-1 16,-7-8 0-16,0 6-1 16,-6-9 3-16,0 2-2 0,-2-10 0 15,1-3 1-15,-2-11 2 16,2-4-2-16,-1-11 3 16,2 0 5-16,-1-6 3 15,2-2 3-15,-3-1 4 16,0-10-5-16,1-8-4 15,2-27-4-15,2-15-3 16,2-32-7-16,2-5-5 16,5-21-12-16,-4 11-2 0,-1 0-1 15,-1 27 5-15,-5 11 4 16,-6 30 16-16,0 13 2 16,3 21 3-16,-5 8-8 15,2 11 4-15,0 14-1 16,-2 12 6-16,1 26 11 15,4 9 11-15,6 12 0 16,4-3-1-16,10 10-7 16,1-14-10-16,3 0-7 15,-3-6-1-15,0 1-1 16,-2-16 0-16,-6-4-1 16,-4-15 0-16,2-7 1 15,-5-13 0-15,-2-4-55 16,-5-22 124-16,-13-42-477 15,-7-15 147-15</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7:39.9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9A7F1E-F69F-4332-9658-133D080A5BE2}" emma:medium="tactile" emma:mode="ink">
          <msink:context xmlns:msink="http://schemas.microsoft.com/ink/2010/main" type="inkDrawing" rotatedBoundingBox="21796,14847 21806,15660 21706,15662 21696,14848" semanticType="callout" shapeName="Other">
            <msink:sourceLink direction="with" ref="{98B5597A-1C34-46CB-8E88-3135C3D23095}"/>
            <msink:sourceLink direction="with" ref="{136A9F97-2AF5-4359-B600-FAC6CAE2F3DE}"/>
          </msink:context>
        </emma:interpretation>
      </emma:emma>
    </inkml:annotationXML>
    <inkml:trace contextRef="#ctx0" brushRef="#br0">61 6 833 0,'6'-5'287'16,"-8"4"31"-16,2 1-203 15,0 3-77-15,0 3-10 16,-1 3 0-16,1 8 3 16,-2-2-4-16,2 12-2 15,2 2-6-15,-1 9-9 16,1-2-7-16,2 11 1 16,-2-9-2-16,4 6 3 15,-1-9 1 16,-4-16 1-31,2-1-7 0,3 61 3 0,-3-10-1 16,-3 9 16-16,-1-11 3 16,-2-33 9-16,0-9-1 15,-2-1 4-15,7-4-15 16,-2-4 4-16,-3-6-7 16,0-3 10-16,3-4 4 15,0-3 13-15,-2-1-3 16,5 2 1-16,-3-1-10 0,-1 0-6 15,-2-1-6-15,-1-2-80 16,-12-3 207-16,-10-7-589 16,-6-3 190-16</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04.2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20B142-99AC-4571-A47A-F8047F682465}" emma:medium="tactile" emma:mode="ink">
          <msink:context xmlns:msink="http://schemas.microsoft.com/ink/2010/main" type="inkDrawing" rotatedBoundingBox="21833,15052 21843,14991 21845,14991 21835,15053" shapeName="Other"/>
        </emma:interpretation>
      </emma:emma>
    </inkml:annotationXML>
    <inkml:trace contextRef="#ctx0" brushRef="#br0">137 143 237 0,'0'16'48'0,"-5"8"-48"16,1-2-47-16</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7:41.0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1F0F6E-D0E8-4A85-AE37-252AE2A03E93}" emma:medium="tactile" emma:mode="ink">
          <msink:context xmlns:msink="http://schemas.microsoft.com/ink/2010/main" type="inkDrawing" rotatedBoundingBox="11582,16063 12464,15009 13237,15656 12354,16710" hotPoints="12992,15907 12389,16510 11786,15907 12389,15304" semanticType="enclosure" shapeName="Circle"/>
        </emma:interpretation>
      </emma:emma>
    </inkml:annotationXML>
    <inkml:trace contextRef="#ctx0" brushRef="#br0">-1637 3430 845 0,'73'-58'197'0,"-81"20"94"0,-2 27-178 31,-1 1-49-31,-24-2 2 0,-4 7-19 16,-11 17-12-16,-4 9-17 15,1 8-10 1,2 2-5-16,-8 5 1 0,9 0 0 16,-4 8-2-16,9-1-1 15,-1 9 0-15,5-1-3 16,0 11 0-16,10-1 2 0,0 3 1 16,7-5 2-16,7 11 1 15,8-13 5-15,0 7-3 16,9-6 3-16,11 1-2 15,2-11 2-15,13 6-4 16,6-12 1-16,12 1-3 16,0-10 0-16,14-3-1 15,-2-12 3-15,14-2 1 16,-5-9 2-16,6-10 1 16,-4-10 8-16,12-15 15 15,-9-8 7-15,10-19 12 16,-1-2 8-16,7-12 17 15,-11 1-4-15,1-6 5 16,-20 10-1-16,0-10 3 0,-20 4-17 16,-13-5-1-16,-17 9-5 15,-6-9-7-15,-17 15-11 16,-13-1-12-16,-8 11-8 16,-13 3-11-16,-9 10-3 15,-14 3-6-15,-2 9 5 16,-4 7-5-16,7 1 0 15,-6 8-36-15,15 6-23 0,-16 11-133 16,-1 19-342-16,-11 22 46 16</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26.5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548550-D671-4B42-9A7C-302D482BB008}" emma:medium="tactile" emma:mode="ink">
          <msink:context xmlns:msink="http://schemas.microsoft.com/ink/2010/main" type="inkDrawing" rotatedBoundingBox="10318,9039 15307,4436 16038,5229 11050,9831" semanticType="callout" shapeName="Other">
            <msink:sourceLink direction="from" ref="{656EB404-D7A2-449C-878F-665F3560F220}"/>
            <msink:sourceLink direction="to" ref="{16126EA7-92A7-49E4-B6C2-A24716FB65A2}"/>
          </msink:context>
        </emma:interpretation>
      </emma:emma>
    </inkml:annotationXML>
    <inkml:trace contextRef="#ctx0" brushRef="#br0">0 4258 995 0,'-9'-9'254'0,"1"1"76"16,8 5-290-16,9-1-17 15,5-6-17-15,12-5-6 16,4-6 0-16,14-11-4 16,4-6 4-16,16-19-3 15,4-3 1-15,14-20-1 16,26-37 4 0,1-7 3-16,11-4-1 15,3-8 0-15,11-7 0 16,-19 29-1-16,28-24-2 15,-4 6 3-15,28-27-2 16,-5 10 0-16,31-28 0 16,-15 20 2-16,25-29-2 0,-19 11 2 15,25-17-2-15,-28 25 0 16,23-29-2-16,-28 21 2 16,19-8-1-16,-38 25-1 15,15-7-1-15,-33 36 5 16,4 13-5-16,-34 34 2 15,4 10 3-15,-31 20-1 16,-10 11 0-16,-20 18 1 16,-5-1 11-16,-18 7 6 0,-2-1 14 15,-4-2 1-15,-6 4 2 16,-4-1-11-16,-2 3-8 16,-4 8-14-16,-4 3-3 15,-1 0-2-15,-2 5-38 16,-2 1-19-16,-4 9-314 15,-3-6 61-15</inkml:trace>
    <inkml:trace contextRef="#ctx0" brushRef="#br0" timeOffset="442.906">4362-287 881 0,'-20'-22'257'0,"8"-1"63"15,4 8-242-15,15 9-2 47,-4 3-61-47,1 1-16 0,19-2 0 0,6 2-1 16,16 2 1-16,8-1 1 15,-1-1-1-15,1-1 0 0,8-5 0 16,-8-4 2-16,3 2-1 16,-10-2 2-16,1 4-1 15,-17 3 3-15,-3 10 0 16,-10 6 0-16,-8 16 3 16,-1 3 0-16,-2 28 5 15,-3 4-2-15,3 17 4 16,0 3-5-16,-3 14 0 15,-2-18-7-15,-4 12 0 16,-4-17-3-16,-7 3 5 16,-6-16-3-16,1 6 0 15,-4-16 0-15,0 3 4 16,8-11 6-16,3-7-353 16</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30.9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A8F5DA-95D7-4E2E-96AC-12E6CBF0EF12}" emma:medium="tactile" emma:mode="ink">
          <msink:context xmlns:msink="http://schemas.microsoft.com/ink/2010/main" type="inkDrawing" rotatedBoundingBox="8034,9614 12015,4880 12215,5047 8234,9782" rotationAngle="2006888804" semanticType="callout">
            <msink:sourceLink direction="with" ref="{4272914F-7033-48C6-B90B-4C5EA6543372}"/>
            <msink:sourceLink direction="with" ref="{D27FA98B-9032-4033-B37A-C0D1E7273365}"/>
          </msink:context>
        </emma:interpretation>
      </emma:emma>
    </inkml:annotationXML>
    <inkml:trace contextRef="#ctx0" brushRef="#br0">3909 0 604 0,'-41'38'173'0,"-3"10"43"16,-4 14-162-16,7-5-33 16,-11 12-3-16,13-17-17 15,1 0 0 1,-65 69 9-16,-8 16 20 15,-38 40 32-15,-4 4 10 16,-15-5 4-16,-5 15-5 0,-38 35-19 16,12-17-27-16,-33 34 7 15,35-24-4-15,-14 1 9 16,33-40 5-16,-7 13-1 16,38-34-14-16,-20 17-5 15,30-17-11-15,-5 22-6 16,20-20-2-16,-5 21-3 15,4 12 3 1,15-7-2-16,23-39 0 16,11-15 2-16,22-33-2 15,34-58 0-15,5-10 1 16,8-9-1-16,5 0-27 16,0-11-25-16,-5 10-299 15,-2-9 64-15</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32.9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EB66D1E-28D7-4C4D-8129-C1EEFBF8B407}" emma:medium="tactile" emma:mode="ink">
          <msink:context xmlns:msink="http://schemas.microsoft.com/ink/2010/main" type="writingRegion" rotatedBoundingBox="7912,5682 10447,4017 10997,4854 8463,6520">
            <msink:destinationLink direction="with" ref="{4272914F-7033-48C6-B90B-4C5EA6543372}"/>
          </msink:context>
        </emma:interpretation>
      </emma:emma>
    </inkml:annotationXML>
    <inkml:traceGroup>
      <inkml:annotationXML>
        <emma:emma xmlns:emma="http://www.w3.org/2003/04/emma" version="1.0">
          <emma:interpretation id="{327CB010-9300-4A4F-971C-4482C23EE388}" emma:medium="tactile" emma:mode="ink">
            <msink:context xmlns:msink="http://schemas.microsoft.com/ink/2010/main" type="paragraph" rotatedBoundingBox="7912,5682 10447,4017 10997,4854 8463,6520" alignmentLevel="1"/>
          </emma:interpretation>
        </emma:emma>
      </inkml:annotationXML>
      <inkml:traceGroup>
        <inkml:annotationXML>
          <emma:emma xmlns:emma="http://www.w3.org/2003/04/emma" version="1.0">
            <emma:interpretation id="{17B0FC8C-1532-42DD-BE75-032D582310E4}" emma:medium="tactile" emma:mode="ink">
              <msink:context xmlns:msink="http://schemas.microsoft.com/ink/2010/main" type="line" rotatedBoundingBox="7912,5682 10447,4017 10997,4854 8463,6520"/>
            </emma:interpretation>
          </emma:emma>
        </inkml:annotationXML>
        <inkml:traceGroup>
          <inkml:annotationXML>
            <emma:emma xmlns:emma="http://www.w3.org/2003/04/emma" version="1.0">
              <emma:interpretation id="{EF8118EC-9B5B-44B5-8E8F-52E7C0728209}" emma:medium="tactile" emma:mode="ink">
                <msink:context xmlns:msink="http://schemas.microsoft.com/ink/2010/main" type="inkWord" rotatedBoundingBox="7912,5682 10447,4017 10997,4854 8463,6520">
                  <msink:destinationLink direction="with" ref="{9CD27099-0633-4D07-893F-F5547AD03AE5}"/>
                  <msink:destinationLink direction="with" ref="{B9A6053C-48EA-4A1D-8C81-4A3914013B85}"/>
                  <msink:destinationLink direction="with" ref="{0AA0B9BA-9DFA-4350-AFB2-C1F845376209}"/>
                  <msink:destinationLink direction="with" ref="{0BFCB048-537B-495F-BDDD-D5CA8FB7B36C}"/>
                </msink:context>
              </emma:interpretation>
              <emma:one-of disjunction-type="recognition" id="oneOf0">
                <emma:interpretation id="interp0" emma:lang="" emma:confidence="1">
                  <emma:literal/>
                </emma:interpretation>
              </emma:one-of>
            </emma:emma>
          </inkml:annotationXML>
          <inkml:trace contextRef="#ctx0" brushRef="#br0">156 1160 819 0,'-86'80'597'0,"63"-69"-511"0,2-13-20 15,-5-1-43-15,20 2-11 16,20-4-10-16,10-5-6 15,8-12-2-15,13-20 3 16,2-19 2-16,15-51 4 16,-7-10 3-16,6-37 0 15,-11-5 1-15,-8-4-2 16,-22 36-1-16,-11 9-2 16,-16 47 11-16,-15 27 9 15,-5 36 2-15,-8 34-2 0,2 26 1 16,-2 30-11-16,9 8-11 15,9 23 1-15,10-8-2 16,13 5 2-16,9-8-2 16,15 6 1-1,2-21-1-15,15-10-4 0,-3-19-7 16,8-21-11-16,-8-26 0 16,-5-19-2-16,-11-14 7 15,-7-18 7-15,-12-12 17 0,-9-2 17 16,-6 6 12-16,-3 3 8 15,-5 11 4-15,-1 4-2 16,1 9-15-16,2 3-7 16,2 10-10-16,3 0-4 15,6 10-7-15,-1-3-3 16,7 8-3-16,6-2-3 16,2 1 2-16,13 2 1 15,6 2 3-15,7-10 0 16,2-5 0-16,3-7 1 15,-7-6 2-15,-4-9-1 16,-6 2 1-16,-10-5 2 16,-5 3-1-16,-4-7 0 15,-4 6-2-15,-2-7 3 16,-1 7-3-16,-2 1 4 16,-4 12 0-16,1-3 6 0,-4 17-5 15,1 9 3-15,-2 3-9 16,2 14 1-16,-6 15-7 15,-1 9 4-15,0-6-2 16,-1 14 5-16,-1-5-2 16,7-5 2-16,2-10-2 0,6 4 0 15,9-14-2-15,10-1 3 16,0-6-4-16,11 6 4 16,1-4 1-16,5 4-52 15,-5-6-21-15,7-3-323 16,-10-25 47-16</inkml:trace>
          <inkml:trace contextRef="#ctx0" brushRef="#br0" timeOffset="368.717">1344-230 964 0,'12'-20'298'0,"-60"31"52"16,2 16-272-16,-2 25-31 15,7 7-33-15,1 9-5 16,15-6-4-16,6-1-2 16,12-17 1-16,5-5-2 0,5-7 1 15,5-13-6-15,3-10-3 16,4-14-1-16,0-15 1 16,8-5-2-16,-2 2 5 15,2 2 3-15,-5 10 0 16,0 6 0-16,-7 8 0 15,-4 7-3-15,-2 6 2 0,-5 10 1 16,-2 3 0-16,-2 9-1 16,-4-3 3-16,-6 0-1 15,1-5 1-15,-7 2 0 16,0-6 2 0,1-4-2-16,3-10 2 0,6-4 0 15,5-5 2-15,7-9-32 16,7-8 0-16,8-10-327 15,-1-12 78-15</inkml:trace>
          <inkml:trace contextRef="#ctx0" brushRef="#br0" timeOffset="702.8587">1633-432 1042 0,'-44'33'648'15,"-5"10"-585"-15,7 18-23 0,5 1-21 16,14 0-8-16,20-16-8 16,11 1 1-16,7-19-3 15,6-11-29-15,5-11-14 16,-2-10-8-16,-4-13 0 16,0-1 0-16,-3 6 31 15,-8 2 14-15,-3 7 10 16,0 13 2-16,-8 6 3 15,-1 16 2-15,2 5-3 0,-4 10 1 16,-4-6-5-16,1 12-1 16,-1-6-3-16,-7 7 2 15,-3-1-3-15,1 10 3 16,3-15-1-16,-5-5-7 16,7-15-327-16,-2-26 108 15</inkml:trace>
          <inkml:trace contextRef="#ctx0" brushRef="#br0" timeOffset="1228.6721">1663 22 695 0,'32'-31'245'0,"7"7"25"15,-2 6-186-15,13-5-36 16,1 0-28-16,8-9-6 16,-7-7-12-16,0-6-100 0,-13-4-2 15,-15-4 19-15,-19 9 70 16,-13 7 57-16,-14 4 111 15,-18 13 25-15,-1 8-12 16,-6 15-66-16,2 8-49 16,-2 19-16-1,9 8-25-15,1 20-10 0,11-5-6 16,8 12 1-16,12-10 3 16,9-4 0-16,9-16 0 15,16-13-11-15,5-15-8 0,14-21-3 16,6-8 0-16,6-13-2 15,-4-6 10-15,-2-3 10 16,-10 15 0-16,-13 5 4 16,-7 15-1-16,-5 16 4 15,-6-4-3-15,-3 12 1 16,0-1-1-16,-3-3 2 16,3-7-2-16,0 1 3 15,-1-17 3-15,3-16 4 16,-2-10-1-16,-5-18 6 15,-10-4 4-15,-7-16 16 16,-12 6 7-16,-3 6 17 16,0 16-6-16,4 8-3 15,9 22-22-15,13 9-15 16,11 4-20-16,28 2 11 0,19-1-46 16,23-25-390-16</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44.0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AA0B9BA-9DFA-4350-AFB2-C1F845376209}" emma:medium="tactile" emma:mode="ink">
          <msink:context xmlns:msink="http://schemas.microsoft.com/ink/2010/main" type="inkDrawing" rotatedBoundingBox="9335,5466 9419,8746 9246,8750 9161,5470" semanticType="callout" shapeName="Other">
            <msink:sourceLink direction="with" ref="{EF8118EC-9B5B-44B5-8E8F-52E7C0728209}"/>
            <msink:sourceLink direction="with" ref="{656EB404-D7A2-449C-878F-665F3560F220}"/>
          </msink:context>
        </emma:interpretation>
      </emma:emma>
    </inkml:annotationXML>
    <inkml:trace contextRef="#ctx0" brushRef="#br0">145 0 959 0,'-28'28'309'0,"-1"20"48"16,7 8-263-1,0 47-33-15,11 2-3 16,0 0-38-16,-2 163-5 15,5 13-7-15,13 50-7 16,10-8-20-16,12-45-31 16,-9-127-79-1,1 1 62-15,10 141 17 16,-10-52 33-16,-7-24 6 16,1-57 17-16,-12-78-314 15,11-22 104-15</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45.7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BFCB048-537B-495F-BDDD-D5CA8FB7B36C}" emma:medium="tactile" emma:mode="ink">
          <msink:context xmlns:msink="http://schemas.microsoft.com/ink/2010/main" type="inkDrawing" rotatedBoundingBox="10554,5100 10583,9243 10434,9244 10406,5101" semanticType="callout" shapeName="Other">
            <msink:sourceLink direction="with" ref="{EF8118EC-9B5B-44B5-8E8F-52E7C0728209}"/>
            <msink:sourceLink direction="with" ref="{656EB404-D7A2-449C-878F-665F3560F220}"/>
          </msink:context>
        </emma:interpretation>
      </emma:emma>
    </inkml:annotationXML>
    <inkml:trace contextRef="#ctx0" brushRef="#br0">0-7 1445 0,'20'-19'371'0,"-14"34"-341"16,6 15-27-16,-3 58-13 16,3 38 1-16,-2 76 1 15,-3 19 3-15,-4 65-13 16,0-21 0-1,-4 33-1-15,1-54 2 0,-5 17 1 16,-1-47 13-16,-5 19 8 16,2-38 7-16,-7 28 0 15,2-29 4-15,6 21-3 16,13-26-2-16,4 2-13 16,14-41-17-16,10-10-164 15,8-46-176-15,2-26-12 16</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45.7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A6053C-48EA-4A1D-8C81-4A3914013B85}" emma:medium="tactile" emma:mode="ink">
          <msink:context xmlns:msink="http://schemas.microsoft.com/ink/2010/main" type="inkDrawing" rotatedBoundingBox="11299,6002 11818,9224 11701,9243 11182,6021" semanticType="callout" shapeName="Other">
            <msink:sourceLink direction="with" ref="{EF8118EC-9B5B-44B5-8E8F-52E7C0728209}"/>
            <msink:sourceLink direction="with" ref="{656EB404-D7A2-449C-878F-665F3560F220}"/>
          </msink:context>
        </emma:interpretation>
      </emma:emma>
    </inkml:annotationXML>
    <inkml:trace contextRef="#ctx0" brushRef="#br0">21 0 818 0,'-8'8'406'0,"1"44"-15"16,1 17-163-16,6 50-138 15,6 34-36 1,12 62-20-16,8 12-13 0,10 53-11 16,4-8-7-16,11 21-4 15,-4-46 3-15,11 3-24 16,-8-48-12-16,0 8-54 15,-8-42-7-15,-2 13-256 16,-8-37-40-16,-8-9-60 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2:33.3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1C4E95-C59E-45CC-907F-761E779E0144}" emma:medium="tactile" emma:mode="ink">
          <msink:context xmlns:msink="http://schemas.microsoft.com/ink/2010/main" type="inkDrawing" rotatedBoundingBox="15832,13757 16325,14502 15643,14952 15151,14207" hotPoints="16176,14429 15743,14861 15311,14429 15743,13996" semanticType="enclosure" shapeName="Circle"/>
        </emma:interpretation>
      </emma:emma>
    </inkml:annotationXML>
    <inkml:trace contextRef="#ctx0" brushRef="#br0">1163 1308 713 0,'-3'-4'284'0,"-4"-1"34"16,3 1-182-16,-3-3-31 15,1 9-31-15,0-5 0 16,3 3-19-16,-6 1 7 0,6-1-11 16,-3 0 2-16,-8-3-13 15,-1 5-3-15,4 2-13 16,-7 3-6-16,3-3-6 16,3 11 7-16,-1-10 4 15,-3 1 11-15,4-2 1 16,-5 9 2-16,6-3-10 15,-1 8-7-15,3-1-12 0,-2 0-2 16,5-2-4-16,0-1 2 16,0-1 0-16,-1 2 4 15,2 5 1-15,-1 1 3 16,1 1 0-16,1 3 2 16,4 1-4-16,-2 3-3 15,2 0-4-15,3 3 0 16,-1-2-3-16,4 7 1 15,2-6-2-15,2 4 2 16,2-3-2-16,2 0 1 16,-2-8-1-16,3 2 1 15,-1-6 0-15,1 1 0 16,0 0 0-16,2 2 1 16,-3-2-1-16,1 1 3 15,-3-3-1-15,6-4 0 0,-3-1-1 16,5 3 2-16,-2-7-3 15,5 1 2 1,-5-2-1-16,7-3 2 0,-4-4-2 16,6-1 1-16,-3-4-1 15,5-1 1-15,-5-2-1 16,8-5 2-16,-7 2 0 16,5-5 1-16,-4 5-2 0,3-6 0 15,-4 3-1 1,7-6-1-16,-6 2-1 0,4-6 0 15,-5 2 1-15,2-1-1 16,-6 1 2-16,3-4-1 16,-7 1 0-16,4-7 1 15,-7 1 0-15,-3-3-1 16,-5 0 1-16,-3-4 1 16,-9 5-1-16,-2-5 1 15,-2 4 1-15,-3-3 0 16,3 5-2-16,-7-7 2 15,0 4-1-15,-4-2 2 16,-2 3 2-16,-8 3 10 16,3 7 3-16,-8 3 2 15,-1 9-2-15,-5 5-4 16,1 2-9-16,-6 3-4 16,4 9-1-16,-1 0-1 0,3-7-5 15,-4 5-21-15,7 4-17 16,-1-3-66-16,-2-1-45 15,1 22-345-15,8-3 56 16</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45.7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A25891-9059-4589-9B44-2F3C18380A8F}" emma:medium="tactile" emma:mode="ink">
          <msink:context xmlns:msink="http://schemas.microsoft.com/ink/2010/main" type="inkDrawing" rotatedBoundingBox="13453,8468 13903,10538 13873,10545 13422,8475" semanticType="callout" shapeName="Other">
            <msink:sourceLink direction="with" ref="{FB63830A-A202-479B-B58C-DF6D76633ECD}"/>
            <msink:sourceLink direction="with" ref="{613367F8-0338-45C1-BAA8-1CFB7C993685}"/>
          </msink:context>
        </emma:interpretation>
      </emma:emma>
    </inkml:annotationXML>
    <inkml:trace contextRef="#ctx0" brushRef="#br0">0 0 1574 0,'20'94'430'0,"3"56"101"0,10 32-441 15,10 57-64-15,1-10-33 16,16 23-35-16,-5-37-25 16,-5 10-58-16,-6-42-52 15,6-7-344-15,-22-51 72 16</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45.7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B0D607-FABB-4303-9CF6-A98138678DF4}" emma:medium="tactile" emma:mode="ink">
          <msink:context xmlns:msink="http://schemas.microsoft.com/ink/2010/main" type="inkDrawing" rotatedBoundingBox="13030,6347 13282,9183 13241,9186 12990,6351" semanticType="callout" shapeName="Other">
            <msink:sourceLink direction="with" ref="{656EB404-D7A2-449C-878F-665F3560F220}"/>
            <msink:sourceLink direction="with" ref="{613367F8-0338-45C1-BAA8-1CFB7C993685}"/>
          </msink:context>
        </emma:interpretation>
      </emma:emma>
    </inkml:annotationXML>
    <inkml:trace contextRef="#ctx0" brushRef="#br0">0 0 625 0,'32'21'412'0,"-23"35"-51"0,0 55-61 16,-5 38-216-16,7 60-14 15,-3 14-27-15,7 38-10 16,3-21-16-16,12 22-5 15,-5-37-1-15,3 9-9 16,-2-45-4-16,-5-2-21 16,-8-46-4-16,-3-12-32 15,-7-39-10-15,-1-19 13 16,-1-35-315-16,1-46 108 16</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7:21.5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2BE35C-8634-4748-B444-D8A30EC8B4CB}" emma:medium="tactile" emma:mode="ink">
          <msink:context xmlns:msink="http://schemas.microsoft.com/ink/2010/main" type="writingRegion" rotatedBoundingBox="13996,12226 18031,9745 18687,10812 14651,13293"/>
        </emma:interpretation>
      </emma:emma>
    </inkml:annotationXML>
    <inkml:traceGroup>
      <inkml:annotationXML>
        <emma:emma xmlns:emma="http://www.w3.org/2003/04/emma" version="1.0">
          <emma:interpretation id="{7E293658-3CCA-46CB-97C6-8675C5B9D635}" emma:medium="tactile" emma:mode="ink">
            <msink:context xmlns:msink="http://schemas.microsoft.com/ink/2010/main" type="paragraph" rotatedBoundingBox="13996,12226 18031,9745 18687,10812 14651,13293" alignmentLevel="1"/>
          </emma:interpretation>
        </emma:emma>
      </inkml:annotationXML>
      <inkml:traceGroup>
        <inkml:annotationXML>
          <emma:emma xmlns:emma="http://www.w3.org/2003/04/emma" version="1.0">
            <emma:interpretation id="{7E086ECA-9504-437F-8DE6-ACB67A68E624}" emma:medium="tactile" emma:mode="ink">
              <msink:context xmlns:msink="http://schemas.microsoft.com/ink/2010/main" type="line" rotatedBoundingBox="13996,12226 18031,9745 18687,10812 14651,13293"/>
            </emma:interpretation>
          </emma:emma>
        </inkml:annotationXML>
        <inkml:traceGroup>
          <inkml:annotationXML>
            <emma:emma xmlns:emma="http://www.w3.org/2003/04/emma" version="1.0">
              <emma:interpretation id="{FB63830A-A202-479B-B58C-DF6D76633ECD}" emma:medium="tactile" emma:mode="ink">
                <msink:context xmlns:msink="http://schemas.microsoft.com/ink/2010/main" type="inkWord" rotatedBoundingBox="13996,12226 14885,11679 15541,12746 14651,13293">
                  <msink:destinationLink direction="with" ref="{9CD27099-0633-4D07-893F-F5547AD03AE5}"/>
                  <msink:destinationLink direction="with" ref="{ABA25891-9059-4589-9B44-2F3C18380A8F}"/>
                  <msink:destinationLink direction="with" ref="{393EC50A-7A3A-4873-9C0B-739103C887A5}"/>
                </msink:context>
              </emma:interpretation>
              <emma:one-of disjunction-type="recognition" id="oneOf0">
                <emma:interpretation id="interp0" emma:lang="" emma:confidence="1">
                  <emma:literal/>
                </emma:interpretation>
              </emma:one-of>
            </emma:emma>
          </inkml:annotationXML>
          <inkml:trace contextRef="#ctx0" brushRef="#br0">-3 293 983 0,'2'-16'319'0,"-7"-3"50"0,16-2-241 16,10-5-91-16,11-9-7 15,1-2-10-15,10 5-9 16,-4 1-3-16,7 6-7 15,-8 6 0 1,6 6 1-16,-9 7-13 0,-1 4 447 16,-3-1-816-16,-2-5 407 15</inkml:trace>
          <inkml:trace contextRef="#ctx0" brushRef="#br0" timeOffset="-441.5416">408 139 1085 0,'-3'-4'350'0,"-3"1"60"15,3 5-310-15,-1 9-31 16,-4 8-38-16,0 12-22 15,2 8-6-15,2 8-1 0,2-1 1 16,7 4-2-16,4-6 1 16,3 1-3-16,0-7 2 15,3-1 2-15,-4-9-1 16,0-2-32-16,-4-9-36 16,-2 0-28-16,-5-2-135 15,-5-5-187-15,-4-2 22 0</inkml:trace>
          <inkml:trace contextRef="#ctx0" brushRef="#br0" timeOffset="-215.5375">229 812 795 0,'-12'5'291'0,"3"-4"48"16,3-1-209-16,7 0-28 16,1-6-39-16,7-6-14 15,6 3-25-15,8-5-14 16,1-1-5-16,10-3-3 15,-1 10 0-15,5-4-3 16,-5 5 3-16,4-1-1 16,-7 3 0-16,-1-2-19 15,-11-5-22-15,-1-14-323 16,-14 0 81-16</inkml:trace>
          <inkml:trace contextRef="#ctx0" brushRef="#br0" timeOffset="351.9361">944 365 579 0,'1'-11'437'16,"6"9"-91"-16,-3 10-39 16,-1 15-255-16,0 4-27 0,-6 11 5 15,0 5-10-15,2 5-4 16,-6-5-4-16,0 10-4 16,2-11-3-16,-2 2-2 15,-2-10 0-15,0-3 1 16,2-8 2-16,-2-8-38 15,0-4-22-15,5-5-317 16,4-6 61-16</inkml:trace>
          <inkml:trace contextRef="#ctx0" brushRef="#br0" timeOffset="611.4263">973 392 1044 0,'0'-6'286'0,"0"6"74"0,0 12-295 15,1 6-27 1,4 5-17-16,5 7-2 0,1 1-6 16,10-1 1-1,4 0-6-15,8 4-2 0,0-5-2 16,5 5-1-16,-6-2-1 16,2 2-1-16,-12-5 1 15,-2-1-1-15,-6-6 2 16,-1-3 0-16,-2-8 0 0,-2-3-39 15,2-5-8-15,-8-11-36 16,-8-3-300-16,-8-10 81 16</inkml:trace>
          <inkml:trace contextRef="#ctx0" brushRef="#br0" timeOffset="859.0244">1006 718 803 0,'-24'0'327'16,"10"-1"36"-16,4-4-176 15,7 1-77-15,4 4-18 16,5-4-39-16,3 3-19 16,6-1-22-16,5-1-8 15,4-1-2-15,5-1-2 16,5-2 1-16,7-13-7 16,4-6-38-16,1-18-354 15,-10-1 100-15</inkml:trace>
        </inkml:traceGroup>
        <inkml:traceGroup>
          <inkml:annotationXML>
            <emma:emma xmlns:emma="http://www.w3.org/2003/04/emma" version="1.0">
              <emma:interpretation id="{3B0D8B19-1327-4E2B-8009-14E69900E6A2}" emma:medium="tactile" emma:mode="ink">
                <msink:context xmlns:msink="http://schemas.microsoft.com/ink/2010/main" type="inkWord" rotatedBoundingBox="16851,11076 18302,10185 18391,10329 16940,11221"/>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_</emma:literal>
                </emma:interpretation>
                <emma:interpretation id="interp4" emma:lang="" emma:confidence="0">
                  <emma:literal>B</emma:literal>
                </emma:interpretation>
                <emma:interpretation id="interp5" emma:lang="" emma:confidence="0">
                  <emma:literal>x</emma:literal>
                </emma:interpretation>
              </emma:one-of>
            </emma:emma>
          </inkml:annotationXML>
          <inkml:trace contextRef="#ctx0" brushRef="#br0" timeOffset="96299.8246">2912-834 788 0,'-36'17'378'0,"-1"-1"-13"16,11-7-177-16,7-1-102 15,8-2-47-15,12-6-11 16,2 2-10-16,10-7-4 16,5-3-10-16,14-7 0 15,0-3 2-15,16-8-4 16,4-3 2-16,10-9-1 15,3 4 1-15,16-9-4 16,-10 5 2-16,12-9-1 0,-10 6 0 16,6-10-2-16,-12 4 3 15,15-11-2-15,-12 11 2 16,10-5 0-16,-10 13-1 16,4-2-1-16,-16 12 2 15,4-4-2-15,-16 10 1 16,-1-3-1-16,-12 5 2 15,-2 3-1-15,-13 4 0 16,-3 2-1-16,-7 7 3 16,-8 4 5-16,-6 2 8 0,-13 5 7 15,-5 3 3-15,-17 7-1 16,-1 5-4-16,-11 9-7 16,3-4-6-16,-16 10-2 15,4-7-1-15,-15 9-4 16,1-4 0-16,-14 11-1 15,13-7 1-15,-3 11 0 16,10-10 1-16,-5 5-1 16,15-9 1-16,-3-3-2 15,10-8 0-15,5 0 0 16,14-4 1-16,3-5-2 16,12 0 1-16,3-5-2 15,5-6 2-15,3-8-1 16,5-3 3-16,5-3-2 15,4-2 1-15,11-5-1 16,7 3-1-16,20-5-3 0,8 2 2 16,19-12 0-16,0 0 0 15,20-15 0-15,-9 0 0 16,12-12-16-16,-7 0-2 16,8-5-5-16,-14 11 1 15,1 0-1-15,-19 9 16 16,1 5 2-16,-20 11 7 15,0 3-2-15,-12 10 2 0,-6 1-3 16,-11 11 2-16,-9 1-4 16,-10 7 0-16,-15 6 5 15,-6 8 7-15,-15 4 10 16,-5 3 8-16,-22 8 17 16,-2-3 1-16,-25 7 2 15,-1-1-8-15,-16 10-6 16,9-3-16-16,-8 6-10 15,19-6-14-15,3-1-94 16,18-8-281-16,8-29-60 16</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59.3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FEF692-7E63-4A56-A908-376635100DFB}" emma:medium="tactile" emma:mode="ink">
          <msink:context xmlns:msink="http://schemas.microsoft.com/ink/2010/main" type="writingRegion" rotatedBoundingBox="9964,9633 10147,9633 10147,9694 9964,9694">
            <msink:destinationLink direction="with" ref="{4272914F-7033-48C6-B90B-4C5EA6543372}"/>
          </msink:context>
        </emma:interpretation>
      </emma:emma>
    </inkml:annotationXML>
    <inkml:traceGroup>
      <inkml:annotationXML>
        <emma:emma xmlns:emma="http://www.w3.org/2003/04/emma" version="1.0">
          <emma:interpretation id="{3267613F-3CB5-468F-9D5B-898AD467AFB1}" emma:medium="tactile" emma:mode="ink">
            <msink:context xmlns:msink="http://schemas.microsoft.com/ink/2010/main" type="paragraph" rotatedBoundingBox="9964,9633 10147,9633 10147,9694 9964,9694" alignmentLevel="1"/>
          </emma:interpretation>
        </emma:emma>
      </inkml:annotationXML>
      <inkml:traceGroup>
        <inkml:annotationXML>
          <emma:emma xmlns:emma="http://www.w3.org/2003/04/emma" version="1.0">
            <emma:interpretation id="{A221F97B-4D03-49D7-9AFB-0F510E53EEC1}" emma:medium="tactile" emma:mode="ink">
              <msink:context xmlns:msink="http://schemas.microsoft.com/ink/2010/main" type="line" rotatedBoundingBox="9964,9633 10147,9633 10147,9694 9964,9694"/>
            </emma:interpretation>
          </emma:emma>
        </inkml:annotationXML>
        <inkml:traceGroup>
          <inkml:annotationXML>
            <emma:emma xmlns:emma="http://www.w3.org/2003/04/emma" version="1.0">
              <emma:interpretation id="{656EB404-D7A2-449C-878F-665F3560F220}" emma:medium="tactile" emma:mode="ink">
                <msink:context xmlns:msink="http://schemas.microsoft.com/ink/2010/main" type="inkWord" rotatedBoundingBox="9964,9633 10147,9633 10147,9694 9964,9694">
                  <msink:destinationLink direction="with" ref="{0BFCB048-537B-495F-BDDD-D5CA8FB7B36C}"/>
                  <msink:destinationLink direction="from" ref="{EA548550-D671-4B42-9A7C-302D482BB008}"/>
                  <msink:destinationLink direction="with" ref="{6FB0D607-FABB-4303-9CF6-A98138678DF4}"/>
                  <msink:destinationLink direction="with" ref="{B9A6053C-48EA-4A1D-8C81-4A3914013B85}"/>
                  <msink:destinationLink direction="with" ref="{0AA0B9BA-9DFA-4350-AFB2-C1F845376209}"/>
                  <msink:destinationLink direction="with" ref="{73DACC6D-02F4-4F22-9AF8-08189F22FC10}"/>
                </msink:context>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M</emma:literal>
                </emma:interpretation>
                <emma:interpretation id="interp4" emma:lang="" emma:confidence="0">
                  <emma:literal>n</emma:literal>
                </emma:interpretation>
              </emma:one-of>
            </emma:emma>
          </inkml:annotationXML>
          <inkml:trace contextRef="#ctx0" brushRef="#br0">12 50 100 0,'-9'3'34'0,"6"2"8"16,7-2-17 0,5-5-8-16,3 2 10 0,2-1-1 15,0-7-2-15,-2 0-7 16,5 1-2-16,-2-2-10 0,3 1 0 15,-3 7-3-15,-1-6 2 16,-2 6-3-16,2-1 3 16,-8-4-2-16,-2 5-2 15,-1 7-4-15,-6 2-66 16,-4 8 18-16</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00.7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DACC6D-02F4-4F22-9AF8-08189F22FC10}" emma:medium="tactile" emma:mode="ink">
          <msink:context xmlns:msink="http://schemas.microsoft.com/ink/2010/main" type="inkDrawing" rotatedBoundingBox="9636,9904 14412,4459 14505,4540 9729,9985" semanticType="callout" shapeName="Other">
            <msink:sourceLink direction="with" ref="{656EB404-D7A2-449C-878F-665F3560F220}"/>
            <msink:sourceLink direction="with" ref="{613367F8-0338-45C1-BAA8-1CFB7C993685}"/>
          </msink:context>
        </emma:interpretation>
      </emma:emma>
    </inkml:annotationXML>
    <inkml:trace contextRef="#ctx0" brushRef="#br0">-4 5405 638 0,'-3'0'263'0,"3"0"10"16,-2 1-172-16,5 2-36 16,0-1-46-1,7 1-10-15,0-4-9 0,14-6 0 16,8-8 2-16,9-11 2 15,12-10 4-15,10-17 0 16,-3 0 2-16,9-25-3 16,0-2 0-16,9-19-3 15,-1 7 0-15,11-22-2 16,-4 20 0-16,11-18-1 16,-10 10 1-16,14-16-1 15,-4 7 0-15,21-17-1 16,-7 16 2-16,20-26 0 15,-9 14 0-15,18-19 1 0,-14 11 0 16,14-21-2-16,-15 19 0 16,12-20 1-16,-15 17-2 15,14-22-1-15,-13 19 3 16,16-30-3-16,-13 23-1 16,17-15 0-16,-16 20 1 15,22-38-2-15,-20 27 4 16,22-23 0-16,-20 7 1 15,21-19 0-15,-30 41 1 0,15-11-1 16,-27 29-1-16,6-1 0 16,-25 28 2-16,4 11-2 15,-25 24 0-15,-7 3 1 16,-22 17 1-16,-9 3 6 16,-14 10 13-16,-3 2 8 15,-5 10 2-15,2 13-3 16,1 0-7-16,1 5-15 15,-1 7-9-15,1 6-4 16,-1 4-11-16,1 7-307 16,-3-26 100-16</inkml:trace>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02.4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C059D98-F66D-4D1C-96E7-C6700BA64472}" emma:medium="tactile" emma:mode="ink">
          <msink:context xmlns:msink="http://schemas.microsoft.com/ink/2010/main" type="inkDrawing" rotatedBoundingBox="13168,3293 17163,6290 16335,7395 12339,4397" semanticType="callout" shapeName="Other">
            <msink:sourceLink direction="with" ref="{16126EA7-92A7-49E4-B6C2-A24716FB65A2}"/>
            <msink:sourceLink direction="with" ref="{4272914F-7033-48C6-B90B-4C5EA6543372}"/>
          </msink:context>
        </emma:interpretation>
      </emma:emma>
    </inkml:annotationXML>
    <inkml:trace contextRef="#ctx0" brushRef="#br0">95 0 731 0,'-15'7'225'0,"6"-8"37"16,6-4-205-16,1 13-33 15,4 1-22-15,2 0-3 16,-4 6-2-16,2 2-1 16,-2-7 4-16,-2 6-4 15,-1 3 1-15,0 1 2 16,-2 4 1-16,-2 8 0 15,2 0 6-15,-2 6 2 0,1 1 4 16,-2 11-3 0,5-2 1-16,-2 14-3 15,-1 0-1-15,6 3-3 0,2-7 3 16,-4 1-5-16,1-10 4 16,1 1-4-16,-5-8 3 15,-1 20-4-15,2-9 15 16,-1 4 5-16,2-9 7 15,-1 8 0-15,7-19 4 16,-2 11-13-16,8-7-6 0,2 5-6 16,6-7-1-16,-2-2-3 15,1-9 1-15,0 1-2 16,-6-9 3-16,4 1-3 16,-2-1 2-16,-1 6-1 15,-4-5 0-15,5 8-2 16,-3-2 4-16,4 2 4 15,0-5 1-15,7 5 1 16,-2-5 2-16,2 2-3 16,0-2-5-16,2 4-1 15,-3-1 0-15,2 0-1 16,-3 4 3-16,5-4-1 16,-3-6 2-16,4 4-1 15,0-3 2-15,5-5-2 16,-6-2 2-16,6 6-3 15,-4-7 7-15,0 1 2 16,-1-1 6-16,0 7-3 0,-1-6 3 16,4 10-8-16,1-1 0 15,3 5-8-15,1 1 0 16,2 5-2-16,-2-5 1 16,4 4-4-16,-3-2 3 15,7-4 0-15,-2-2 1 16,4 3-2-16,-1-3 2 0,6 1-3 15,-4 2 11-15,2 6 1 16,-7-9 6-16,9 2-3 16,-6-5 6-16,8 0-14 15,-4-6 0-15,13 7-5 16,-5 0 2-16,8 5-2 16,-1-9 1-16,9 3-2 15,-7-1 3-15,11 7-4 16,-8-5 3-16,12 5-1 15,-7-8 1-15,14 4-2 16,-7-12 2-16,11 7-2 16,-12-2 2-16,18 4-3 15,-9-3 2-15,12 0-2 16,-6-6 3-16,18 2-4 16,-15-4 6-16,9 0-4 0,-13-1 4 15,4-1-4-15,-21-4 0 16,7 4-2-16,-14 3 6 15,5 0-6-15,-15-1 5 16,6 4-1-16,-9-4 1 16,3-5-5-16,-13-2 11 15,-1 2 0-15,-10-7 7 16,-3 2-6-16,-11-1 7 0,-5 2-10 16,-4-4-1-16,-9 7-17 31,-9 9-19-31,-13 8-361 0</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03.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284BBE-4F69-4204-816C-5256F1FE4D5C}" emma:medium="tactile" emma:mode="ink">
          <msink:context xmlns:msink="http://schemas.microsoft.com/ink/2010/main" type="writingRegion" rotatedBoundingBox="13641,5621 13754,5201 13972,5260 13858,5680"/>
        </emma:interpretation>
      </emma:emma>
    </inkml:annotationXML>
    <inkml:traceGroup>
      <inkml:annotationXML>
        <emma:emma xmlns:emma="http://www.w3.org/2003/04/emma" version="1.0">
          <emma:interpretation id="{4F218E72-93A5-4B2F-8015-A7CD4C10F5AC}" emma:medium="tactile" emma:mode="ink">
            <msink:context xmlns:msink="http://schemas.microsoft.com/ink/2010/main" type="paragraph" rotatedBoundingBox="13641,5621 13754,5201 13972,5260 13858,5680" alignmentLevel="1"/>
          </emma:interpretation>
        </emma:emma>
      </inkml:annotationXML>
      <inkml:traceGroup>
        <inkml:annotationXML>
          <emma:emma xmlns:emma="http://www.w3.org/2003/04/emma" version="1.0">
            <emma:interpretation id="{533DF718-DD5A-456E-B6B0-744273F298E1}" emma:medium="tactile" emma:mode="ink">
              <msink:context xmlns:msink="http://schemas.microsoft.com/ink/2010/main" type="line" rotatedBoundingBox="13641,5621 13754,5201 13972,5260 13858,5680"/>
            </emma:interpretation>
          </emma:emma>
        </inkml:annotationXML>
        <inkml:traceGroup>
          <inkml:annotationXML>
            <emma:emma xmlns:emma="http://www.w3.org/2003/04/emma" version="1.0">
              <emma:interpretation id="{613367F8-0338-45C1-BAA8-1CFB7C993685}" emma:medium="tactile" emma:mode="ink">
                <msink:context xmlns:msink="http://schemas.microsoft.com/ink/2010/main" type="inkWord" rotatedBoundingBox="13641,5621 13754,5201 13972,5260 13858,5680">
                  <msink:destinationLink direction="with" ref="{ABA25891-9059-4589-9B44-2F3C18380A8F}"/>
                  <msink:destinationLink direction="with" ref="{6FB0D607-FABB-4303-9CF6-A98138678DF4}"/>
                  <msink:destinationLink direction="with" ref="{C010E58B-A115-4282-BF8C-6E70791AB5BA}"/>
                  <msink:destinationLink direction="with" ref="{73DACC6D-02F4-4F22-9AF8-08189F22FC10}"/>
                </msink:context>
              </emma:interpretation>
              <emma:one-of disjunction-type="recognition" id="oneOf0">
                <emma:interpretation id="interp0" emma:lang="" emma:confidence="0">
                  <emma:literal>00</emma:literal>
                </emma:interpretation>
                <emma:interpretation id="interp1" emma:lang="" emma:confidence="0">
                  <emma:literal>Tod</emma:literal>
                </emma:interpretation>
                <emma:interpretation id="interp2" emma:lang="" emma:confidence="0">
                  <emma:literal>rode</emma:literal>
                </emma:interpretation>
                <emma:interpretation id="interp3" emma:lang="" emma:confidence="0">
                  <emma:literal>*0</emma:literal>
                </emma:interpretation>
                <emma:interpretation id="interp4" emma:lang="" emma:confidence="0">
                  <emma:literal>*0*</emma:literal>
                </emma:interpretation>
              </emma:one-of>
            </emma:emma>
          </inkml:annotationXML>
          <inkml:trace contextRef="#ctx0" brushRef="#br0">201 378 934 0,'-12'-11'284'0,"-2"-2"61"15,2-1-262-15,-5-6-24 16,5 2-30-16,-6-2-10 15,4 5-11-15,-4-2-2 0,6 13 1 16,-8 1-1 0,10 4 3-16,-2 5-5 0,4 11 1 15,-3-3-5-15,7 7 2 16,-1-6-5-16,4-6 3 16,2-3-3-16,8-1 4 15,2-11-2-15,4 3 7 16,8-14-1-16,-2-10 6 15,2-14-3-15,0-2 2 0,-11-5 9 16,-17 28 64 15,1 2 38-31,-7-11-69 0,-4 14-19 16,-3 7-18-16,4 16-14 16,16 7 2-16,5 8-8 15,2 1 8-15,8 0-8 16,0-5 6-16,7-9-4 15,0-11 2-15,4-13-4 16,-6-9 4-16,1-4-2 16,-11-3 6-16,-6-1-1 15,-6 13 7-15,-7 1 17 16,-4 5 4-16,-6 3-5 16,2 6 3-16,-6 5-9 15,1-1-16-15,-4 10-6 16,3 5 6-16,2 1-5 0,9-6 7 15,-1 10-6-15,7-1 5 16,5-1-9-16,1 1 5 16,2 4-6-16,5-2 7 15,8-4-7-15,-3-4 6 16,1-4-4-16,-1-5 5 16,-1-2-3-16,-5-9 8 15,-1-5-3-15,-1-1 4 0,-2-5-1 16,-4 2 1-16,-4-5-4 15,0 4 1-15,-5-1-4 16,0 5 5-16,-2 0-7 16,0 7 4-16,-1 4-6 15,0 2 4-15,-5 5-6 16,2 6 4-16,0 11-5 16,0 3 5-16,7 10-7 15,2 8 6-15,11 6-3 16,2-6 6-16,10 0-5 15,3-10 6-15,9-17-4 16,-4-17 4-16,7-19-11 16,-6-16-7-16,-3-16-47 15,-11-2-34-15,-4 0-356 16,-14 9 71-16</inkml:trace>
        </inkml:traceGroup>
      </inkml:traceGroup>
    </inkml:traceGroup>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06.2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3EC50A-7A3A-4873-9C0B-739103C887A5}" emma:medium="tactile" emma:mode="ink">
          <msink:context xmlns:msink="http://schemas.microsoft.com/ink/2010/main" type="inkDrawing" rotatedBoundingBox="13634,12021 15288,11381 15347,11535 13693,12175" semanticType="callout" shapeName="Other">
            <msink:sourceLink direction="with" ref="{FB63830A-A202-479B-B58C-DF6D76633ECD}"/>
          </msink:context>
        </emma:interpretation>
      </emma:emma>
    </inkml:annotationXML>
    <inkml:trace contextRef="#ctx0" brushRef="#br0">144 736 672 0,'-47'-15'289'0,"12"-3"-1"0,5-1-179 16,10 3-41-16,11 5-47 15,6 0 8-15,2 1 1 16,4 2 11-16,6 1-2 16,3-2-2-16,9-2-16 15,14-1-5-15,4-3-12 16,21-4-1-16,11 1-1 0,17-11-1 15,3 1 1-15,17-9 3 16,-10 1 3-16,13-13 11 16,-17 4 2-16,14-7 5 15,-14 8-4-15,11 2-3 16,-17 5-10-16,6 4-1 16,-20 7-6-16,-3-3 1 15,-17 9-1-15,-6 5 2 16,-15 5-3-16,-8 4 1 15,-12 7-1-15,-7 4 5 16,-6 4-4-16,-10 0 1 16,-4 6 1-16,-2 2 0 15,-6-4-3-15,-7 6 3 16,2 6-2-16,-9 9-31 16,1-1 37-16,12 5-378 15</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09.4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010E58B-A115-4282-BF8C-6E70791AB5BA}" emma:medium="tactile" emma:mode="ink">
          <msink:context xmlns:msink="http://schemas.microsoft.com/ink/2010/main" type="inkDrawing" rotatedBoundingBox="8795,11491 14186,6421 14677,6943 9286,12012" semanticType="callout" shapeName="Other">
            <msink:sourceLink direction="with" ref="{613367F8-0338-45C1-BAA8-1CFB7C993685}"/>
            <msink:sourceLink direction="with" ref="{1660134A-0BC9-4627-AEBD-4E89F65A0BEB}"/>
          </msink:context>
        </emma:interpretation>
      </emma:emma>
    </inkml:annotationXML>
    <inkml:trace contextRef="#ctx0" brushRef="#br0">4738 0 249 0,'-30'7'84'0,"-5"10"11"0,-8 9-64 15,7 3-22-15,-16 4-3 16,10 2 29-16,-8 0 34 16,6-5 12-16,-12 10 13 15,13-3 8-15,-15 15-18 16,5-2-33-16,-15 15-10 16,4-2-12-16,-15 11-7 15,-2-3-12-15,-23 25-1 16,-2-7-1-16,-24 30 1 15,4-10-3-15,-20 20 0 16,17-15-1-16,-14 21-1 16,18-18-1-16,-18 21 0 15,17-14 1-15,-24 23-3 16,12-13 1-16,-29 13 1 0,13-12-2 16,-23 27 0-16,21-24 10 15,-14 13 10-15,24-21 3 16,-3 8-1-16,34-32 2 15,-6 14-8-15,25-18-12 16,-7 16-1-16,7-18 0 16,-10 10-3-16,15-16 0 15,-11 7 2-15,20-25-3 16,7 2 2-16,20-22 3 16,9-8 1-16,15-20 0 0,6 1 2 15,13-16-3-15,5-1 2 16,1-6-3-16,4-3 30 15,-1-3 0-15,-5 7 3 16,2-1-4-16,-3 6 2 16,2 3-30-16,1 9-1 15,3-3-3-15,3 2-7 16,3-5-143-16,-6-2-156 16,-5-16-4-16</inkml:trace>
    <inkml:trace contextRef="#ctx0" brushRef="#br0" timeOffset="408.6773">-95 4008 488 0,'-12'-1'162'15,"0"-4"16"-15,5 5-135 16,-4 9 4-16,-3 5-14 15,-5 18-3-15,-9 10 8 0,-13 28-4 16,-1 6-21-16,-11 20-5 16,4-1-5-16,2 13-3 15,8-20 1-15,2 0 2 16,8-15-3-16,1-3 3 16,0-20 1-16,1 3 32 15,6-12 4-15,9-8 1 16,5-10-2-16,20-8 4 15,15-15-22-15,29-21 10 16,11-19 5-16,33-29 6 16,7-7-3-16,15-21-4 15,-21 15-14-15,2 13 2 16,-29 27-8-16,-2 10-1 16,-22 28-1-16,5 5-323 15,-18-2 104-15</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11.3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60134A-0BC9-4627-AEBD-4E89F65A0BEB}" emma:medium="tactile" emma:mode="ink">
          <msink:context xmlns:msink="http://schemas.microsoft.com/ink/2010/main" type="inkDrawing" rotatedBoundingBox="6516,7829 10095,10895 9340,11777 5761,8710" semanticType="verticalRange" shapeName="Other">
            <msink:sourceLink direction="with" ref="{F38DE93C-939D-4F79-BB85-6CB35CC5DEE4}"/>
            <msink:destinationLink direction="with" ref="{C010E58B-A115-4282-BF8C-6E70791AB5BA}"/>
          </msink:context>
        </emma:interpretation>
      </emma:emma>
    </inkml:annotationXML>
    <inkml:trace contextRef="#ctx0" brushRef="#br0">89 73 268 0,'-20'-22'391'0,"-10"-2"-128"16,12 10-11-16,4 5-140 16,7 6-97-16,7 2-17 15,4 1-10-15,4 1-5 16,4 4 0-16,12-2 7 16,2 0 5-16,13 6 3 15,1-1 5-15,13-1-2 16,0 2-2-16,12-3-2 15,-4-3 2-15,13-1 3 16,-10-1 1-16,6 1 3 16,-11 4-1-16,6 2 2 15,-12 2 3-15,7 4 11 16,-9-2 2-16,13 0 3 0,-6 0-3 16,11 3-3-16,-3 4-12 15,6 6-1-15,-6 4-2 16,2 5 0-16,-12 2-1 15,8-3-1-15,-10-2-1 16,7 4 0-16,-3-7-1 16,10 1 0-16,-4-1-1 15,10-1 0-15,-6-3-1 0,8 2 0 16,-7-5 0-16,3 0 3 16,-11-2 3-16,1 0-1 15,-13-2 1-15,-2 9 8 16,-12 1 1-16,1 10 1 15,-5-1 0-15,3 10 1 16,0-5-8-16,7 6-1 16,0-11-5-16,3 3 0 15,-5-8 1-15,4-4 0 16,-8-7-1-16,1 0 2 16,-7-8-2-16,4 6 1 15,-7-3-1-15,4 3 2 16,-2 0-1-16,0 8 4 15,-2-3-3-15,5 7 1 16,-6 1-1-16,4 5-1 16,0-4-2-16,3 6 1 0,-5-3-2 15,8 6 0-15,-5-6 0 16,7 4-1-16,-5-5 1 16,-2-1 0-16,-7-6-1 15,3 7 2-15,-8-6-2 16,3 7 1-16,-1 0-1 15,-2 9 1-15,-4-3 0 0,-4 9 2 16,-5-1 2-16,-1 13 4 16,1-3-1-16,-2 10 3 15,0-3-3-15,2 9 0 16,-4-12-4-16,2 9 0 16,-1-10-2-16,1 6 0 15,-2-9-1-15,-2 11 0 16,-1-11-1-16,4 8 3 15,-5-12 0-15,1 2 2 16,2-14 0-16,3-5 3 16,-3-12-3-16,2-5 27 15,-1-14 6-15,2-1 9 16,-1-4-1-16,-1-2 3 16,1-2-28-16,-2 4-8 15,-3 1-8-15,-2 2 0 0,-1 1-1 16,2 6 0-1,-2-6 1-15,-1 3 0 0,4 2 0 16,-1 5 9-16,-1-1-43 16,7 8-352-16,7-9 111 15</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3:22.8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D57AA3-AFC9-44F6-B9D9-472FE743ABC3}" emma:medium="tactile" emma:mode="ink">
          <msink:context xmlns:msink="http://schemas.microsoft.com/ink/2010/main" type="inkDrawing" rotatedBoundingBox="16408,12337 22354,14050 21887,15670 15941,13957" hotPoints="15989,12944 21849,13886 22089,15019 20390,15001" semanticType="enclosure" shapeName="Quadrilateral">
            <msink:sourceLink direction="with" ref="{140F72BE-2D2C-4D94-91A5-933291416D34}"/>
            <msink:destinationLink direction="with" ref="{67361F4F-360B-4158-B15E-B2B14F428CF6}"/>
          </msink:context>
        </emma:interpretation>
      </emma:emma>
    </inkml:annotationXML>
    <inkml:trace contextRef="#ctx0" brushRef="#br0">5228 1466 1017 0,'-8'-12'315'16,"5"9"46"-16,8 0-255 16,4-5-102-16,12-1-8 15,5-2 5-15,15-5-5 16,6-1 6-16,20-1-6 16,1 1 8-16,14-4-7 15,-1 4 7-15,7-1-7 16,-11 3 7-16,12 1-9 15,-11 4 6-15,5 2-6 16,-5 8 4-16,5 3-4 16,-12 3 7-16,10 3-4 15,-1 2 5-15,13-8-3 16,-5-8 6-16,7-13-9 16,-8 0 9-16,1-9-6 15,-18 4 5-15,-4 6-8 16,-12 8 7-16,0 7 5 0,-13 7 9 15,0 4-2-15,-9 5 8 16,-2 1-5-16,-5 3-7 16,-1 2-8-16,-1-3 3 15,-1 5-10-15,-2-2 6 16,1 4-4-16,-2-1 5 16,0 14-7-16,-2 0 8 0,0 17-5 15,-7-1 5-15,-4 15-6 16,-1-4 7-16,-5 9-5 15,4-8 7-15,4 2-7 16,0-16 7-16,-1 5-8 16,5-10 5-16,-3 1-3 15,4-6 7-15,-1 1 2 16,-3-13 12-16,0-3 5 16,-3-6 7-16,-6-4-6 15,0-2 0-15,0-2-8 16,0-3-4-16,-3-1-9 15,3-4 2-15,0-1-6 16,-3-1 4-16,-2-5-4 16,1 1 15-16,-11-1 14 15,-2 2 12-15,-7-1 2 16,-4 5 7-16,-13 0-5 16,-1 2-6-16,-14 4-1 0,-5-1 2 15,-12 4-3-15,2-3-1 16,-9 1-12-16,8-5-6 15,-8 1-14-15,4-6 1 16,-15 0-10-16,6-6 5 16,-20 0-7-16,8-2 7 15,-5 1-9-15,11-1 9 16,-9 4-7-16,11 1 5 0,-7 3-7 16,7 1 7-16,-7 5-8 15,20 0 10-15,5-3-8 16,13-3 9-16,1-3-8 15,16-4 4-15,-2-9-9 16,10 1 8-16,-2-9-8 16,12 1 6-16,5 1-23 15,6 2-8-15,6 2-93 16,7 7-50-16,11-3-361 16,4 8 35-16</inkml:trace>
    <inkml:trace contextRef="#ctx0" brushRef="#br0" timeOffset="1977.8408">4570 1970 830 0,'-8'-5'380'16,"6"5"-24"-16,7-1-155 15,6 4-196-15,7-2-12 16,8-4 3-16,12 5-1 16,1 2 10-16,10 1-4 15,1 4 8-15,10 2-4 16,-10-5 3-16,8-5 0 15,-8-2 6-15,2-7-4 0,-14 3 3 16,6-1 12-16,-14 0 4 16,0 0 1-16,-10 3 10 15,-3 0 8-15,-5-3-4 16,-1 0 2-16,-5-3 2 16,0-3-2-16,-5-2-2 15,-5-7-11-15,-7-9-3 16,-9-11-9-16,-6-5-2 0,-8-9-9 15,0 5 3-15,-5 0-10 16,5 17 3-16,2 3-39 16,11 11-35-16,2 4-71 15,11 5-333-15,11-3 50 16</inkml:trace>
    <inkml:trace contextRef="#ctx0" brushRef="#br0" timeOffset="-949.9464">5269 1361 1068 0,'-20'20'238'15,"4"12"98"-15,-4 16-310 16,5 7-1-16,0 13 12 15,4-5 11-15,5 5 6 16,4-12 1-16,2 6-10 16,5-10-16-16,1 10-12 15,-1-10-6-15,1 8-9 16,-3-7 4-16,1 2-5 16,-4-8 4-16,2-5-6 15,-2-11 4-15,0-7-4 16,1-7 3-16,1-10-28 15,-1-2-24-15,1-11 38 0,2-12-388 16,2-20 115-16</inkml:trace>
    <inkml:trace contextRef="#ctx0" brushRef="#br0" timeOffset="3628.7391">1769 295 1095 0,'3'7'242'0,"3"4"98"16,6 1-324-16,4-1-9 15,9 1-6-15,11 0 0 16,4-6-1-16,11-2 1 16,4-2-1-16,12-5 2 15,-5-5-1-15,17-2 0 16,-8-1 0-16,8 0 0 15,-9 4 1-15,7-1 0 0,-13 7 0 16,9 7 1-16,-7 3-1 16,15 2 0-16,-10 5 1 15,10 4 2-15,-7-6 2 16,6 4 1-16,-13-3 0 16,3-3 1-16,-5-4-2 15,11-1 1-15,-5-1 1 16,10 0-1-16,-7 2-2 0,7 4-1 15,-9 3-2-15,9 4-2 16,-7-1 0 0,16 3-1-16,-7 0 0 0,8-2 0 15,-7-4 1-15,10 4-1 16,-15-8 1-16,7 1-1 16,-4 0 1-16,9 3-1 15,-8-4 1-15,7 13-1 16,-13-2 0-16,8 3 0 15,-12 4-1-15,8 6 1 16,-9-6 0-16,10 7 1 16,-9-2 0-16,2-1 2 15,-15-3-2-15,10 4 2 16,-15-8-1-16,7-2 2 16,-6-4-1-16,11-1 0 15,-8-5 1-15,6 1-1 16,-9-3-2-16,5 2-1 0,-8-6 0 15,0 4-1-15,-4 0 0 16,-2 0 2-16,-5 0 0 16,1 2-1-1,-2-2 0-15,-2 2 1 0,-1-1 0 16,0 1 0-16,-8-2 0 16,2 2 12-16,-6-2 2 15,0 2 4-15,-8-4 0 0,0 7 2 16,-4-10-10-16,-3-2-2 15,-4 3-4-15,-1-4 1 16,0-5-3-16,-3 5-1 16,0-1-1-16,0-3 0 15,-3 2 0-15,0-1 1 16,0-2-5-16,-1 2-42 16,-1-1-29-16,-2 8-321 15,-7 1 54-15</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06.7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41F02C-7733-41D4-94B3-AA8908AB408A}" emma:medium="tactile" emma:mode="ink">
          <msink:context xmlns:msink="http://schemas.microsoft.com/ink/2010/main" type="writingRegion" rotatedBoundingBox="22724,4492 21394,3535 22051,2620 23382,3578"/>
        </emma:interpretation>
      </emma:emma>
    </inkml:annotationXML>
    <inkml:traceGroup>
      <inkml:annotationXML>
        <emma:emma xmlns:emma="http://www.w3.org/2003/04/emma" version="1.0">
          <emma:interpretation id="{E13F3105-D829-48AE-B3C1-CBB820F7B75D}" emma:medium="tactile" emma:mode="ink">
            <msink:context xmlns:msink="http://schemas.microsoft.com/ink/2010/main" type="paragraph" rotatedBoundingBox="22724,4492 21394,3535 22051,2620 23382,3578" alignmentLevel="1"/>
          </emma:interpretation>
        </emma:emma>
      </inkml:annotationXML>
      <inkml:traceGroup>
        <inkml:annotationXML>
          <emma:emma xmlns:emma="http://www.w3.org/2003/04/emma" version="1.0">
            <emma:interpretation id="{F2075829-4A63-4093-A805-4C6CE98F86FF}" emma:medium="tactile" emma:mode="ink">
              <msink:context xmlns:msink="http://schemas.microsoft.com/ink/2010/main" type="line" rotatedBoundingBox="22724,4492 21394,3535 22051,2620 23382,3578"/>
            </emma:interpretation>
          </emma:emma>
        </inkml:annotationXML>
        <inkml:traceGroup>
          <inkml:annotationXML>
            <emma:emma xmlns:emma="http://www.w3.org/2003/04/emma" version="1.0">
              <emma:interpretation id="{A05E6C9B-2F08-4144-85E9-5C5DB34DA7FD}" emma:medium="tactile" emma:mode="ink">
                <msink:context xmlns:msink="http://schemas.microsoft.com/ink/2010/main" type="inkWord" rotatedBoundingBox="22724,4492 21394,3535 22051,2620 23382,3578"/>
              </emma:interpretation>
              <emma:one-of disjunction-type="recognition" id="oneOf0">
                <emma:interpretation id="interp0" emma:lang="" emma:confidence="1">
                  <emma:literal/>
                </emma:interpretation>
              </emma:one-of>
            </emma:emma>
          </inkml:annotationXML>
          <inkml:trace contextRef="#ctx0" brushRef="#br0">-5147 1492 688 0,'-2'17'189'0,"1"-2"54"16,-2 0-189-16,-1-3 6 16,3-6-10-16,1-1 2 15,-2-3-7-15,4-9-7 16,6-3-23-16,-2-13 0 16,1-7-5-16,-2-10 2 15,-5 8-2-15,-11-1 32 16,-6 15-2-16,-7 10 11 15,3 17-1-15,-2 13 4 32,3 2-29-32,7 8-3 0,5-2-10 0,5-6-1 0,6-12-8 15,9 2 1-15,5-12-4 16,9-11-1-16,3-4-2 16,3-15 2-16,-7-9-2 15,-3-8 4-15,-15 2 0 16,-8 4 2-16,-8 16 14 15,-7 9 19-15,-6 17 2 0,-6 16 11 16,4 5 2-16,-2 12-7 16,3 2-12-16,8-1-2 15,9-10-8-15,6-1-9 16,8-13-4-16,4-8-4 16,8-7-6-1,4-10 1-15,-1-11 3 0,-1-2-1 16,-3-1 0-16,-9 3 3 15,-7 9 1-15,-4 11 3 16,-5 5 3-16,-6 12 6 16,-1-1-2-16,-2 15 0 15,0-1 0-15,1 0-6 16,8-10-5-16,8 0-5 16,10-14-1-16,15-22-6 15,7-11-10-15,4-23-9 16,0-14-36-16,-7-16-22 15,-14 11 3-15,-9 9 7 0,-10 26 27 16,-16 16 65-16,-6 26 33 16,-7 22 23-16,-2 8 8 15,-6 21-8-15,4 5-23 16,9 8-11-16,11-9-20 16,19-13-61-16,24-28 360 15,14-44-775-15</inkml:trace>
          <inkml:trace contextRef="#ctx0" brushRef="#br0" timeOffset="4115.907">-5323 1483 672 0,'-10'0'294'16,"4"2"-7"-16,2-1-132 16,2 1-130-16,4-1-8 15,1-2-13-15,1 1 4 16,1-9-7-16,6 4 4 16,-2-6-3-16,4-5 4 15,-2-4-3-15,-3 5 3 16,-5-3 4-16,-5 7 34 15,-7 5 7-15,-3 7 20 0,-3 2 0 16,-4 7 0-16,7-1-33 16,0 6-7-16,8-6-22 15,1 2-1-15,4-4-8 16,1-5 2-16,2-5-3 16,2-2 3-16,2-6-3 15,1-7 3-15,-1 2-1 16,-4 2 3-16,-4 3-3 15,-4 5 3-15,-4 9-2 16,0 8 7-16,1 4-4 0,4 0 5 16,1 5-4-16,8 1 1 15,5-6-8-15,4 1 2 16,2-4-4-16,7-14 2 16,-3-4-3-16,2-17 4 15,-5-7-3-15,-4-8 5 16,-10 5-1-16,-4-1 3 15,-7 15 1-15,-7 6 25 16,-1 10 5-16,-2 5 10 16,5 2-5-16,3 4 2 15,5 0-27-15,4 1-8 16,6 0-9-16,3-2 0 16,1-2-2-16,7-5 2 15,1-5-4-15,2-7 2 0,-2-3-2 16,-1 0 3-16,-8 1-1 15,0 5 4-15,-10 5 1 16,-4 4 9-16,-4 4 2 16,0 5 9-16,-3 2-2 15,4 3 1-15,5-1-7 16,6 2-7-16,6-7-7 16,12-5-38-16,1-11-28 15,-22-23-379-15</inkml:trace>
          <inkml:trace contextRef="#ctx0" brushRef="#br0" timeOffset="-6294.7822">-4460 2111 419 0,'9'78'837'0,"-12"-78"-471"16,-5 0-207-16,2-3-67 0,-1-6-15 15,7-2-29-15,4-27-16 16,2-12-22-16,7-27-6 15,2-10-2-15,-5-19-2 16,-1 9 3-16,-7-8 0 16,-5 19 0-16,-9-2 0 15,-6 19 1-15,-1 9 0 16,1 22-3 0,1 10 1-16,7 15-3 15,11 7-5-15,2 3-2 0,13 6-2 16,5 1 0-16,15 5 0 15,2 3 4-15,15 10 3 16,-3-3 0-16,10 7 3 16,-13 1-1-16,6 7 1 15,-12-2-14-15,-5 4 240 16,-16 4-629-16</inkml:trace>
          <inkml:trace contextRef="#ctx0" brushRef="#br0" timeOffset="-6822.4246">-4292 2617 726 0,'3'4'329'16,"0"16"17"-16,2-13-189 0,1 3-44 15,2-7-59-15,1 1-15 16,1-18-27-16,4 4-4 16,1-13-5-16,3-24 2 15,1-15-3-15,2-10 2 16,-4 0-3-16,-4-7 3 15,-10 14-4-15,-6-23 7 0,-6 3-5 16,-5-6 26-16,-4 12 6 16,-1 10 16-16,-1 34 1 15,-1 11 15-15,2 12-21 16,3 3-9 0,3 4-14-16,6 2-6 0,2 0-12 15,5 2-5-15,-1-5-2 16,4-2-1-16,1-3-1 15,2-7-8-15,-2-6-12 0,0 0-31 16</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8:31.3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38DE93C-939D-4F79-BB85-6CB35CC5DEE4}" emma:medium="tactile" emma:mode="ink">
          <msink:context xmlns:msink="http://schemas.microsoft.com/ink/2010/main" type="writingRegion" rotatedBoundingBox="6979,9827 7974,9827 7974,11197 6979,11197">
            <msink:destinationLink direction="with" ref="{1660134A-0BC9-4627-AEBD-4E89F65A0BEB}"/>
          </msink:context>
        </emma:interpretation>
      </emma:emma>
    </inkml:annotationXML>
    <inkml:traceGroup>
      <inkml:annotationXML>
        <emma:emma xmlns:emma="http://www.w3.org/2003/04/emma" version="1.0">
          <emma:interpretation id="{59E2A4F6-C565-4377-B190-5BDF43CC2111}" emma:medium="tactile" emma:mode="ink">
            <msink:context xmlns:msink="http://schemas.microsoft.com/ink/2010/main" type="paragraph" rotatedBoundingBox="6979,9827 7974,9827 7974,11197 6979,11197" alignmentLevel="1"/>
          </emma:interpretation>
        </emma:emma>
      </inkml:annotationXML>
      <inkml:traceGroup>
        <inkml:annotationXML>
          <emma:emma xmlns:emma="http://www.w3.org/2003/04/emma" version="1.0">
            <emma:interpretation id="{886FC3D4-C8C6-4748-BAD3-EEAF8024AA6B}" emma:medium="tactile" emma:mode="ink">
              <msink:context xmlns:msink="http://schemas.microsoft.com/ink/2010/main" type="line" rotatedBoundingBox="6979,9827 7974,9827 7974,11197 6979,11197"/>
            </emma:interpretation>
          </emma:emma>
        </inkml:annotationXML>
        <inkml:traceGroup>
          <inkml:annotationXML>
            <emma:emma xmlns:emma="http://www.w3.org/2003/04/emma" version="1.0">
              <emma:interpretation id="{1619D92C-A8A3-4741-910B-25A95C6F2F7C}" emma:medium="tactile" emma:mode="ink">
                <msink:context xmlns:msink="http://schemas.microsoft.com/ink/2010/main" type="inkWord" rotatedBoundingBox="6979,9827 7974,9827 7974,11197 6979,11197"/>
              </emma:interpretation>
            </emma:emma>
          </inkml:annotationXML>
          <inkml:trace contextRef="#ctx0" brushRef="#br0">-764 4843 453 0,'-47'2'329'0,"1"-1"-35"16,18-1-117-16,3 6-29 15,7 6-89-15,5 20-28 16,-3 12-25-16,-3 24-5 16,3 8 0-16,3 23-1 15,-7-5 1-15,0 21-1 16,-1-4-1-16,-14 26 2 16,-1-17 0-16,-5 15 1 15,9-26-3-15,6-15 3 16,13-36-5-1,11-14-1-15,17-31 6 0,17-20 26 16,11-18 6-16,28-26 5 16,8-14 5-16,22-30-8 15,-2-5-22-15,22-12-2 16,-13 16 3-16,10 5-7 16,-11 32-348-16,-6 15 118 15</inkml:trace>
        </inkml:traceGroup>
      </inkml:traceGroup>
    </inkml:traceGroup>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12.1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7E783D-7F4D-4C73-BEA6-6107867E0D93}" emma:medium="tactile" emma:mode="ink">
          <msink:context xmlns:msink="http://schemas.microsoft.com/ink/2010/main" type="writingRegion" rotatedBoundingBox="8554,9704 8912,9704 8912,10012 8554,10012">
            <msink:destinationLink direction="with" ref="{4272914F-7033-48C6-B90B-4C5EA6543372}"/>
          </msink:context>
        </emma:interpretation>
      </emma:emma>
    </inkml:annotationXML>
    <inkml:traceGroup>
      <inkml:annotationXML>
        <emma:emma xmlns:emma="http://www.w3.org/2003/04/emma" version="1.0">
          <emma:interpretation id="{9C12ADCE-7900-46EF-BE83-C852FAF8FFA3}" emma:medium="tactile" emma:mode="ink">
            <msink:context xmlns:msink="http://schemas.microsoft.com/ink/2010/main" type="paragraph" rotatedBoundingBox="8554,9704 8912,9704 8912,10012 8554,10012" alignmentLevel="1"/>
          </emma:interpretation>
        </emma:emma>
      </inkml:annotationXML>
      <inkml:traceGroup>
        <inkml:annotationXML>
          <emma:emma xmlns:emma="http://www.w3.org/2003/04/emma" version="1.0">
            <emma:interpretation id="{AC0FB942-1053-48B0-BEE1-D85CD3DA0E77}" emma:medium="tactile" emma:mode="ink">
              <msink:context xmlns:msink="http://schemas.microsoft.com/ink/2010/main" type="line" rotatedBoundingBox="8554,9704 8912,9704 8912,10012 8554,10012"/>
            </emma:interpretation>
          </emma:emma>
        </inkml:annotationXML>
        <inkml:traceGroup>
          <inkml:annotationXML>
            <emma:emma xmlns:emma="http://www.w3.org/2003/04/emma" version="1.0">
              <emma:interpretation id="{D27FA98B-9032-4033-B37A-C0D1E7273365}" emma:medium="tactile" emma:mode="ink">
                <msink:context xmlns:msink="http://schemas.microsoft.com/ink/2010/main" type="inkWord" rotatedBoundingBox="8554,9704 8912,9704 8912,10012 8554,10012">
                  <msink:destinationLink direction="with" ref="{DEA8F5DA-95D7-4E2E-96AC-12E6CBF0EF12}"/>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g</emma:literal>
                </emma:interpretation>
              </emma:one-of>
            </emma:emma>
          </inkml:annotationXML>
          <inkml:trace contextRef="#ctx0" brushRef="#br0">203 155 540 0,'0'-15'224'16,"3"-6"29"-16,-1-2-132 16,-1-3 3-16,-4 2-23 15,-3-1 0-15,-6 12-26 16,-8 5-18-16,-5 13-27 16,-4 13-13-16,1 9-15 0,-3 11 1 15,8 3 1-15,8 2 0 16,4-5 1-16,5-2-2 15,7-10-2-15,9-3-1 16,-4-13-1-16,10-7-1 16,6-7 1-16,9-15 5 15,1-6 1-15,11-15 3 16,-7-1 1-16,-4-4 6 16,-14 7 3-16,-6 4 17 15,-10 13 0-15,-11 9-1 16,-8 10-7-16,-4 16-7 15,-5 7-19-15,-6 11 0 16,6 3 2-16,2 11-2 16,11-8 1-16,5-2-2 15,12-9-2-15,13-7-1 16,7-12-1-16,11-11 2 0,6-8 4 16,5-13 4-16,-8-4 0 15,-5-5 3-15,-9 3-3 16,-13-4 2-16,-14 7 2 15,-9 6 9-15,-5 4-3 16,-10 5 1-16,3 9-4 0,-4 4-3 16,6 2-8-1,3 5 1-15,12 3 0 0,8-1-43 16,21 8-360-16</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34.0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2064E6-5911-49BC-8080-24C9C1540CDB}" emma:medium="tactile" emma:mode="ink">
          <msink:context xmlns:msink="http://schemas.microsoft.com/ink/2010/main" type="inkDrawing" rotatedBoundingBox="9660,11109 14484,11180 14481,11371 9658,11300" shapeName="Other"/>
        </emma:interpretation>
      </emma:emma>
    </inkml:annotationXML>
    <inkml:trace contextRef="#ctx0" brushRef="#br0">4824 38 955 0,'-26'-12'258'0,"-4"6"77"16,-2 4-276-16,-6 5-22 16,4 9-16-16,-13 11-11 15,2 4-13-15,-8 5-28 16,-3 1-31-16,-16-4-128 0,9-10-47 16,-15-13-12-16,4-9 31 15,-8-14 47-15,9-1 147 16,-17-4 86-16,12 7 34 15,-20 2 53-15,6 7 6 16,-11 2 13-16,13 4-30 0,-16 2-5 16,13 3-56-16,-11-1-21 15,11 1-31-15,-15 4-9 16,22-3-13-16,-17 0-9 16,9-2-18-16,-19-1-11 15,13-3 0-15,-18-1 1 16,16-4 11-16,-12 2 27 15,16-1 15-15,-10 1 1 16,16 7-1-16,-12 1-2 16,19 1-13-16,-4 0-10 15,13-4-11-15,-12-12-74 16,8 0-12-16,-10-5 1 16,7-5 9-16,-11-3 15 15,12 5 87-15,-3-2 69 16,7 7 15-16,-10-1 16 15,11 5-1-15,-8 3-9 0,8 4-57 16,-7 2-17-16,17 6-16 16,-12-3-13-16,5 3-33 15,-15-3-278-15,5-3 75 16</inkml:trace>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37.5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B7D337-FC3D-4C83-849A-76829AD78037}" emma:medium="tactile" emma:mode="ink">
          <msink:context xmlns:msink="http://schemas.microsoft.com/ink/2010/main" type="writingRegion" rotatedBoundingBox="2303,11155 3107,12726 1960,13313 1156,11742"/>
        </emma:interpretation>
      </emma:emma>
    </inkml:annotationXML>
    <inkml:traceGroup>
      <inkml:annotationXML>
        <emma:emma xmlns:emma="http://www.w3.org/2003/04/emma" version="1.0">
          <emma:interpretation id="{931EC753-212D-45D2-89F8-B42891196CA9}" emma:medium="tactile" emma:mode="ink">
            <msink:context xmlns:msink="http://schemas.microsoft.com/ink/2010/main" type="paragraph" rotatedBoundingBox="2303,11155 3107,12726 1960,13313 1156,11742" alignmentLevel="1"/>
          </emma:interpretation>
        </emma:emma>
      </inkml:annotationXML>
      <inkml:traceGroup>
        <inkml:annotationXML>
          <emma:emma xmlns:emma="http://www.w3.org/2003/04/emma" version="1.0">
            <emma:interpretation id="{B319E249-F7C4-4EE4-9C0E-2E4818CB32B3}" emma:medium="tactile" emma:mode="ink">
              <msink:context xmlns:msink="http://schemas.microsoft.com/ink/2010/main" type="line" rotatedBoundingBox="2303,11155 3107,12726 1960,13313 1156,11742"/>
            </emma:interpretation>
          </emma:emma>
        </inkml:annotationXML>
        <inkml:traceGroup>
          <inkml:annotationXML>
            <emma:emma xmlns:emma="http://www.w3.org/2003/04/emma" version="1.0">
              <emma:interpretation id="{D24017E5-C34A-4598-A492-71E636951AF4}" emma:medium="tactile" emma:mode="ink">
                <msink:context xmlns:msink="http://schemas.microsoft.com/ink/2010/main" type="inkWord" rotatedBoundingBox="2303,11155 3107,12726 1960,13313 1156,11742">
                  <msink:destinationLink direction="with" ref="{7ED0F707-9A77-4528-8945-B7324B6CABF8}"/>
                </msink:context>
              </emma:interpretation>
              <emma:one-of disjunction-type="recognition" id="oneOf0">
                <emma:interpretation id="interp0" emma:lang="" emma:confidence="1">
                  <emma:literal/>
                </emma:interpretation>
              </emma:one-of>
            </emma:emma>
          </inkml:annotationXML>
          <inkml:trace contextRef="#ctx0" brushRef="#br0">-3746 1228 965 0,'-3'-18'309'0,"-6"1"46"15,1 14-274-15,1 9-33 16,1 5-36-16,0 12-7 15,1 1-3-15,13 16 1 16,4 2-1-16,9 13 1 16,6-5-3-16,10 10 3 15,-2-9-2-15,1-3 3 16,-7-11-1-16,-2 2 1 16,-9-13-5-16,-8 0-38 15,-7-4 1-15,-16 1-322 16,-11-6 67-16</inkml:trace>
          <inkml:trace contextRef="#ctx0" brushRef="#br0" timeOffset="-207.968">-3810 1190 866 0,'-6'-9'292'0,"-4"9"33"16,-4 15-246-16,-9 19-26 16,-4 13-42-16,-3 24-5 15,-2 5-2-15,-2 9 3 0,15-8-4 16,-3-2 5 0,7-22-6-16,6-2 3 15,5-17-5-15,-4-5 5 0,6-13-9 16,9-8-6-16,3-19-83 15,21-19-239-15,3-31 41 16</inkml:trace>
          <inkml:trace contextRef="#ctx0" brushRef="#br0" timeOffset="159.7578">-3901 1682 903 0,'-22'-17'276'0,"9"10"50"16,9-1-239-16,7 2-58 15,15-3-9-15,9-3-14 16,21-8 1-16,5 3-5 15,6-5-331-15,-17-3 108 16</inkml:trace>
          <inkml:trace contextRef="#ctx0" brushRef="#br0" timeOffset="2415.5353">-4759 535 602 0,'-20'-15'328'0,"-3"-2"-6"15,5 3-138-15,4 2-33 16,5 5-59-16,6 1-21 16,15 1-26-16,16 2-20 15,14 0-15-15,29-2-12 16,14-1 4-16,25-6-3 16,2 0 5-16,12 1-4 15,-19-2 5-15,3-2-5 16,-28 10 5-16,-9 4-5 0,-24 2 13 15,-16 34-267-15,-27 15-114 16</inkml:trace>
          <inkml:trace contextRef="#ctx0" brushRef="#br0" timeOffset="-776.4225">-4156 881 705 0,'2'-23'197'0,"-1"-4"44"16,-4-2-192-16,10 14-38 15,-1 0-5-15,-2 2 23 16,-5 1 33-16,2 5 7 16,-8 4 2-16,-3 9-3 15,-6 21-24-15,-4 13-36 16,-15 26-3-16,-1 13-3 15,-7 17 4-15,2-10 0 16,-1-2 2-16,7-19-2 16,-5-3 0-16,7-19-3 0,-5 5 0 15,5-5-1-15,-5 2-17 16,10-8 24-16,9-15-330 16,8-20 102-16</inkml:trace>
          <inkml:trace contextRef="#ctx0" brushRef="#br0" timeOffset="-559.1106">-4553 975 1002 0,'-11'-3'241'0,"7"4"78"16,5 10-294-16,7 16-16 15,6 8-14-15,7 6 5 16,5 0 0-16,10 6 5 0,3-15-1 15,15 0 3-15,-3-14-2 16,8-4-7-16,-9-7 65 16,5 1-386-16,-19-5 140 15</inkml:trace>
          <inkml:trace contextRef="#ctx0" brushRef="#br0" timeOffset="1867.7356">-4594 1074 1134 0,'-87'-16'478'0,"66"24"-450"15,9 4-23-15,6-1-6 16,23 1-4-16,15 9 7 15,16-6-3-15,1-4 6 16,10-7-2-16,0-4 3 16,3-7-1-16,-10-5 3 0,1-2-1 15,-14-1-8-15,-4-8-32 16,-7 2-60-16,-9-9-244 16,-5-1 29-16</inkml:trace>
          <inkml:trace contextRef="#ctx0" brushRef="#br0" timeOffset="2070.7175">-4137 870 553 0,'-5'-21'357'15,"-2"6"-35"-15,-3 7-100 16,1 4-105-16,-4 14-50 16,-1 5-37-16,-7 23-14 15,-7 6-9-15,0 25-6 16,3 5 3-16,1 20-3 16,6-3 3-16,3 23-4 15,4-15 4-15,-3 5-4 16,1-22 4-16,-2-6-3 15,1-24 2-15,-3-7-2 0,7-16 4 16,1-2-4-16,4-11 1 16,5-7 1-16,5-12-5 15,10-16-343-15,3-11 116 16</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1:12.6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0C959A-9E54-49E2-8D85-C37027618D2C}" emma:medium="tactile" emma:mode="ink">
          <msink:context xmlns:msink="http://schemas.microsoft.com/ink/2010/main" type="writingRegion" rotatedBoundingBox="18313,9942 14637,12183 14175,11424 17851,9184"/>
        </emma:interpretation>
      </emma:emma>
    </inkml:annotationXML>
    <inkml:traceGroup>
      <inkml:annotationXML>
        <emma:emma xmlns:emma="http://www.w3.org/2003/04/emma" version="1.0">
          <emma:interpretation id="{EAFFB284-F96D-4459-8D4F-F53005AF4506}" emma:medium="tactile" emma:mode="ink">
            <msink:context xmlns:msink="http://schemas.microsoft.com/ink/2010/main" type="paragraph" rotatedBoundingBox="18313,9942 14637,12183 14175,11424 17851,9184" alignmentLevel="1"/>
          </emma:interpretation>
        </emma:emma>
      </inkml:annotationXML>
      <inkml:traceGroup>
        <inkml:annotationXML>
          <emma:emma xmlns:emma="http://www.w3.org/2003/04/emma" version="1.0">
            <emma:interpretation id="{7D12D814-9950-49D9-BB8F-7A6159243404}" emma:medium="tactile" emma:mode="ink">
              <msink:context xmlns:msink="http://schemas.microsoft.com/ink/2010/main" type="line" rotatedBoundingBox="18313,9942 14636,12183 14175,11424 17851,9184"/>
            </emma:interpretation>
          </emma:emma>
        </inkml:annotationXML>
        <inkml:traceGroup>
          <inkml:annotationXML>
            <emma:emma xmlns:emma="http://www.w3.org/2003/04/emma" version="1.0">
              <emma:interpretation id="{85816A59-DEEB-4240-AA9C-40357DA00488}" emma:medium="tactile" emma:mode="ink">
                <msink:context xmlns:msink="http://schemas.microsoft.com/ink/2010/main" type="inkWord" rotatedBoundingBox="18035,9486 17800,9630 17697,9461 17932,9317"/>
              </emma:interpretation>
              <emma:one-of disjunction-type="recognition" id="oneOf0">
                <emma:interpretation id="interp0" emma:lang="" emma:confidence="1">
                  <emma:literal/>
                </emma:interpretation>
              </emma:one-of>
            </emma:emma>
          </inkml:annotationXML>
          <inkml:trace contextRef="#ctx0" brushRef="#br0">6793-4048 817 0,'7'-17'321'0,"-5"-6"45"16,-5 7-216-16,-3-1-24 16,-5 2-52-16,-7 4-7 15,-2 10-37-15,-7 4-3 16,0 9-26-16,-1 12 7 16,7 5-10-16,6 1 8 15,9-1-10-15,7-2 11 16,4-12-10-16,8-5 10 15,6-4-7-15,3-12 10 16,3-13-7-16,2-8 12 16,-6-6-7-16,-4-8 31 15,-11 6 3-15,-7 1 24 0,-12 15-12 16,-8 7 4-16,-5 12-34 16,-2 6-7-16,3 10-26 15,2 7 11-15,7 0-9 16,5 3 11-16,8-5-9 15,6-1 10-15,6-8-8 16,9-6 7-16,5-9-8 0,8-17 10 16,-3-6-9-16,4-12 9 15,-9 0-8-15,-6 0 11 16,-14 16-10-16,-9 3 8 16,-11 13-11-16,-9 12 5 15,-4 11-7-15,-4 9 11 16,7 0-5-16,3 4 16 15,10-10-4-15,7-3 4 16,10-10-12-16,9-4 16 16,8-7-53-16,1-13-445 15,-1-9 147-15</inkml:trace>
        </inkml:traceGroup>
        <inkml:traceGroup>
          <inkml:annotationXML>
            <emma:emma xmlns:emma="http://www.w3.org/2003/04/emma" version="1.0">
              <emma:interpretation id="{CD9BB507-7515-4E22-8463-DEEE2B763559}" emma:medium="tactile" emma:mode="ink">
                <msink:context xmlns:msink="http://schemas.microsoft.com/ink/2010/main" type="inkWord" rotatedBoundingBox="17674,10332 14637,12183 14175,11424 17212,9574">
                  <msink:destinationLink direction="with" ref="{2D78E86D-DB08-4B37-B5E3-AD36D3BFEE06}"/>
                </msink:context>
              </emma:interpretation>
              <emma:one-of disjunction-type="recognition" id="oneOf1">
                <emma:interpretation id="interp1" emma:lang="" emma:confidence="1">
                  <emma:literal/>
                </emma:interpretation>
              </emma:one-of>
            </emma:emma>
          </inkml:annotationXML>
          <inkml:trace contextRef="#ctx0" brushRef="#br0" timeOffset="-82093.0679">3811-2273 1006 0,'-6'-5'297'0,"14"-7"66"16,8 3-290-16,12 2-17 0,11-1-32 15,20 0-9 1,8 4-8-16,24 10-24 0,2 8-26 16,25 11-177-16,2 3-150 15,13-13-32-15</inkml:trace>
          <inkml:trace contextRef="#ctx0" brushRef="#br0" timeOffset="-10759.7559">3670-2053 931 0,'-14'-5'287'16,"4"4"76"-16,-2 4-239 15,0 1-27-15,-2 9-2 16,0-3-14-16,1 10-20 15,3 1-15-15,6-1-19 16,7-5-12-16,9-7-18 16,8-8 8-16,12-17-6 15,3-16 11-15,7-22-6 16,-9-7 10-16,-7-22-11 16,-17 11 9-16,-10 1 2 15,-19 20 22-15,-22 20 2 16,-10 29 6-16,-16 26-14 15,-2 21-1-15,-4 26-21 16,16 1 0-16,8 6-4 16,18-16 11-16,12-6-9 0,17-22 4 15,15-6-13-15,13-14 4 16,16-10-8-16,3-16 10 16,7-9-6-16,1-9 12 15,-4-17-6-15,-11 2 6 16,-7-2-7-16,-13 10 7 15,-11 6 2-15,-14 18 11 16,-7 17-10-16,-8 17 7 0,-12 13-11 16,-2 7-4-16,-6 11-9 15,4 0 7-15,1-4-5 16,12-8 9-16,6-3-7 16,13-13 6-16,8-5-11 15,10-7 4-15,16-11-9 16,8-8 9-16,18-11-7 15,2-13 11-15,8-9-3 16,-11-2 7-16,-5-10-8 16,-14 3 8-16,-16-1-5 15,-15 5 9-15,-12 8 7 16,-14 18 7-16,-20 16-8 16,-1 16 5-16,-18 20-12 15,4 6-7-15,2 7-7 16,10-7 7-16,7 3-7 15,19-13 9-15,9-7-8 0,13-4 5 16,16-5-10-16,9-6 4 16,13-6-33-16,4-5-33 15,-8 4-447-15,-14 8 113 16</inkml:trace>
          <inkml:trace contextRef="#ctx0" brushRef="#br0" timeOffset="-1113.322">3754-2238 997 0,'-14'0'323'0,"-3"-6"70"0,7 1-271 0,0 4-28 16,4-1-36-16,2 1-8 15,2 1-27-15,4 1-10 16,-1 1 5-16,4 2 98 0,-10-5-532 15</inkml:trace>
          <inkml:trace contextRef="#ctx0" brushRef="#br0" timeOffset="-101370.9937">3634-2110 594 0,'-8'-9'272'16,"2"6"-7"-16,-2 0-128 16,4 9-83-16,-4-6-20 15,3 2-11-15,2-1-1 0,2 2-5 16,4 0-5-16,5 0-3 15,8-4-2-15,1-8 0 16,9-9 0-16,-6-7 1 16,4-7-1-16,-11 0-1 15,-3 1-1-15,-5 5 6 16,-13 0 8-16,-13 14-2 16,-13 7-1-16,-5 13 2 0,-15 13-6 15,11 10-8-15,1 5 1 16,13-1 0-16,4 1 0 15,11-11-1-15,7-7-2 16,8-6 0-16,7-5 3 16,6-5-1-16,10-7 0 15,2-2 1-15,2-10 2 16,-2-7-1-16,-4-8 2 16,-8 5 1-16,-8-2 16 15,-7 8 3-15,-5 5 11 16,-4 10-1-16,-3 5-1 15,1 2-14-15,1 5-5 16,2 2-11-16,1-2-1 16,7 2-3-16,2 1-3 15,4-3 0-15,8-5 1 16,6-1-1-16,7-7 6 0,1-8-2 16,5-8 3-16,-9-3-3 15,-3-3 2-15,-12 5-5 16,-8 3 3-16,-14 7-5 15,-5 11 1-15,-6 9-1 16,-4 12 0-16,-2 7 0 16,0 8 2-16,7 2-1 15,3 6 0-15,7-5-1 0,9-5-1 16,10-10-2-16,9-3 4 16,4-9-2-16,8-12 4 15,1-3 1-15,5-14 4 16,-6-5-1-16,-4-9 2 15,-13 5-3-15,-14 8-2 16,-11 9-3-16,-15 15-1 16,-4 11-2-16,-8 16 1 15,2 5 1-15,3 10 2 16,9-7-1-16,7 0 2 16,13-16-5-16,11-1 3 15,12-15-4-15,15-5 5 16,6-5-2-16,12-17 6 15,3-10-1-15,2-16 4 0,-14-4-3 16,-9-7 3-16,-16 14-5 16,-15 4 1-16,-19 22-2 15,-10 12 2 1,-7 14-2-16,-3 10 3 0,0 5 0 16,4 7 0-16,13 2-3 15,8 3 0-15,13-3-3 16,14 1 8-16,12-1-52 15,3-3-352-15,-5-31 109 0</inkml:trace>
          <inkml:trace contextRef="#ctx0" brushRef="#br0" timeOffset="-100443.5146">3531-2076 491 0,'-4'-6'372'16,"-1"10"-87"-16,-1 7-73 15,-5 15-147 1,1 15-59-16,-4 16-3 0,2-2 1 16,3 18 3-16,7-4-3 15,7 15 3-15,4-4-3 0,-2 16-294 16,-4-5 99-16</inkml:trace>
          <inkml:trace contextRef="#ctx0" brushRef="#br0" timeOffset="-58261.2658">3512-2349 618 0,'-15'6'316'16,"0"0"-30"-16,-1 0-89 15,2-3-165-15,4 0-4 16,2-3 9-16,1 1-6 16,1 1-2-16,3 2-14 15,1 2 2-15,4 8-14 16,1 6 8-16,4 9-11 0,-1 4 12 15,5 4-11-15,1-7 12 16,1-1-13-16,-1-14 10 16,0-5-11-16,-1-8 8 15,1-7-10-15,-5-13 9 16,-1-15-9-16,-4-10 10 16,-5-10-10-16,-5-1 10 15,-2 2-10-15,-4 19 11 16,-1 10-10-16,2 12 16 0,-1 11 6 15,-1 9 16-15,3 11-4 16,2 0 12-16,1 15-16 16,4-3-5-16,2 9-17 15,5-4 4-15,-1 1-12 16,1-4 9-16,5-2-11 16,1-13 10-16,4-6-13 15,4-4 10-15,4-17-11 16,1-12 10-16,3-5-8 15,-5-7 11-15,-2-14-8 16,-7 7 11-16,-2 4-11 16,-8 7 11-16,-2 6-10 15,-4 8 10-15,-1 5-11 16,-5 3 12-16,-3 1-11 0,-5 4 11 16,-1 2-11-1,-1 4 13-15,-1 6 0 0,5 4 12 16,3 9-10-16,3 3 13 15,3 11-15-15,6-1 0 16,5-2-11-16,1-11 7 16,6-1-12-16,3-13 9 15,3-13-13-15,1-6 10 16,8-8-11-16,-3-13 13 0,3-12-9 16,-6 1 13-16,-1-3-9 15,-7 7 9-15,-4 2-10 16,-1 16 10-16,-5 5-9 15,-5 6 10-15,-5 2-8 16,-4 5 10-16,-8 7-9 16,2-3 9-16,-2 4-11 15,1 6 9-15,4 6-9 16,8-1 10-16,3 16-11 16,5 5 10-16,7 7-11 15,3-5 10-15,6-5-12 16,1-8 9-16,7-10-13 15,-2-18 10-15,6-8-10 16,-5-4 10-16,4-17-8 16,-7-3 13-16,-4-3-9 15,-10 2 10-15,-2 0-10 0,-6 11 12 16,-5 3-11-16,-2 5 11 16,-4 5-10-16,-2 4 9 15,-5 5-9-15,0 2 9 16,0 10-12-16,4 5 9 15,2 10-9-15,8 5 9 16,1 7-10-16,6-1 13 0,1 2-12 16,5-16 10-16,3-4-12 15,3-11 5-15,3-12-10 16,2-14 11-16,2-12-10 16,-2-10 14-16,-1-13-7 15,-5 4 10-15,-5-2-10 16,-6 13 11-16,-3 4-10 15,-3 16 10-15,-5 3-9 16,1 10 11-16,-2 5-11 16,-2 5 8-16,-1 7-11 15,2 6 7-15,1 12-11 16,4 4 11-16,5 12-10 16,6-3 16-16,3-5-66 15,5-13 18-15,-7-29-381 16,-5-24 73-16</inkml:trace>
          <inkml:trace contextRef="#ctx0" brushRef="#br0" timeOffset="115684.4623">5632-3671 1050 0,'-6'-7'296'0,"4"-1"86"15,7 4-302-15,-4-2-19 16,7 1-22-16,7 2-11 16,5 2-15-16,3-1 1 15,10 1-2-15,13-2-1 16,1 1-6-16,12-3 0 16,-2 1-4-16,4 1 3 15,-6 1-2-15,-2-1 1 16,-8 2-1-16,-7 4-2 15,-10 1-1-15,-13 4 0 0,-11 4-1 16,-14 12 25-16,-11 7 8 16,-16 17 6-16,1 10 3 15,-13 12 0-15,7-7-24 16,-1 10-5-16,13-20-8 16,3 2 1-16,10-12 12 15,6 2-91-15,7-10 204 16,11-6-571-16,1-23 166 15</inkml:trace>
          <inkml:trace contextRef="#ctx0" brushRef="#br0" timeOffset="115258.7627">4241-2369 1090 0,'-3'-3'308'15,"-2"0"67"-15,8 2-296 16,6-1-63-16,11-4-11 16,9 2-4-16,12-19 12 15,9-4 5-15,24-25 8 16,-1-4 5-16,21-11-1 15,-4 0-10-15,13-13-2 16,-18 10-8-16,10-7-2 16,-10 2-3-16,8-4 0 15,-13 17-2-15,11-3 0 0,-10 13-1 16,4 7-1-16,-16 2 0 16,-2 5 1-16,-14 8-2 15,-9 1 4-15,-21 5-1 16,-2 10-9-16,-13 5-17 15,-8 6-38-15,-5 3-30 16,-11-1-326-16,-4 2 70 0</inkml:trace>
          <inkml:trace contextRef="#ctx0" brushRef="#br0" timeOffset="-25679.7148">3647-2108 427 0,'2'7'197'15,"-1"-2"4"-15,4 1-45 16,1-4-79-16,-3 1 43 16,-2-5 0-16,-1 2 27 0,-3 3-31 15,-4-1 1-15,1 1-48 16,-2 4-11-16,1-4-41 16,-1-1-1-16,4-1-18 15,-2 1 8-15,-2-7-10 16,1 4 7-16,1 2-11 15,-2-4 11-15,1 0-8 16,1-3 9-16,1 2-6 16,-1-1 9-16,6 5-10 15,3 12 6-15,3 11-10 0,5 13 9 16,2 4-5-16,2 7 8 16,2-9-7-16,-1-11 8 15,-1-13-14-15,3-22 6 16,-3-19-9-16,-3-23 11 15,-4-11-3-15,-2-19 13 16,-11 4-7-16,-8 0 11 16,-7 21-8-16,-8 14 27 15,-2 25-5-15,-2 29 14 16,7 27-12-16,5 22 7 16,8 12-30-16,6 33 5 15,6-9-14-15,9 10 10 16,3-17-11-16,8-11 8 0,4-37-14 15,7-37 7 1,-2-40-6-16,-2-46 9 0,1-22-5 16,-8-24 12-16,-13 11-6 15,-11 9 5-15,-4 39-21 16,-17 31-22-16,1 40-28 16,4 48 146-16,4 31-493 15,-4 24 204-15</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34.5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D828EA-24EA-474C-A47E-E04168A39B84}" emma:medium="tactile" emma:mode="ink">
          <msink:context xmlns:msink="http://schemas.microsoft.com/ink/2010/main" type="inkDrawing" rotatedBoundingBox="3531,11258 5676,10874 5703,11025 3559,11410" semanticType="callout" shapeName="Other"/>
        </emma:interpretation>
      </emma:emma>
    </inkml:annotationXML>
    <inkml:trace contextRef="#ctx0" brushRef="#br0">-611-96 1010 0,'-80'-5'717'47,"39"2"-556"-47,1 2-139 0,-122 2-13 0,15 8-17 16,-8 8-31-16,14 4-13 15,53-4-9-15,3-7 2 16,-14-5 11-16,11-2 30 16,-14 0 20-16,7 6 14 15,1 5 6-15,7 6-1 0,-8 7 1 16,13 2-7-16,-3 4-6 15,9 0-5-15,6 2-2 16,17-9 0-16,3 0-25 16,12-5-12-16,2-6-214 15,8-4-101-15,1 0-51 16</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52.8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810F42-6D3C-4478-A62B-05A9C0883783}" emma:medium="tactile" emma:mode="ink">
          <msink:context xmlns:msink="http://schemas.microsoft.com/ink/2010/main" type="writingRegion" rotatedBoundingBox="22374,7318 32146,1670 34625,5960 24853,11607"/>
        </emma:interpretation>
      </emma:emma>
    </inkml:annotationXML>
    <inkml:traceGroup>
      <inkml:annotationXML>
        <emma:emma xmlns:emma="http://www.w3.org/2003/04/emma" version="1.0">
          <emma:interpretation id="{B13B3FCA-6C95-4E18-BA2C-13B6A9BE85D8}" emma:medium="tactile" emma:mode="ink">
            <msink:context xmlns:msink="http://schemas.microsoft.com/ink/2010/main" type="paragraph" rotatedBoundingBox="22374,7318 32146,1670 33710,4376 23938,10023" alignmentLevel="1"/>
          </emma:interpretation>
        </emma:emma>
      </inkml:annotationXML>
      <inkml:traceGroup>
        <inkml:annotationXML>
          <emma:emma xmlns:emma="http://www.w3.org/2003/04/emma" version="1.0">
            <emma:interpretation id="{5B9A9BF5-711D-4C3C-9CCA-674B532057FF}" emma:medium="tactile" emma:mode="ink">
              <msink:context xmlns:msink="http://schemas.microsoft.com/ink/2010/main" type="line" rotatedBoundingBox="22374,7318 30453,2648 31602,4636 23523,9305"/>
            </emma:interpretation>
          </emma:emma>
        </inkml:annotationXML>
        <inkml:traceGroup>
          <inkml:annotationXML>
            <emma:emma xmlns:emma="http://www.w3.org/2003/04/emma" version="1.0">
              <emma:interpretation id="{71EE75A3-3177-41F9-9D45-CC6561FA5051}" emma:medium="tactile" emma:mode="ink">
                <msink:context xmlns:msink="http://schemas.microsoft.com/ink/2010/main" type="inkWord" rotatedBoundingBox="22609,7724 23516,7201 24429,8782 23523,9305"/>
              </emma:interpretation>
              <emma:one-of disjunction-type="recognition" id="oneOf0">
                <emma:interpretation id="interp0" emma:lang="" emma:confidence="1">
                  <emma:literal/>
                </emma:interpretation>
              </emma:one-of>
            </emma:emma>
          </inkml:annotationXML>
          <inkml:trace contextRef="#ctx0" brushRef="#br0">841 1163 1078 0,'24'-38'249'16,"19"-2"92"-16,22-4-309 15,10 0-29-15,13 0-1 16,-13 8-1-16,-2 10 0 15,-20 11 0-15,-13 12 15 32,-27 13 19-32,-29 24 22 15,-25 8 7-15,-21 22 12 0,-14 7-3 0,-15 5 6 0,19-11-16 16,10-8-1-16,21-20-15 16,21-11-19-16,28-11-21 15,22-11-22-15,16-14-34 16,13-8-38-16,5-2 0 15,4-2-9-15,-15 8 13 16,-9 9 27-16,-13 12 33 16,-16 15 5-16,-15 6 10 15,-12 13 11-15,-8-2 9 0,-7 10 20 16,-2-8 10-16,-6 1 27 16,9-7 0-16,-4-3 19 15,1-8-4-15,-5-4 0 16,4-7-29-16,-14-2-9 15,3-5-23-15,-3-3-15 16,0-7-45-16,-3-5-324 16,11-5-123-16</inkml:trace>
          <inkml:trace contextRef="#ctx0" brushRef="#br0" timeOffset="-506.4536">952 1100 1027 0,'6'-3'269'0,"-3"5"73"15,0 2-288-15,5 4-41 16,-7 10 6-16,-2 10 2 16,-10 20 2-16,-1 13 1 15,-5 12 1-15,4 2-15 16,3 0-13-16,12-18-14 16,6-11-22-16,1-20-7 0,4-14-107 15,-4-12-206-15,-1-12 40 16</inkml:trace>
          <inkml:trace contextRef="#ctx0" brushRef="#br0" timeOffset="266.1822">-1 211 1243 0,'-6'-18'308'0,"12"9"95"16,14-3-364-16,30-5-20 15,18-1-20-15,38-8 0 16,19 0 0 0,33-3 19-16,-10 10-40 0,13-3-379 15,-27 6 131-15</inkml:trace>
          <inkml:trace contextRef="#ctx0" brushRef="#br0" timeOffset="-725.5507">142 651 1466 0,'-14'-15'359'0,"13"4"114"0,10 13-426 15,10 4-28-15,9 6-19 16,14 3 0-16,4 4-2 16,14 2-10-16,0-3-15 15,11-3-37-15,-10-3-17 16,4-7-34-16,-14-8-9 16,4-17-10-16,-14-6-29 0,1-10-160 15,-7-1-33-15,-3 1-84 16,-9 10 31-16,-8 5 334 15,-12 10 522-15,-7 5 27 16,-7 5-100-16,-9 5 0 16,1 5-241-16,-10 13-40 15,0 8-42-15,-6 20-19 16,0 8-23-16,0 18-5 16,5 1-4-16,1 17 0 15,9-10 1-15,2 7-23 16,7-17-29-16,10-6 14 15,4-27-370-15,23-27 99 16</inkml:trace>
        </inkml:traceGroup>
        <inkml:traceGroup>
          <inkml:annotationXML>
            <emma:emma xmlns:emma="http://www.w3.org/2003/04/emma" version="1.0">
              <emma:interpretation id="{6A6E435D-88D5-425A-B52B-8F723106662D}" emma:medium="tactile" emma:mode="ink">
                <msink:context xmlns:msink="http://schemas.microsoft.com/ink/2010/main" type="inkWord" rotatedBoundingBox="25398,5570 30453,2648 31563,4569 26508,7490">
                  <msink:destinationLink direction="with" ref="{3A5D0A7B-02AB-4832-948A-FEFB54BEEFD0}"/>
                  <msink:destinationLink direction="with" ref="{D6B99116-645D-4E75-8B97-A609C56CDF87}"/>
                </msink:context>
              </emma:interpretation>
              <emma:one-of disjunction-type="recognition" id="oneOf1">
                <emma:interpretation id="interp1" emma:lang="" emma:confidence="1">
                  <emma:literal/>
                </emma:interpretation>
              </emma:one-of>
            </emma:emma>
          </inkml:annotationXML>
          <inkml:trace contextRef="#ctx0" brushRef="#br0" timeOffset="130122.7256">5557-2103 636 0,'20'-32'341'0,"-5"8"5"0,-12 15 41 31,2 0-94-31,-4 1-168 16,-10 19-10-16,-5 19-47 15,-16 28-15-15,-10 15-38 16,-5 10-4-16,-2 4-8 0,-6 30 5 15,12-20-6-15,4 26 8 16,12-14-10-16,5-12 7 16,9-41-7-16,5-9 7 15,8-38-9-15,5-4 9 16,1-8-9-16,10-14 6 16,3-31-20-16,5-50-57 15,3-9-58-15,10-18-354 16,-8-1 38-16</inkml:trace>
          <inkml:trace contextRef="#ctx0" brushRef="#br0" timeOffset="130668.4292">5367-1619 1240 0,'2'-13'309'0,"12"-4"143"16,11-1-347-16,15-8-4 16,8-1-19-16,13 2 0 15,1 1-51-15,8-2-5 16,-6 7-58-16,1-3-86 15,-10 6-367 1</inkml:trace>
          <inkml:trace contextRef="#ctx0" brushRef="#br0" timeOffset="130377.3887">5595-2097 579 0,'14'-15'445'0,"-10"9"-74"15,-4 8-24 1,-4 5-233-16,2 10 4 0,-1 4-33 16,0 20-1-16,0-1-28 15,3 5-10-15,5 1-26 16,4 4-4-16,4-17-14 15,4 22 3-15,1-1-5 16,-1 19 5-16,-3 41-5 16,-1-11 7-16,-1-18-6 15,0-4 8-15,-1-31 2 0,-5-47-54 16,-4 7-59-16,-13-1-358 16,-3-7 38-16</inkml:trace>
          <inkml:trace contextRef="#ctx0" brushRef="#br0" timeOffset="131212.3596">6087-2221 1225 0,'4'-9'327'16,"5"3"97"-16,19-3-328 0,19-19-26 15,10-2-18 1,22-15 10 0,0-7-21-16,9-7-59 15,-14 12-95-15</inkml:trace>
          <inkml:trace contextRef="#ctx0" brushRef="#br0" timeOffset="130951.8693">6037-2605 1367 0,'-7'-1'375'0,"17"-2"89"16,11-4-396-16,20 0-23 15,12-10-37-15,23-4 5 16,19-2 8 0,2 0-15-16,-7-1-26 15,-7 10-51-15,-23 7 418 16,-33 4-822-16,-23 6 361 15</inkml:trace>
          <inkml:trace contextRef="#ctx0" brushRef="#br0" timeOffset="131945.0673">7029-2720 1695 0,'-5'7'400'0,"4"-10"145"16,5 2-495-16,10-2-26 16,9 1-18-16,18-1 0 15,4-1 0-15,14-4-42 16,-1 0-84-16,1-13-424 16,-12-23 70-16</inkml:trace>
          <inkml:trace contextRef="#ctx0" brushRef="#br0" timeOffset="132473.0975">7546-3564 1061 0,'-7'-12'317'0,"2"-2"90"15,4-1-252-15,2 21-54 0,-7 12-8 16,11 8-36-16,-8 5-14 16,0 17-40-16,4 10 2 15,7 50-1-15,1 33 7 16,7-2-8-16,6 5 3 16,-3-3-3-16,9-40 3 15,-9-29-6-15,0 9 7 16,-7-11-6-16,-5-2 5 15,-7-23-3-15,-4-2 6 16,-5-23-9-16,-3-1 26 16,-1-14 3-16,-3-5 13 15,-2-11-6-15,-4-19 6 16,7-19-24-16,0-36-7 16,6-12-12-16,7-44 2 15,7-44-4-15,13-8 4 16,3 34-4-16,10 4 4 0,1 49-3 15,10 41 4-15,-10 15-6 16,6-3 5-16,-6 10-7 16,0 2 2-16,-7 28-7 15,1 14 6-15,-3 16-7 16,0 15 7-16,-5 3-3 16,-3 4 5-16,-9-3 4 0,-9 1 28 15,-9-16 7-15,-12 8 22 16,-8-8 1-16,-14 2 7 15,-1 0-25-15,-6 2-3 16,9-9-21-16,2-3 0 16,19-2-18-16,12-13-43 15,19-5-145-15,18-25-372 16,7-24 32-16</inkml:trace>
          <inkml:trace contextRef="#ctx0" brushRef="#br0" timeOffset="127735.0303">3509-2183 1113 0,'97'-108'321'15,"-84"66"115"-15,-29 13-324 16,-19 12-7-16,-14 16-38 0,-16 25-10 15,1 14-49-15,-15 13 0 16,8 10-12-16,-5 18 10 16,9 1-8-16,-2 8 8 15,22-7-7-15,12 18 7 16,21-15-10-16,17 8 3 16,18 14-9-16,11-8 5 15,6-29-3-15,15-15 6 16,0-19-4-16,11-35 11 15,-3-4-5-15,-1-1 10 16,-14-30-5-16,-5-7 23 16,-15 2-2-16,-8-7 26 15,-12-4 2-15,-9 19 25 0,-11 3-20 16,-10-1 1-16,-9 5-28 16,-13 6-6-16,2 16-26 15,-3 12 3-15,11 7-5 16,4-2 5-16,15 10-7 15,14 2 2-15,17-11-6 16,16-7 3-16,13-4-5 16,22-40 7-16,6-17-3 15,13-6 7-15,-9-5-4 0,-2 2 2 16,-23 27 1-16,-12 8 7 16,-24 7-5-16,-8 12 1 15,-12 14-1-15,-8 12-5 16,-4 8-6-16,-12 32 7 15,2 13 1-15,4 42 7 16,1-10-2-16,16 4 5 16,13-29-8-16,11-13 3 15,7-42-2-15,11-10-22 16,-9-11-79-16,5-13-423 16,-5-5 89-16</inkml:trace>
          <inkml:trace contextRef="#ctx0" brushRef="#br0" timeOffset="128007.5309">4084-2318 1072 0,'4'-29'802'16,"-8"20"-659"-1,-7 20-82-15,-1 10-46 16,-3 30 4-16,3 16-18 15,3 23 5-15,2 2-9 0,4 8 11 32,8-16-5-32,4 21 5 0,2-21-9 0,-2-9 5 15,-3-8-27-15,-5 21-25 16,-7-38-20-16,-12-6-24 16,-3-47-29-16,-9-29-134 15,-5-50-123-15,-8-20-13 16</inkml:trace>
          <inkml:trace contextRef="#ctx0" brushRef="#br0" timeOffset="128497.2514">3730-2116 854 0,'14'-70'310'0,"10"6"53"15,13 11-216-15,19 1-20 16,1 2-32-16,16 3 18 16,-5 11-35-16,10-1-12 15,-14 27-34-15,-8 11-8 16,-20 13-29-16,-9 15 3 0,-19 21-8 15,-16 11 28-15,-10 4 6 16,-15 14 23 0,-13-3 10-16,-10 7 33 0,3-21-18 15,6-9 4-15,14-18-23 16,8-12-5-16,19-18-37 16,9-2-3-16,11-5-16 15,13-2 8-15,5-4-6 16,14 5 8-16,5-2-5 0,-1 7 4 15,-9 9-2-15,5 4 2 16,-14-2-3-16,-5 7 2 16,0 1-1-16,-2-1 0 15,-12 0-1-15,1 3 3 16,-8-7-1-16,-5 4 8 16,-1-3-1-16,4-2 4 15,-4-5-5-15,3-2 3 16,1-9-8-16,1-1 8 15,-4-6-20-15,1-1 287 16,-1-18-822-16</inkml:trace>
          <inkml:trace contextRef="#ctx0" brushRef="#br0" timeOffset="128997.0734">5035-2576 863 0,'35'-46'334'0,"6"-4"82"16,-11 18-220-16,-4-1 8 15,-12 18-36-15,-13 6 7 16,-14 9-62-16,-16 6-24 16,-6 14-9-1,1 1-77-15,-54 47 3 16,2 13-2-16,1 3 7 16,18 1-7-16,37-22 3 15,25-33-7-15,11-9 1 16,11-6-7-16,10-1 4 15,8-6-4-15,12-1 4 16,-15-4 0 0,2 0-1-16,37 13 6 15,-10 0-7-15,-2 12 3 16,-17 5-7-16,-27 5 5 0,-10-8-7 16,-11 13 10-16,-12-8-5 15,-8 1 29-15,-14-4 9 16,-5 4 32-16,-5-13 1 15,-12 3 15-15,4-9-23 16,8-5-10-16,7-6-30 16,12-8-25-16,15-4-36 15,13-6-100-15,8-11 68 0</inkml:trace>
          <inkml:trace contextRef="#ctx0" brushRef="#br0" timeOffset="134223.9022">7523-2619 809 0,'-9'-1'414'0,"15"-2"-42"0,5 1-159 16,25-4-135-16,5-3-42 15,25-8 20-15,5 1-5 16,29-4 3-16</inkml:trace>
          <inkml:trace contextRef="#ctx0" brushRef="#br0" timeOffset="133882.6937">8493-3538 1242 0,'-12'26'322'15,"-2"-7"133"-15,4 1-361 0,1 6-11 16,4 4-22-1,0 7-15-15,4 52-39 0,-1 46-1 16,2-9-8-16,2 0 7 16,-2-11-7-16,0-49-3 15,0-48-46-15,-3-7 408 16,-3-2-823-16,1-2 369 16</inkml:trace>
          <inkml:trace contextRef="#ctx0" brushRef="#br0" timeOffset="133644.1653">8232-3567 874 0,'18'-11'287'16,"-7"1"48"-16,-2 1-195 15,-4-6-84-15,-8 13 7 16,-2 1-23-16,0 2 1 0,1-4-26 16,-1 8 4-16,2 7-4 15,0-6 31-15,0-5 5 16,-3-2 25-16,6 1-1 16,-3-5 5-16,2 4-31 15,1 1-8-15,1-5-25 16,-2 1-2-16,1-9-12 15,3 4 4-15,-5 2-5 16,5-4 13-16,-1 4-2 0,-2 8 16 16,-3-4 0-16,0 3 13 15,1 12-11-15,-2-10 5 16,-1-4-14-16,3 2 3 16,4-1-14-16,-4-7 5 15,4 8-10-15,1 2 1 16,-1-2-6-16,-4 3 4 15,4-2-5-15,-1 2 2 16,1 6-5-16,-1 16 1 16,-1 6-3-16,2 16 4 15,-4 4-1-15,5 2 7 16,5-11-3-16,5-5 3 16,7-19-3-16,10 0 3 15,5-12-3-15,3-20-6 0,2-7-57 16,-1-9 179-1,-13-20-642-15,-9-26 218 0</inkml:trace>
        </inkml:traceGroup>
      </inkml:traceGroup>
      <inkml:traceGroup>
        <inkml:annotationXML>
          <emma:emma xmlns:emma="http://www.w3.org/2003/04/emma" version="1.0">
            <emma:interpretation id="{B924FFED-4A25-4676-84BD-9088CF13C3CB}" emma:medium="tactile" emma:mode="ink">
              <msink:context xmlns:msink="http://schemas.microsoft.com/ink/2010/main" type="line" rotatedBoundingBox="29774,5388 32807,2874 33834,4113 30801,6627"/>
            </emma:interpretation>
          </emma:emma>
        </inkml:annotationXML>
        <inkml:traceGroup>
          <inkml:annotationXML>
            <emma:emma xmlns:emma="http://www.w3.org/2003/04/emma" version="1.0">
              <emma:interpretation id="{C4DA101D-B808-4ECF-89D5-02585A17E272}" emma:medium="tactile" emma:mode="ink">
                <msink:context xmlns:msink="http://schemas.microsoft.com/ink/2010/main" type="inkWord" rotatedBoundingBox="29774,5388 32807,2874 33834,4113 30801,6627"/>
              </emma:interpretation>
              <emma:one-of disjunction-type="recognition" id="oneOf2">
                <emma:interpretation id="interp2" emma:lang="" emma:confidence="1">
                  <emma:literal/>
                </emma:interpretation>
              </emma:one-of>
            </emma:emma>
          </inkml:annotationXML>
          <inkml:trace contextRef="#ctx0" brushRef="#br0" timeOffset="135125.9104">7853-2341 1303 0,'-12'11'405'16,"-2"11"87"-16,5 4-363 15,1 27-32-15,5 11-40 0,3 21-27 16,8-3-13 0,1 8-12-16,5-25-1 0,-2-5-6 15,-5 0 8-15,-4 14-8 16,-6-9 8-16,-10 37-4 15,-3-13 8-15,-5-23-7 16,5-21 10-16,-3-5-7 16,6-84 6-16,4-32-12 15,4-18 4-15,7-22-12 16,7-13 4-16,12 2-7 16,5 18 14-16,10 2-7 15,-3 13 9-15,5 11-7 16,-7 34 5-16,-1 16-10 15,-7 13 6-15,4 8-7 0,-3 5 4 16,2 10-6-16,-14 6-2 31,1 1 2-31,6 16 9 16,-13 11 2-16,-7 7 15 16,-22 7 8-16,-13-8 8 15,-14 14 5-15,-2-8 2 16,-1-2-13-16,9-15-5 15,9-8-8-15,14-18-8 0,10-9-48 16,10-9-49 0,11-12-106-16,7-5-350 0,4-2 33 15</inkml:trace>
          <inkml:trace contextRef="#ctx0" brushRef="#br0" timeOffset="135354.4957">8382-2213 748 0,'-4'-11'553'0,"-2"11"-129"16,1 4-74-16,2 10-297 16,2 1-49-16,-4 17-3 15,-1 3 12-15,-6 17 17 0,-5 1 21 16,-4 7 8-1,3-8 9-15,-4-3-10 0,7-21-16 16,3-2-17-16,5-14-6 16,0-12-94-16,-2-1-69 15,6-11-355-15,-1-14 10 16</inkml:trace>
          <inkml:trace contextRef="#ctx0" brushRef="#br0" timeOffset="135383.4181">8188-2091 1276 0,'-8'-62'777'0,"10"65"-690"0,10 11-27 16,6 4-16-16,20 3-11 15,3-4-5-15,14-6-66 16,-2-4 50-16,9-5-37 16,-3-4-27-16,7-10 83 15,-10 8-444-15</inkml:trace>
          <inkml:trace contextRef="#ctx0" brushRef="#br0" timeOffset="136001.6544">8727-2693 1354 0,'0'3'302'0,"12"-10"128"15,15-4-384-15,23-6-29 0,5-1 4 16,9-15 10-16,-4-14-42 15,6-3-426-15,-18-4 135 16</inkml:trace>
          <inkml:trace contextRef="#ctx0" brushRef="#br0" timeOffset="135764.1182">8753-3068 1094 0,'-13'64'481'0,"9"-76"-7"16,7-59-267-16,17 11-96 16,10-2-62-16,15-6-20 15,4 4 0-15,13 63-10 16,-6-10 0-16,2-3-93 16,-15 11-69-16,-12 6-359 15,-18 5 9-15</inkml:trace>
          <inkml:trace contextRef="#ctx0" brushRef="#br0" timeOffset="136517.8685">9560-4018 934 0,'-2'-45'732'0,"1"1"-574"0,-33 33-102 16,2 22-23-16,-4 36-11 15,-2 12-11-15,-3 34 7 16,3 14 17-16,-4 12 18 15,8-19 12-15,4 5 3 16,19-39-8-16,13-16-23 0,7 35-16 16,14-1-13-16,6-13-3 15,7 4-7-15,-3-4 8 16,1-59-5-16,-7-12 5 16,-1-68-5-16,-2-10 6 15,-4-2-4-15,-3-7 6 16,1-5-2-16,-6 60 2 0,-11-6 0 15,-4 3 5-15,-4 6-12 16,-8 10 2 0,-2 8-6-16,3 14-5 0,-4 3-5 15,4 11 9-15,4-1-6 16,5 1 7-16,7-3 1 16,7-8 2-16,6-5-4 15,0-1 5-15,6-4-4 16,-2-4 5-16,0-1-2 15,-5 2 5-15,0 2-2 16,-8 0 4-16,-6 7-3 16,-5 10 8-16,-4 15-1 15,2 7 2-15,-7 4-3 16,5 60 2-16,1 21-8 16,10-7 1-16,-1 0 0 15,7-5 3-15,4-76-97 0,-3-37-13 16,12-94-392-16,4-32 28 15</inkml:trace>
          <inkml:trace contextRef="#ctx0" brushRef="#br0" timeOffset="137224.7888">9815-4028 1499 0,'-23'17'344'0,"-9"17"136"16,9 10-428-16,5 19-40 15,15 8 4-15,9 15-14 16,8-5 0-16,5 4-5 16,0-23 7-16,0-3-7 15,-6-21 9-15,-9-3-8 16,-5-9 6-16,-9 51-21 16,-6-10-8-16,-7-2-47 15,-4-9-20-15,-5-56-53 16,3-57 15-16,-3-25 6 15,3-6 47-15,2-11 23 16,6 32 52-16,0-31 3 16,7 5 24-16,14-21 24 15,12 2 18-15,17 9 6 0,12 24 10 16,15 3 4-16,-3 20-20 16,5 12-16-16,-10 15-7 15,-1 22-13-15,-16 14-20 16,-13 24-7-16,-18 13 5 15,-18 24 15-15,-19 6 17 16,-16 25 18-16,-3-2 12 16,0 8 5-16,10-30-13 15,13-8-17-15,19-27-14 16,19-31-22-16,15-32-7 0,19-13-8 16,4-13 7-16,8-4-4 15,-7 10 8-15,-1 16-7 16,-13 18 6-16,-4 11-10 15,-10 8 4-15,-3 16-5 16,-6 4 4-16,-7 13-3 16,-3 10 7-16,-1 5-4 15,-3-10 7-15,1-2 6 16,3-11 8-16,3-17 1 16,0-5 5-16,2-7-4 15,-2-4-6-15,6-4-8 16,-1 2-2-16,2-4-4 15,5 1 2-15,2-5-4 16,-3 7 4-16,-1-1-2 16,-2-1 2-16,-4 0-9 15,-7 6-6-15,-9-9 155 0,-6 0-708 16,-8-15 280-16</inkml:trace>
          <inkml:trace contextRef="#ctx0" brushRef="#br0" timeOffset="138600.3149">10364-3594 1497 0,'0'6'405'0,"-2"8"101"15,4 5-416-15,1 13-52 16,2 9-20-16,-2 11-9 16,1-8 4-16,1 45-9 15,-1 11 2-15,-1 25-6 16,-3-11 6-16,-3-2-6 31,-3-50-7-31,-8-21-58 16,-4-33-31-16,-8-5-62 0,1-9-14 0,-10-28-25 15,3-27 47-15,0-55 3 16,6-16 62-16,7-11 11 0,12 72 88 31,3-1 68-31,8-64 36 0,10 49 26 16,13-1 2-16,10 8-19 15,8 22-6-15,-1 17-32 16,2 9-24-16,-7 19-22 16,1 10-22-16,-10 9-13 15,-4 12-11-15,-9 11 3 0,-11 16 2 16,-15 8 15-16,-13 22 15 16,-5-8 12-16,-8-4 9 15,3-14-1-15,6-14-13 16,10-31-14-16,5 4-10 15,11-5-10-15,9-3-7 16,3-3 2-16,8 4-5 16,0-2 6-16,6-4-3 15,-7 1 4-15,7 7-4 16,-3 0 3-16,1 4-6 16,-4 4 3-16,-5 6-4 15,-12 2 5-15,-10 9-3 16,-10-2 6-16,-12 52 9 15,-3 17 14-15,-6 18 12 0,-1 6 11 16,-4-9-3 0,8-53-7-16,1-22-14 15,9-25-7-15,4-13-28 0,6 0-30 16,3-18-544-16</inkml:trace>
          <inkml:trace contextRef="#ctx0" brushRef="#br0" timeOffset="137792.8265">10206-4423 1199 0,'6'-27'344'0,"-6"10"137"15,-1 11-325-15,-11 8-17 16,-4 8-16-16,-9 21-33 16,-6 13-48-16,-10 26-12 15,18-17 28 1,2 1 6 0,-15 51-42-16,16-17-11 15,11-12-9-15,23-31-4 16,16-45 2-16,9-6-1 0,2-4 3 15,3-2-3 1,-3 7 4-16,-4 3-3 0,-8 7 3 16,-5 9-6-16,-10 4 4 15,-4 11-7-15,-7 6 7 16,-6 18-5-16,-6 3 7 16,-6 14 3-16,-3-10 15 15,-8-11 9-15,2-8 12 16,-5-6 9-16,0-17-1 15,-4-6-1-15,5 5-12 0,-7-11-3 16,7-5-12 0,-6-2-7-16,10-2-4 0,-2-3-15 15,8-2-25-15,9-10-42 16,10 6-31-16,2-22-525 16,11-8 132-16</inkml:trace>
        </inkml:traceGroup>
      </inkml:traceGroup>
    </inkml:traceGroup>
    <inkml:traceGroup>
      <inkml:annotationXML>
        <emma:emma xmlns:emma="http://www.w3.org/2003/04/emma" version="1.0">
          <emma:interpretation id="{C4CB5235-E8F2-4141-9574-AD3EC85CC014}" emma:medium="tactile" emma:mode="ink">
            <msink:context xmlns:msink="http://schemas.microsoft.com/ink/2010/main" type="paragraph" rotatedBoundingBox="26478,9241 31119,6682 31676,7692 27034,10250" alignmentLevel="2"/>
          </emma:interpretation>
        </emma:emma>
      </inkml:annotationXML>
      <inkml:traceGroup>
        <inkml:annotationXML>
          <emma:emma xmlns:emma="http://www.w3.org/2003/04/emma" version="1.0">
            <emma:interpretation id="{62D2538A-3BA4-4FF4-9481-27A64BC3D5A2}" emma:medium="tactile" emma:mode="ink">
              <msink:context xmlns:msink="http://schemas.microsoft.com/ink/2010/main" type="line" rotatedBoundingBox="26478,9241 31119,6682 31676,7692 27034,10250"/>
            </emma:interpretation>
          </emma:emma>
        </inkml:annotationXML>
        <inkml:traceGroup>
          <inkml:annotationXML>
            <emma:emma xmlns:emma="http://www.w3.org/2003/04/emma" version="1.0">
              <emma:interpretation id="{217B7376-E0A0-49C1-8EFA-2BC323E7987C}" emma:medium="tactile" emma:mode="ink">
                <msink:context xmlns:msink="http://schemas.microsoft.com/ink/2010/main" type="inkWord" rotatedBoundingBox="26478,9241 27385,8741 27777,9452 26870,9952"/>
              </emma:interpretation>
              <emma:one-of disjunction-type="recognition" id="oneOf3">
                <emma:interpretation id="interp3" emma:lang="" emma:confidence="1">
                  <emma:literal/>
                </emma:interpretation>
              </emma:one-of>
            </emma:emma>
          </inkml:annotationXML>
          <inkml:trace contextRef="#ctx0" brushRef="#br0" timeOffset="143471.8885">4198 2405 959 0,'-17'22'273'0,"3"-6"72"16,5-4-262-16,9-3-42 15,5-6-8-15,17-16-13 16,9-21-2-16,16-35-5 16,-6-21 21-1,1 1-17-15,51-121-9 16,-13-7 2-16,-7 3-7 16,-17 37 6-16,-38 112-8 0,-13 36 7 15,-10 35-1 1,-4 29 9-16,-7 28-5 0,-1 12 7 15,-4 22-8-15,5-8 3 16,4 15-10-16,8-18 6 16,5 4-8-16,8-24 17 15,11-11 397-15,3-38-807 16,-2-37 416-16</inkml:trace>
          <inkml:trace contextRef="#ctx0" brushRef="#br0" timeOffset="143682.3841">5000 1845 1293 0,'-53'34'381'16,"21"-4"70"-16,8 2-335 16,15-3-112-16,16-12-38 15,16-16-47 1,9-18-370-16,12-15 77 0</inkml:trace>
        </inkml:traceGroup>
        <inkml:traceGroup>
          <inkml:annotationXML>
            <emma:emma xmlns:emma="http://www.w3.org/2003/04/emma" version="1.0">
              <emma:interpretation id="{7E5027F1-3572-4227-B54E-289706E3EDF2}" emma:medium="tactile" emma:mode="ink">
                <msink:context xmlns:msink="http://schemas.microsoft.com/ink/2010/main" type="inkWord" rotatedBoundingBox="27752,8984 28350,8044 28950,8426 28352,9365"/>
              </emma:interpretation>
              <emma:one-of disjunction-type="recognition" id="oneOf4">
                <emma:interpretation id="interp4" emma:lang="" emma:confidence="0">
                  <emma:literal>HP</emma:literal>
                </emma:interpretation>
                <emma:interpretation id="interp5" emma:lang="" emma:confidence="0">
                  <emma:literal>*HP</emma:literal>
                </emma:interpretation>
                <emma:interpretation id="interp6" emma:lang="" emma:confidence="0">
                  <emma:literal>GAP</emma:literal>
                </emma:interpretation>
                <emma:interpretation id="interp7" emma:lang="" emma:confidence="0">
                  <emma:literal>*P</emma:literal>
                </emma:interpretation>
                <emma:interpretation id="interp8" emma:lang="" emma:confidence="0">
                  <emma:literal>HPs</emma:literal>
                </emma:interpretation>
              </emma:one-of>
            </emma:emma>
          </inkml:annotationXML>
          <inkml:trace contextRef="#ctx0" brushRef="#br0" timeOffset="144224.684">5337 1079 1156 0,'-5'-20'317'0,"-1"16"80"15,2 19-329-15,4 11-51 16,1 25-16-16,1 16-3 16,1 21-5-16,1-4 13 15,3 11-4-15,-1-17 8 0,3-7-6 16,1-23 5-16,6-11-52 16,-1-36 0-1,9-32-12-15,5-24 2 0,4-39-8 16,-9-12 52-16,10-22-3 15,-11 14 13-15,-5 2 5 16,-20 95 45 31,2 8 28-47,0 2-22 0,-3 10-45 0,-15 64-9 16,0 30 4-16,-2 30-4 15,9-33 5-15,11-1-3 16,7-25 4-16,0-6-6 15,5-15 6-15,-1-3-40 16,-10-19-14-16,-8-10-24 0,-13-14-9 16,-12-13-39-16,-7-9 42 15,-7-8 8-15,5-1 30 16,3 1 45-16,10 6 56 16,6 3 29-16,10 11 24 15,3 3 3-15,8-6-30 16,11-2-26-16,5-5-30 0,14-1-21 15,8-1-9-15,13-1-5 16,0 0 6 0,3 2-78-16,0-6-335 0,9-7 87 15</inkml:trace>
          <inkml:trace contextRef="#ctx0" brushRef="#br0" timeOffset="144466.5835">5879 794 929 0,'-17'29'347'16,"-7"15"17"-16,-5 22-202 15,9 4-145-15,5 17-9 16,7-5 5-16,8 0-6 16,13-13 2-16,2-6-6 15,1-19 6-15,3-5-54 16,-4-16 314-16,-8 7-644 0,-5-1 270 15</inkml:trace>
          <inkml:trace contextRef="#ctx0" brushRef="#br0" timeOffset="144766.3911">5601 1021 1026 0,'5'-48'306'16,"11"-4"81"-16,4 7-288 15,10 5-32-15,7 12-23 0,13 2-25 16,0 8-15-16,9 13-11 16,-6 8 5-16,-1 11-8 15,-13 7 8-15,-5 3-6 16,-16-1 8-16,-9 7 7 16,-14-10 27-16,-11 9 44 15,-9 3 27-15,-20 13 18 16,-4-5-2-16,-7 10-24 15,9-8-42-15,8-5-27 16,16-18-12-16,15-8-118 16,19-20-44-16,16-17-372 15,5-10-1-15</inkml:trace>
        </inkml:traceGroup>
        <inkml:traceGroup>
          <inkml:annotationXML>
            <emma:emma xmlns:emma="http://www.w3.org/2003/04/emma" version="1.0">
              <emma:interpretation id="{89FA0C61-B58F-469D-9429-CEFE4D513F79}" emma:medium="tactile" emma:mode="ink">
                <msink:context xmlns:msink="http://schemas.microsoft.com/ink/2010/main" type="inkWord" rotatedBoundingBox="29019,8104 30953,6580 31651,7467 29718,8991"/>
              </emma:interpretation>
              <emma:one-of disjunction-type="recognition" id="oneOf5">
                <emma:interpretation id="interp9" emma:lang="" emma:confidence="0">
                  <emma:literal>NT</emma:literal>
                </emma:interpretation>
                <emma:interpretation id="interp10" emma:lang="" emma:confidence="0">
                  <emma:literal>W T</emma:literal>
                </emma:interpretation>
                <emma:interpretation id="interp11" emma:lang="" emma:confidence="0">
                  <emma:literal>WT</emma:literal>
                </emma:interpretation>
                <emma:interpretation id="interp12" emma:lang="" emma:confidence="0">
                  <emma:literal>wT</emma:literal>
                </emma:interpretation>
                <emma:interpretation id="interp13" emma:lang="" emma:confidence="0">
                  <emma:literal>wt</emma:literal>
                </emma:interpretation>
              </emma:one-of>
            </emma:emma>
          </inkml:annotationXML>
          <inkml:trace contextRef="#ctx0" brushRef="#br0" timeOffset="145587.6455">6654 408 1100 0,'15'-42'755'16,"2"0"-663"-16,-20 63-32 15,-11 42-41-15,-1 45-14 0,1 17 4 0,13 7-5 16,4-22 4-16,9-8-7 15,5-34 7-15,10-8-8 16,2-30 5-16,3-27-4 16,4-26 9-16,11-36-1 15,-6-24 8-15,6-40-2 16,-1-2 6-16,-4-8-5 16,-16 31 2-16,-5 16-6 15,-10 42 1-15,-10 25-12 16,-7 39-1-16,0 32-7 15,-1 16 6-15,-1 35-5 16,1-3 9-16,2 9-3 16,3-19 6-16,5-5-6 0,5-32 6 15,6-10-8-15,7-30 7 16,8-33 5-16,6-28 15 16,10-40 20-16,5-20 21 15,6-36 14-15,-6 9 1 16,-7-6-11-16,-17 32-19 15,-7 13-17-15,-12 41-19 0,-7 18-11 16,-8 24-1-16,-1 19-45 16,-6 19-37-16,-8 10-459 15,-3-4 101-15</inkml:trace>
          <inkml:trace contextRef="#ctx0" brushRef="#br0" timeOffset="146095.0703">7974-229 1299 0,'-4'17'357'16,"-16"30"89"-16,-4 32-344 15,2 15-82-15,3 20-6 16,6-8 2-16,6 9-8 15,7-22 1-15,6-1-6 16,6-19 6-16,5-3-5 16,-2-21 8-16,0-13-30 15,-7-18-21-15,-10-16-60 16,-7-22-24-16,-12-21-342 0,-6-12 74 16</inkml:trace>
          <inkml:trace contextRef="#ctx0" brushRef="#br0" timeOffset="146404.3741">7525 79 1088 0,'-11'-10'333'15,"8"-3"68"-15,15 1-308 16,17-7-14-16,12-9-24 0,32-17-12 16,14-5-1-1,29-17-5-15,-32 29 8 16,-1 2-32-16,96-36 5 15,-21 21-65 1,-15 7-399-16,-49 12 124 0</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0:26.5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78E86D-DB08-4B37-B5E3-AD36D3BFEE06}" emma:medium="tactile" emma:mode="ink">
          <msink:context xmlns:msink="http://schemas.microsoft.com/ink/2010/main" type="inkDrawing" rotatedBoundingBox="8675,4581 15282,12430 14612,12995 8005,5145" semanticType="callout" shapeName="Other">
            <msink:sourceLink direction="with" ref="{CD9BB507-7515-4E22-8463-DEEE2B763559}"/>
            <msink:sourceLink direction="with" ref="{2BB0EC4A-A50F-4453-9C06-CE22EF83206B}"/>
          </msink:context>
        </emma:interpretation>
      </emma:emma>
    </inkml:annotationXML>
    <inkml:trace contextRef="#ctx0" brushRef="#br0">-8-8 606 0,'-6'0'213'15,"3"0"33"-15,1 4-145 16,-1-2-41-16,3 7-3 16,0-7-13-16,0 7-2 15,2-3-12-15,2 0-4 16,0-3-11-16,3 3-4 0,-1-3 0 16,-3 0 10-16,-1 0 7 15,1 5 15-15,-2-2 5 16,2 0 2-16,5 3-9 15,-2 5-2-15,5-2-14 16,-4 9-3-16,5 0-7 16,2 5-1-16,0-2-6 15,2-3-1-15,1 4-4 0,1-2 0 16,-3-5-1-16,1-2 0 16,-1 3-1-16,0-1 1 15,-1 0 1-15,-1 5-1 16,2 1 0-16,2 5 0 15,-2-3 0-15,3 1 1 16,1-3 1-16,0 2 2 16,3-2-1-16,-1-1 0 15,-1 0-1-15,4 3 0 16,0 3-3-16,0 2 1 16,5 7 1-16,-3 0-1 15,-2 0 0-15,-2 0 3 16,-4-9-1-16,-6 0 0 15,2-6 1-15,-1-7 1 16,1-1-3-16,0 2-1 16,-1-5 0-16,1 3 1 15,-2 2-2-15,0 1 2 0,2-7 2 16,4 12 4-16,2-1 0 16,3 3 1-16,-5-4-1 15,3 11-3-15,-4-8-4 16,4-1 0-16,-4 0-1 15,4 4 1-15,-6-4 0 16,3 7 0-16,-3-4-1 0,1 0 1 16,0-4 3-1,1 9 6-15,0-10 3 0,1 11 2 16,0 0 1-16,3 1-5 16,1-6-6-16,3 5-3 15,-2-9-2-15,1 1-1 16,-4-5 0-16,1 2 0 15,-4-5 1-15,1 4-1 16,-4-2 1-16,6 4 0 16,-1-4 0-16,4 0 0 15,-5-3-1-15,5 13 2 16,-5-1-1-16,2 5 0 16,-3 4 5-16,4 4 2 15,0-12 0-15,3 9 0 16,-2-5 0-16,3 3-5 15,-2-4-2-15,2 7 0 0,-1-7 0 16,5 7-1-16,-5-6 0 16,8 4 0-16,-3-4 0 15,2 0 1-15,0-4 0 16,-1 6-1-16,-7-5 1 16,4 6 0-16,-6-2 0 15,2 6 0-15,5-1 0 16,0 3 1-16,-2-7 0 0,6 2 0 15,-3-7 0 1,0 4 0-16,0-2 0 0,2 5 0 16,0 2 0-16,2 6 0 15,-4-5-3-15,4 4 7 16,-2-5 3 0,2 0 4-16,-4-8-1 0,6 5 0 15,-6-5-5-15,-2 2-3 16,-1-3-3-16,3 1 1 15,-13-1-1-15,7 3 1 16,1-2-2-16,2 8 2 16,1-1-1-16,11 7 1 15,-4-6-2-15,5 10 1 16,-7-10-1-16,6 0-1 16,-8-10 1-16,5 0 0 15,-6-9 0-15,6 6 1 16,-6 1 0-16,7 9-1 0,1 0-1 15,0 6 1-15,-5 0 0 16,3 3 1-16,-10-6-1 16,3 6 1-16,1-5 0 15,3 5 0-15,1-3-1 16,5 5 1-16,-7-11-2 16,4 3 2-16,-7-10-2 0,7 4 2 15,-4-4-1-15,7 6 0 16,-7 0 0-16,10 5 1 15,-6-2-2-15,5 2 2 16,-7-2-2-16,5 1 1 16,-8-7 0-16,4 9 0 15,-5-7 0-15,7 4 5 16,-6-2 0-16,8 7 1 16,-4-9-1-16,4 5 1 15,-5-6-4-15,5 5 1 16,-5-9-2-16,5 7 2 15,-4-1-2-15,2 2 0 16,-1-1-1-16,3 4 3 16,-5-4-2-16,1 5 2 15,-5-5 0-15,-1 4 2 16,-5-4-3-16,7 6 2 0,-2-6-2 16,5 6 0-1,1-9-1-15,5 7 1 0,-7-7-1 16,6 9 1-16,-5-5 0 15,5 12-1-15,-3-6 1 16,3 4-1-16,-6-6-1 16,3 1 1-16,-5-4-1 15,3-1 0-15,-2-4 0 16,-2-2 0-16,-2-2-1 0,0-1 0 16,-3-4 1-16,5 4 1 15,0 2-1 1,5 3 1-16,-6 0 0 0,6 9 1 15,-4-6-3-15,7 4 2 16,-6-6-1-16,7 4 1 16,-3-5-2-16,2 0 2 15,-2-2-1-15,4 3 0 16,-3-4 0-16,4 0 0 16,-4 0-1-16,-2 0 1 15,-6-4-1-15,1 7 1 16,0 0-1-16,1 3 2 15,1-6-1-15,2 4 2 16,-2-5-1-16,0-1 0 16,-3 0-1-16,4 2 1 0,-5-3-1 15,3 3 1-15,-5-4-1 16,3 4 0-16,-2-4 0 16,1 3 1-16,-2-2-1 15,4 3 0-15,-8-6 0 16,2 7 0-16,-4-6-1 15,4 4 1-15,-8-4 0 16,6 0 0-16,-2-2-1 16,-3 2 2-16,-5-3-2 0,3-4 2 15,-5-1 0-15,4 1 0 16,0-5-1-16,2 0 1 16,-2 2-1-16,3 7 2 15,-9-6-1-15,5 2 1 16,-1-2 0-16,3 2 2 15,-5-6-1-15,4 4 2 16,-4-3-1-16,4-1 0 16,-6 1-2-16,2-5 0 15,-3-2 0-15,-1 1 0 16,-2-2 3-16,0 3 6 16,0-6 2-16,0 8 4 15,3 0 2-15,-1 2 0 16,-1-1-7-16,2 4-1 15,0-3-6-15,-1-2-1 0,-1-2-3 16,2 0 1-16,-1 2-3 16,1-3 1-16,-1 0 0 15,-1 0 2-15,-2 0-18 16,-8-6-74-16,-3-2-404 16,-8-2 90-16</inkml:trace>
    <inkml:trace contextRef="#ctx0" brushRef="#br0" timeOffset="-54155.2461">6019 8240 265 0,'5'3'156'0,"0"-2"13"16,-2 1-67-16,0 1-12 16,1 1-30-16,-1-1-19 15,-1 3-28-15,1-1 2 16,-3-4-8-16,-2 1 8 15,1-2-5-15,-1-2 1 16,-1 4-7-16,-3 2 5 16,0 1-8-16,-2 6 0 15,1 2-3-15,-1 6-188 0,1-1 58 16</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0:37.7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3E8E3C8-BB72-4E13-8661-B6C60E172F69}" emma:medium="tactile" emma:mode="ink">
          <msink:context xmlns:msink="http://schemas.microsoft.com/ink/2010/main" type="writingRegion" rotatedBoundingBox="7529,3607 8120,5232 7058,5618 6467,3993"/>
        </emma:interpretation>
      </emma:emma>
    </inkml:annotationXML>
    <inkml:traceGroup>
      <inkml:annotationXML>
        <emma:emma xmlns:emma="http://www.w3.org/2003/04/emma" version="1.0">
          <emma:interpretation id="{CDE402CC-7598-41B0-B92D-47FDC4022AC5}" emma:medium="tactile" emma:mode="ink">
            <msink:context xmlns:msink="http://schemas.microsoft.com/ink/2010/main" type="paragraph" rotatedBoundingBox="7529,3607 8120,5232 7058,5618 6467,3993" alignmentLevel="1"/>
          </emma:interpretation>
        </emma:emma>
      </inkml:annotationXML>
      <inkml:traceGroup>
        <inkml:annotationXML>
          <emma:emma xmlns:emma="http://www.w3.org/2003/04/emma" version="1.0">
            <emma:interpretation id="{6C2D33C6-E4DE-46B6-AD59-670D4352E807}" emma:medium="tactile" emma:mode="ink">
              <msink:context xmlns:msink="http://schemas.microsoft.com/ink/2010/main" type="line" rotatedBoundingBox="7529,3607 8120,5232 7058,5618 6467,3993"/>
            </emma:interpretation>
          </emma:emma>
        </inkml:annotationXML>
        <inkml:traceGroup>
          <inkml:annotationXML>
            <emma:emma xmlns:emma="http://www.w3.org/2003/04/emma" version="1.0">
              <emma:interpretation id="{2BB0EC4A-A50F-4453-9C06-CE22EF83206B}" emma:medium="tactile" emma:mode="ink">
                <msink:context xmlns:msink="http://schemas.microsoft.com/ink/2010/main" type="inkWord" rotatedBoundingBox="7529,3607 8120,5232 7058,5618 6467,3993">
                  <msink:destinationLink direction="with" ref="{2D78E86D-DB08-4B37-B5E3-AD36D3BFEE06}"/>
                </msink:context>
              </emma:interpretation>
              <emma:one-of disjunction-type="recognition" id="oneOf0">
                <emma:interpretation id="interp0" emma:lang="" emma:confidence="1">
                  <emma:literal/>
                </emma:interpretation>
              </emma:one-of>
            </emma:emma>
          </inkml:annotationXML>
          <inkml:trace contextRef="#ctx0" brushRef="#br0">37 53 914 0,'-20'-21'304'0,"13"6"51"16,0 4-226-16,6 7-61 15,-1 2-15-15,7 16-20 16,3 16-7-16,5 4-16 0,15 23-2 16,8 16-3-16,11 30 1 15,3 2-2-15,0 7 0 16,-9-13 0-16,-1-10 2 16,-15-26-3-16,-5-12 3 15,-8-8-1-15,-7-7 15 16,-8-15 7-16,-5-7 17 15,-4-14 3-15,-6-15 3 16,-3-14-14-16,-8-21-9 16,-2-5-17-16,-5-33-6 15,3-4-4-15,2-21 0 16,7 13-1-16,3-8 1 16,12 31-1-16,6 12 0 15,-2 12 0-15,8 16-1 16,5 18 0-16,4 3-1 0,-2 4-3 15,12 20-1 1,-4-7 0-16,5 4 0 0,-2 4 1 16,5 8 1-16,-4-1 0 15,3 7 3-15,-6 3-1 16,1 3 2-16,-8 0 4 16,-3 4 17-16,-7-1 12 15,-10 1 27-15,-4-4 9 0,-6 3 11 16,-3-6-13-16,-5-2-11 15,3-7-25-15,-1-8-9 16,4-3-15-16,0-6-4 16,7-5-4-16,1-10-25 15,4-2-40-15,4-16-99 16,13 0-351-16,0-11 46 16</inkml:trace>
          <inkml:trace contextRef="#ctx0" brushRef="#br0" timeOffset="2594.9385">140 1014 1147 0,'2'-6'244'0,"13"-11"111"15,9-4-343-15,17-19 0 16,6-11-9-16,18-13 9 15,4 6-9-15,11-31 6 16,-7 5-10-16,9-13 7 16,-11 8-10-16,-3-7 5 15,-13 37-30-15,3 4-1 16,-17 25-333-16,-8-6 87 16</inkml:trace>
          <inkml:trace contextRef="#ctx0" brushRef="#br0" timeOffset="2244.6928">613 76 1046 0,'5'-5'291'0,"-8"1"67"15,4 8-284-15,6 1-55 16,2 4-6-16,-3-1-13 16,7-1 5-16,3-1-9 0,2-7 7 15,-2 1-22-15,4-6-23 16,-9-3-20-16,-4-13-108 16,-4 6-80-16,-3-13 17 15,-3 9 27-15,2 3 108 16,-1 13 143-16,1 13 135 15,-1 6 12-15,1 6 24 16,-1 7-86-16,1 10-16 16,-1-3-58-16,5 15-8 15,2-5-27-15,5-1-1 16,3-12-17-16,0 0 5 16,7-14-360-16,-2-15 122 15</inkml:trace>
          <inkml:trace contextRef="#ctx0" brushRef="#br0" timeOffset="3189.3497">509 1015 1243 0,'-3'29'271'0,"9"4"114"16,10 7-372-16,10 11-6 15,2-2-12-15,5 10 9 16,-3-10-8-16,5 2 9 16,-3-8-8-16,-2 1 5 15,-8-15-8-15,-6-1 9 16,-10-11-9-16,-10-3 10 15,-7-5-7-15,-8-12 8 16,-6-2-9-16,-7-13 5 16,2-9-13-16,-14-20 6 15,3 4-9-15,5-17 9 16,2 7-5-16,5-19 12 16,17 12-7-16,8-22 10 0,5 6-8 15,11-8 7-15,10 19-8 16,2 12 8-16,2 18-9 15,6 14 6-15,-8 16-8 16,3 17 6-16,0 2-6 16,-1 13 7-16,-6 2-7 15,-2 5 10-15,-9-7 4 16,-10 11 28-16,-2 0 8 16,-8 9 28-16,-3 3-2 0,-5 1 0 15,2-8-26-15,-13-1-6 16,5-16-28-16,3-8-8 15,2-13-37-15,6-5-55 16,16-8-14-16,2-13-334 16,4-5 59-16</inkml:trace>
          <inkml:trace contextRef="#ctx0" brushRef="#br0" timeOffset="4070.8727">1078 581 1010 0,'-3'15'307'16,"-6"-8"50"-16,0 33-260 16,4 18-83-16,2 30-4 15,3 6-12-15,1 28 10 0,2-21-8 16,5-7 10-1,-2-33-9-15,2-17 8 0,-4-23-9 16,-1-13-17-16,-6-17-29 16,-13-23-316-16,-7-15 74 15</inkml:trace>
          <inkml:trace contextRef="#ctx0" brushRef="#br0" timeOffset="4272.0045">849 983 749 0,'1'8'363'0,"7"-5"-22"16,2-3-162-16,15-11-121 16,2-5-46-16,15-16 7 15,5-8-14-15,14-10 7 16,0 17-9-16,7 7 96 16,-7 25-449-16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3: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DFDB28-D8DB-4BAC-A561-ECB62DC9F4CE}" emma:medium="tactile" emma:mode="ink">
          <msink:context xmlns:msink="http://schemas.microsoft.com/ink/2010/main" type="writingRegion" rotatedBoundingBox="5819,15518 15217,15241 15266,16899 5868,17176"/>
        </emma:interpretation>
      </emma:emma>
    </inkml:annotationXML>
    <inkml:traceGroup>
      <inkml:annotationXML>
        <emma:emma xmlns:emma="http://www.w3.org/2003/04/emma" version="1.0">
          <emma:interpretation id="{1F157AD3-3786-4639-BFAE-F3484532B62E}" emma:medium="tactile" emma:mode="ink">
            <msink:context xmlns:msink="http://schemas.microsoft.com/ink/2010/main" type="paragraph" rotatedBoundingBox="5819,15518 15217,15241 15266,16899 5868,17176" alignmentLevel="1"/>
          </emma:interpretation>
        </emma:emma>
      </inkml:annotationXML>
      <inkml:traceGroup>
        <inkml:annotationXML>
          <emma:emma xmlns:emma="http://www.w3.org/2003/04/emma" version="1.0">
            <emma:interpretation id="{9297202A-22DE-47DE-9DFA-AC1A6321ACDB}" emma:medium="tactile" emma:mode="ink">
              <msink:context xmlns:msink="http://schemas.microsoft.com/ink/2010/main" type="line" rotatedBoundingBox="5819,15518 15217,15241 15266,16899 5868,17176"/>
            </emma:interpretation>
          </emma:emma>
        </inkml:annotationXML>
        <inkml:traceGroup>
          <inkml:annotationXML>
            <emma:emma xmlns:emma="http://www.w3.org/2003/04/emma" version="1.0">
              <emma:interpretation id="{3F26C68C-ECA8-47CA-B1EB-9E5759EC7125}" emma:medium="tactile" emma:mode="ink">
                <msink:context xmlns:msink="http://schemas.microsoft.com/ink/2010/main" type="inkWord" rotatedBoundingBox="5821,15575 9944,15453 9991,17055 5868,17176"/>
              </emma:interpretation>
              <emma:one-of disjunction-type="recognition" id="oneOf0">
                <emma:interpretation id="interp0" emma:lang="" emma:confidence="1">
                  <emma:literal/>
                </emma:interpretation>
              </emma:one-of>
            </emma:emma>
          </inkml:annotationXML>
          <inkml:trace contextRef="#ctx0" brushRef="#br0">-7897 3064 695 0,'23'-34'231'15,"1"-2"56"-15,-10 7-179 0,-2-4-1 0,-4 5-10 0,-16 4 20 0,-12 10-14 16,-15 14 6-16,-13 16-24 16,-22 26-13-16,-3 17-32 0,-16 23-12 15,8 3-21 1,-4 12-4-16,14-10-2 15,0 4 3-15,21-12 1 0,4 12 4 16,17-14 3 0,14 5 2-16,18-12-2 0,17 0-2 15,9-20-5-15,22-2-2 16,5-20-3-16,20-15 2 16,-1-17 0-16,11-21 2 15,-12-11 1-15,-1-8 2 16,-20-5-1-16,-9-8 1 15,-24 13 0-15,-17-3 2 16,-16 4-1-16,-21 11-1 16,-10 16 6-16,-12 11 5 15,3 19 1-15,-6 18 2 0,15 6 1 16,6 3-8-16,15-10-7 16,9-8-5-16,22-9-3 15,15-11-2-15,13-6 0 16,17-12 1-16,6-10 2 15,8-13 2-15,-9 2 2 16,-5 0-1-16,-17 8-3 16,-4 21-4-16,-15 20-4 0,-10 24 9 15,-8 11 7-15,-2 15 10 16,-6-3 7-16,-2 7 9 16,4-15-10-16,4-4-5 15,-2-11-7-15,7-6-4 16,1-15-18-16,3-10-104 15,1-11 342-15,-5-8-725 16,-5-9 253-16</inkml:trace>
          <inkml:trace contextRef="#ctx0" brushRef="#br0" timeOffset="612.4294">-7568 3719 1072 0,'-6'-1'291'0,"3"1"84"0,5 9-309 16,4-2-23-16,5-1-21 15,10-9-8-15,5-3-9 16,12-12 0 0,1-5 0-16,5-4 2 0,-9 1 0 15,-5 0-1-15,-13 10-1 16,-8 4 17-16,-7 7 13 15,-10 1 16-15,-3 5 3 16,-8 10 6-16,-4 5-19 0,-4 16-13 16,1 3-15-16,-3 8 1 15,6-2-3 1,8 1 5-16,4-13 1 0,10-3-2 16,7-10-3-16,9-2-1 15,3-9-6-15,13-4-1 16,1-5-2-16,12-7 0 15,-2-12 0-15,11-21 1 16,-4-10 0-16,11-24 1 16,-2-14 0-16,13-24-2 15,-10 10 0-15,6-23 1 16,-17 21 0-16,-11 14 0 16,-20 37-1-16,-12 19-6 15,-16 41-1-15,-20 39 1 16,-9 25 1-16,-18 30 0 0,-2 6 8 15,4 28 9 1,11-13 2-16,10 13 4 0,19-21 0 16,8 10-1-16,3-27-9 15,6 4-3-15,-1-21-4 16,-2 4 0-16,0-15-1 16,-2 1 1-16,-1-22 0 15,-1-9-12-15,-4-19-11 16,-1-13-62-16,-6-12-67 0,-8-29-348 15,-4-9 45-15</inkml:trace>
          <inkml:trace contextRef="#ctx0" brushRef="#br0" timeOffset="779.7034">-7206 3989 1139 0,'-5'0'295'0,"7"2"83"15,-1-2-329-15,5 1-25 16,12-2-19-16,5-5-3 15,6-5 1-15,18-10-24 16,6-5-18-16,8-4-340 16,-2-2 84-16</inkml:trace>
          <inkml:trace contextRef="#ctx0" brushRef="#br0" timeOffset="2023.7619">-6599 3658 1118 0,'-2'-7'312'16,"-1"-1"74"-16,-2 4-323 15,-4 1-18-15,-1 6-21 16,-10 13 7-16,0 9 0 16,-3 14 4-16,2 1-6 15,3 1-5-15,9-6-10 16,4-5 0-16,10-13-6 16,7-4 0-16,6-8-3 0,14-17 2 15,5-2-2 1,10-18 3-16,-2 0 0 15,2 3 0-15,-12 8-3 0,-3-2-4 16,-9 25-3-16,-1 1-4 16,-6 11-2-16,2 5 4 15,-2 10 4-15,1-12 5 16,1 0 3-16,11-13 4 16,3-7-4-16,17-21-6 15,-1-8-30-15,13-9-56 16,-11 0-17-16,3 6-15 15,-18 17 0-15,-5 19 15 16,-16 19 71-16,-9 18 57 16,-10 0 31-16,-4 11 29 15,0-5 18-15,-5 0-2 0,8-13-35 16,6 3-12 0,6-10-23-16,3-1-7 0,9-6-14 15,5 1-3-15,-2-2-4 16,1 4-7-16,-6 0-6 15,0 10-16-15,-10 1-3 16,-6 8-2-16,-11-1 9 16,-4 3 23-16,-6-5 23 0,-5 1 17 15,1-10 8-15,-3-4 14 16,-1-6-13-16,0-8-5 16,6-11-15-16,4-15-16 15,9-10-17-15,16-21-2 16,16-6-4-1,10-12 2-15,6 3 5 0,12 1 1 16,-5 8 0-16,7-6 0 16,-7 13 0-16,2-3 1 15,-13 9 0-15,-4 5 0 16,-16 15 0-16,-7 4-1 16,-10 12-4-16,-7 12 5 15,-9 9 1-15,-9 9 0 16,-1 8 2-16,-3 9 2 15,8-4-5-15,2 2 1 16,13-8-2-16,3-4 0 16,11-11-3-16,4-3-3 0,3-10-2 15,9-4-2-15,5-4 1 16,6-7 3-16,-2-1 4 16,8-3 0-16,-4-3 2 15,3-4 1-15,-6 0-2 16,5-9 0-16,-4 9 1 15,0 0 1-15,-8 6-1 0,-3 8-4 16,-7 14 0 0,-2 3 0-16,-4 5 1 0,1 4 3 15,0-4 4-15,3-1 2 16,2-4-2-16,4-1-1 16,5 0-2-16,4-4-2 15,0-7 0-15,-7 2 0 16,3-1 1-16,-5-1 0 15,-7 0 0-15,2 3 0 16,3 2 0-16,0-4 0 16,2-2-2-16,11-7-2 15,5-4 0-15,10-8 1 16,-2-3-2-16,5-9-3 16,-6 6 1-16,-4 4-3 15,-13 3-3-15,-9 6-4 16,-9 13 1-16,-9 15 9 15,-6 6 7-15,-2 12 11 0,-1 5 8 16,2 0 10-16,5-12-6 16,7-2-5-16,4-12-8 15,15-9-2-15,3-7-7 16,13-5 0-16,-1-5-2 16,6-4-19-16,-10 4-8 15,-1 6-17-15,-15 11-5 0,-2 8-12 16,-6 10 16-16,-8 11-49 15,9-5 109-15,15 0-467 16,2-11 145-16</inkml:trace>
        </inkml:traceGroup>
        <inkml:traceGroup>
          <inkml:annotationXML>
            <emma:emma xmlns:emma="http://www.w3.org/2003/04/emma" version="1.0">
              <emma:interpretation id="{289F267B-B37A-4400-BBC6-7F9EC5986D2A}" emma:medium="tactile" emma:mode="ink">
                <msink:context xmlns:msink="http://schemas.microsoft.com/ink/2010/main" type="inkWord" rotatedBoundingBox="10379,15878 11540,15843 11561,16553 10399,16587"/>
              </emma:interpretation>
              <emma:one-of disjunction-type="recognition" id="oneOf1">
                <emma:interpretation id="interp1" emma:lang="" emma:confidence="1">
                  <emma:literal/>
                </emma:interpretation>
              </emma:one-of>
            </emma:emma>
          </inkml:annotationXML>
          <inkml:trace contextRef="#ctx0" brushRef="#br0" timeOffset="2541.1676">-4047 3768 802 0,'-8'-3'570'0,"5"4"-106"15,6-1-126-15,6-6-229 16,8-1-83-16,7-6-15 15,6 0-13-15,16-5 0 16,1-1-57-16,20-6-406 16,-6-3 117-16</inkml:trace>
          <inkml:trace contextRef="#ctx0" brushRef="#br0" timeOffset="3125.5963">-3751 3366 745 0,'-16'-34'363'0,"16"1"-19"0,11 4-151 15,16 0-139-15,8 3-32 16,21 4-9-16,5 8-9 16,21 9-5-16,-3 10-3 15,10 9-1-15,-14 7-1 16,-4 15-3-16,-18 7 1 15,-9 10 6-15,-18 0 7 0,-8 6 13 16,-7-6 14 0,-10 5 30-16,-7-9 15 15,-7 7 37-15,-9-11 7 0,-14 1 15 16,-4-11-2-16,-7 1-29 16,0-15-43-16,0-7-16 15,9-6-26-15,-1-15-36 16,12-8-6-16,7-3-98 15,11 1-57-15,22-21-350 16,12 5 12-16</inkml:trace>
          <inkml:trace contextRef="#ctx0" brushRef="#br0" timeOffset="2777.5676">-3280 3218 1220 0,'-1'-4'295'0,"-1"8"92"15,2 10-347-15,2 15-23 16,2 4-7-16,3 11 4 15,-3 2 3-15,11 10-58 16,-4-6-41-16,3 11-258 16,-1-5-65-16,-7 0-95 15</inkml:trace>
          <inkml:trace contextRef="#ctx0" brushRef="#br0" timeOffset="3314.093">-2902 3551 1160 0,'-6'24'428'0,"-15"9"22"0,4 7-279 16,2 5-136-16,3-5-25 16,6-2-43-16,10-9-48 15,10-7-370-15,3-19 65 16</inkml:trace>
        </inkml:traceGroup>
        <inkml:traceGroup>
          <inkml:annotationXML>
            <emma:emma xmlns:emma="http://www.w3.org/2003/04/emma" version="1.0">
              <emma:interpretation id="{51949B2C-11BA-4229-A934-7DE1F3CBD6DC}" emma:medium="tactile" emma:mode="ink">
                <msink:context xmlns:msink="http://schemas.microsoft.com/ink/2010/main" type="inkWord" rotatedBoundingBox="11516,15350 15217,15241 15253,16446 11552,16555"/>
              </emma:interpretation>
              <emma:one-of disjunction-type="recognition" id="oneOf2">
                <emma:interpretation id="interp2" emma:lang="" emma:confidence="0">
                  <emma:literal>jenen</emma:literal>
                </emma:interpretation>
                <emma:interpretation id="interp3" emma:lang="" emma:confidence="0">
                  <emma:literal>innen</emma:literal>
                </emma:interpretation>
                <emma:interpretation id="interp4" emma:lang="" emma:confidence="0">
                  <emma:literal>Hemmen</emma:literal>
                </emma:interpretation>
                <emma:interpretation id="interp5" emma:lang="" emma:confidence="0">
                  <emma:literal>Heununn</emma:literal>
                </emma:interpretation>
                <emma:interpretation id="interp6" emma:lang="" emma:confidence="0">
                  <emma:literal>Henan</emma:literal>
                </emma:interpretation>
              </emma:one-of>
            </emma:emma>
          </inkml:annotationXML>
          <inkml:trace contextRef="#ctx0" brushRef="#br0" timeOffset="6046.5426">-2925 2698 1494 0,'-1'-18'432'15,"-5"7"85"-15,4 7-413 16,4 2 245-16,-7 16-862 16</inkml:trace>
          <inkml:trace contextRef="#ctx0" brushRef="#br0" timeOffset="3647.2569">-2750 2897 1291 0,'-8'6'404'15,"-4"9"61"-15,3 20-331 16,2 7-103-16,2 15-16 16,5-1-6-16,8 9 0 15,4-4-4-15,4 7 1 0,7-6-3 16,-3 11-34-16,-3-8-29 15,-4 0-47-15,-7-11-23 16,0-1-35-16,2-12 60 16,4-5-309-16,2-12 132 15</inkml:trace>
          <inkml:trace contextRef="#ctx0" brushRef="#br0" timeOffset="4434.3895">-2630 3536 1062 0,'3'6'254'16,"1"0"86"-16,10 0-296 16,4 0-41-16,10-5 1 15,5-2 0-15,5-10 0 16,-5-4-2-16,1-9 3 15,-10-2 0-15,-6-7 2 16,-10 4 1-16,-10-5-1 16,-10 10 3-16,-5 9 11 15,-2 10 7-15,-6 15 12 0,6 12 12 16,-6 16 19-16,6 5-2 16,5 11 10-16,5-5-10 15,7 4-8-15,11-8-22 16,10-4-9-16,2-10-20 15,18-11-6-15,4-22-2 16,16-18-13-16,2-12-19 16,6-18-12-16,-14 3 3 15,-6 5 0-15,-20 11 10 0,-9 9 17 16,-15 16 13-16,-3 12 17 16,-6 9 9-16,-1 14 21 15,-4 6 13-15,5 4 15 16,7-6-15-16,5-4-10 15,8-9-19-15,9-8-10 16,1-10-17-16,13-11-6 16,5-8-11-16,10-12-40 15,-1 0-17-15,2 0-8 16,-10 13 3-16,-10 7 8 16,-15 13 36-16,-5 11 48 15,-6 7 19-15,-1 5 17 16,0 2 10-16,5 4 12 15,1-12-30-15,5-10-9 16,4-5-16-16,8-12-5 16,-2-12-9-16,11-5-2 0,-5-1-8 15,5-5-20-15,-9 8-8 16,2 5 0-16,-12 12-2 16,-1 13 3-16,-4 6 24 15,-2 6 19-15,-3 2 6 16,5 3 5-16,0-5 8 15,5-1-2-15,6-9-15 16,7-11-3-16,1-11-4 16,6-10-20-1,-2-8-35-15,8-3-97 0,-5 3 22 0,1 3-387 16,-5 14 58-16</inkml:trace>
          <inkml:trace contextRef="#ctx0" brushRef="#br0" timeOffset="5197.7639">-570 3432 591 0,'6'-10'378'16,"-4"4"-25"-16,-4-2-59 16,-5 5-111-16,-8 0-16 15,-1 3-41-15,-2 5-8 16,5-1-47-16,-6 4-19 0,9 1-24 15,-1 0-6-15,7-3-14 16,-2 2-4-16,1-2-2 16,-1-2 1-16,1-1-1 15,1 0 0-15,-4 0 1 16,7-4 1-16,-2 1-2 16,3 1 0-16,-2-1-2 15,7 0 0-15,-2 2 0 16,-2-4 1-16,1-1 3 0,-2 0 2 15,-2-1 0-15,-2 1-1 16,1-2 0-16,1 2-2 16,-1 2-2-16,2-1 1 15,1 1-2-15,-2-1-1 16,2 4 0-16,0-2-4 16,-1 0-1-16,1 4-2 15,0 2 2-15,-11 8 11 16,5 1 9-16,0 9 14 15,-5 1 5-15,2 8 8 16,9-4-6-16,-3 6-4 16,2-5-12-16,5-1-3 15,2-8-9-15,-1-1-3 16,7-8-4-16,0-11 0 16,3-5 0-16,6-13-1 0,2-3 0 15,1-8 1-15,-1 5 0 16,-6 0 1-16,-3 9 1 15,-4 2-2-15,-4 9-2 16,0 3-3-16,0 3-1 16,0 6 1-16,-1 4 2 15,3 0 1-15,1 1 3 16,4 0 0-16,1-5-1 0,4-2 1 16,2-4-2-1,7-4 1-15,2-2-7 0,6-3-12 16,-5 0-3-16,4 1 2 15,-10 0-2-15,-1 9 5 16,-7 2 11-16,0 6 3 16,-4 0-1-16,1 0-5 15,3-4-21-15,6-5-81 16,4-11-37-16,1-10-22 16,4-3-326-16,4-7 90 15</inkml:trace>
          <inkml:trace contextRef="#ctx0" brushRef="#br0" timeOffset="5575.2795">59 3552 791 0,'7'-3'452'16,"-7"2"-3"-16,-4 2-125 16,-1 2-149-16,0 2-25 15,-4-1-65-15,0 4-30 0,-4-2-34 16,-3 6-8-16,0-1-8 16,-2 9-5-16,7 1 0 15,-1 6 1-15,3-3 0 16,6 7-2-16,4-9 2 15,8 0-3-15,6-10 0 16,16-6 1-16,4-11 2 0,12-10 1 16,-2-11 2-1,13-7 1-15,-8-5 0 0,-1-4-1 16,-15 8 0 0,-5 7 2-16,-15 10 2 0,-8 10 16 15,-6 8 1-15,-5 7 1 16,-2 4-1-16,-1 9 1 15,2 3-12-15,3 7 2 16,8-2-3-16,13 4 0 16,5-7-5-16,13-2-5 15,7-12-3-15,17-12-16 16,-1-10-12-16,11-7-122 16,-6-6 165-16,-8 8-565 15,-23-2 136-15</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0:44.7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71A47D-8D60-4A57-9477-19344907392D}" emma:medium="tactile" emma:mode="ink">
          <msink:context xmlns:msink="http://schemas.microsoft.com/ink/2010/main" type="inkDrawing" rotatedBoundingBox="9881,6713 12858,10273 12372,10679 9395,7119" semanticType="verticalRange" shapeName="Other">
            <msink:sourceLink direction="with" ref="{68B995F2-BD7C-4E8F-96C8-D7E1557AC289}"/>
          </msink:context>
        </emma:interpretation>
      </emma:emma>
    </inkml:annotationXML>
    <inkml:trace contextRef="#ctx0" brushRef="#br0">1-2 822 0,'3'-3'236'0,"8"14"48"15,12 18-205-15,5 7-62 0,16 10 6 16,3-1-4-16,17 5 5 16,3-13-7-16,18-1-2 15,-8-7-7-15,20 4 1 16,-7-1-5-16,19 10-1 16,-9-1-2-16,13 8 0 15,-16-5-3-15,6 14 6 16,-23-2 5-16,11 14 7 15,-10-5 4-15,7 14 12 16,-6-8-2-16,3 8 13 16,-14-8-2-16,3 4 7 15,-13-6-7-15,4 16 3 16,-4-10-17-16,10 17-5 16,-6 1-11-16,11 10-4 15,-10-9-5-15,5 18 0 16,-10-13 0-16,4 12 1 0,-12-10 0 15,8 4 1-15,-8-15-3 16,3 10 2-16,-11-17-1 16,4 11 4-16,-10-10 0 15,-1 5 3-15,-9-14 4 16,0-6 7-16,-9-17 0 16,-5-5 1-16,0-12-2 15,-7-3-3-15,-4-2-6 0,-1 2 3 16,2 0-2-16,-4 0 2 15,7-5-2-15,-2 8 0 16,-2-6-5-16,4 0 0 16,0-4-2-16,-4 0 0 15,2-15-1-15,2 1 0 16,-2-5-3-16,-3-6 2 16,-3-3-25-16,-9-14 104 15,-18-12-522-15,-25-16 186 16</inkml:trace>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0:43.6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E95AA2-900D-40EF-A058-84698F1FFF25}" emma:medium="tactile" emma:mode="ink">
          <msink:context xmlns:msink="http://schemas.microsoft.com/ink/2010/main" type="inkDrawing" rotatedBoundingBox="10490,5057 14587,9508 13656,10365 9559,5913" semanticType="callout" shapeName="Other">
            <msink:sourceLink direction="with" ref="{E4672074-C9C9-4553-BB65-8508FABF3120}"/>
            <msink:sourceLink direction="with" ref="{77EBE6FB-8217-4A02-9BD0-F6FF3C1EDEB0}"/>
          </msink:context>
        </emma:interpretation>
      </emma:emma>
    </inkml:annotationXML>
    <inkml:trace contextRef="#ctx0" brushRef="#br0">33 0 499 0,'-18'42'161'0,"4"-1"59"0,7 14-91 16,4-7-15-16,1 16 21 16,8-3-23-16,3 11-16 15,3-5-42-15,7 14-11 16,2-10-22-16,2 11-4 15,1-2-10-15,3 8 1 16,-3-4-5-16,4 10 2 16,-2-14 3-16,1-4 11 15,-4-15 4-15,2 3 5 16,-3-4-1-16,5 19-3 16,-3-1-11-16,5 17-3 15,-3-7-1-15,7 0 2 16,-5-20-1-16,6 7 0 15,-3-13-1-15,4 17-2 0,0-9-5 16,1 15 1-16,-7-8-2 16,9 11 10-16,-6-18 2 15,3 4 4-15,-2-13 1 16,6 3 2-16,-5-11-9 16,5 3-1-16,-7-6-5 15,8 6-1-15,-4-6-2 16,6 5 4-16,1-4 1 0,9 4 2 15,-7-8 0-15,4 2 1 16,-5-8-4-16,6-4 1 16,-11-8-2-16,11 6 2 15,-1-3-3-15,8 6 2 16,-2 1-2-16,15 10-1 16,-13-5 0-16,10 11-1 15,-14-10 0-15,8 8 4 16,-14-9 3-16,9 5 5 15,-9-10 0-15,11-2 2 16,-8-13-5-16,14 3-2 16,-10-5-5-16,15 2-2 15,-10 6 0-15,9 5 0 16,-6 0-2-16,10 3 2 16,-9-3 0-16,16 3-1 15,-6-2 0-15,12 4 0 0,-5-3-2 16,7 1 1-16,-11-3-3 15,4 2 2-15,-15-10 0 16,1 0 1 0,-12-1 2-16,4-6 5 0,-9 0 7 15,5-2 6-15,-5-5 3 16,5 1 3-16,-8 4-4 16,1-1-5-16,-11-2-7 15,1-1-3-15,-10-5-3 0,-4-11 0 16,-5-2 0-16,0-1 2 15,-9-2 7-15,-4 7-110 16,-7 1-362-16,-48-7 92 16</inkml:trace>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0:49.4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C64208-8420-47DE-AFB9-7835FFC43DA1}" emma:medium="tactile" emma:mode="ink">
          <msink:context xmlns:msink="http://schemas.microsoft.com/ink/2010/main" type="inkDrawing" rotatedBoundingBox="12370,7964 15082,6229 15118,6286 12406,8020" rotationAngle="2006888804" semanticType="callout">
            <msink:sourceLink direction="with" ref="{4C26103F-F92C-4565-A379-EFFF613B5D7E}"/>
            <msink:sourceLink direction="with" ref="{77EBE6FB-8217-4A02-9BD0-F6FF3C1EDEB0}"/>
          </msink:context>
        </emma:interpretation>
      </emma:emma>
    </inkml:annotationXML>
    <inkml:trace contextRef="#ctx0" brushRef="#br0">-2 1700 1152 0,'3'-3'297'0,"2"0"76"15,10 2-331-15,21-10-24 16,11-10-22-16,28-17 19 16,11-9 0-16,33-18 8 15,-4-5-9-15,24-21 6 16,-8 0-17-16,25-17 10 15,-22 3-12-15,19-2 11 16,-23 13-5-16,25-5 14 0,-27 19-11 16,11-7 9-1,-20 4-12-15,11-4 5 0,-30 13-13 16,7 0 9-16,-18 23-9 16,1 4 9-16,-21 14-11 15,0 4 9-15,-18 3-6 16,-1-2 7-16,-15 8-9 15,-4 6 9-15,-12 4-9 0,-10 7-10 16,-12 4-20-16,-19 11-293 16,-18 12-97-1,-40 13-81-15</inkml:trace>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48.2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4E35DE-72E5-4DC0-BEBE-C28538D48082}" emma:medium="tactile" emma:mode="ink">
          <msink:context xmlns:msink="http://schemas.microsoft.com/ink/2010/main" type="writingRegion" rotatedBoundingBox="14580,10990 14574,6188 14956,6187 14961,10989"/>
        </emma:interpretation>
      </emma:emma>
    </inkml:annotationXML>
    <inkml:traceGroup>
      <inkml:annotationXML>
        <emma:emma xmlns:emma="http://www.w3.org/2003/04/emma" version="1.0">
          <emma:interpretation id="{0A3556D5-B869-406C-A165-2AB5C8FC901B}" emma:medium="tactile" emma:mode="ink">
            <msink:context xmlns:msink="http://schemas.microsoft.com/ink/2010/main" type="paragraph" rotatedBoundingBox="14580,10990 14574,6188 14956,6187 14961,10989" alignmentLevel="1"/>
          </emma:interpretation>
        </emma:emma>
      </inkml:annotationXML>
      <inkml:traceGroup>
        <inkml:annotationXML>
          <emma:emma xmlns:emma="http://www.w3.org/2003/04/emma" version="1.0">
            <emma:interpretation id="{F67D74D3-D776-4D38-AA0F-32C9765FC14C}" emma:medium="tactile" emma:mode="ink">
              <msink:context xmlns:msink="http://schemas.microsoft.com/ink/2010/main" type="line" rotatedBoundingBox="14580,10990 14574,6188 14956,6187 14961,10989"/>
            </emma:interpretation>
          </emma:emma>
        </inkml:annotationXML>
        <inkml:traceGroup>
          <inkml:annotationXML>
            <emma:emma xmlns:emma="http://www.w3.org/2003/04/emma" version="1.0">
              <emma:interpretation id="{E4672074-C9C9-4553-BB65-8508FABF3120}" emma:medium="tactile" emma:mode="ink">
                <msink:context xmlns:msink="http://schemas.microsoft.com/ink/2010/main" type="inkWord" rotatedBoundingBox="14750,10990 14749,10274 14804,10273 14805,10990">
                  <msink:destinationLink direction="with" ref="{25E95AA2-900D-40EF-A058-84698F1FFF25}"/>
                </msink:context>
              </emma:interpretation>
              <emma:one-of disjunction-type="recognition" id="oneOf0">
                <emma:interpretation id="interp0" emma:lang="" emma:confidence="1">
                  <emma:literal/>
                </emma:interpretation>
              </emma:one-of>
            </emma:emma>
          </inkml:annotationXML>
          <inkml:trace contextRef="#ctx0" brushRef="#br0">3650-2589 1026 0,'-19'-4'276'0,"-1"4"81"15,11-2-283-15,2 4-37 16,7-8-12-16,2-12-9 16,-1-8-10-16,3-24-5 15,-1-20 1-15,-2-38-28 16,1-13 7-16,-2-33-345 15,-6-5 90-15</inkml:trace>
        </inkml:traceGroup>
        <inkml:traceGroup>
          <inkml:annotationXML>
            <emma:emma xmlns:emma="http://www.w3.org/2003/04/emma" version="1.0">
              <emma:interpretation id="{66CEABA2-88A6-4DE2-8BCE-91DCCE2759BC}" emma:medium="tactile" emma:mode="ink">
                <msink:context xmlns:msink="http://schemas.microsoft.com/ink/2010/main" type="inkWord" rotatedBoundingBox="14697,8719 14697,8138 14788,8138 14789,8719"/>
              </emma:interpretation>
              <emma:one-of disjunction-type="recognition" id="oneOf1">
                <emma:interpretation id="interp1" emma:lang="" emma:confidence="1">
                  <emma:literal/>
                </emma:interpretation>
              </emma:one-of>
            </emma:emma>
          </inkml:annotationXML>
          <inkml:trace contextRef="#ctx0" brushRef="#br0" timeOffset="169.2167">3634-4860 896 0,'-10'-61'274'0,"-6"19"61"16,-3 7-239-16,9 14-58 15,-1-10-4-15,3-2-28 16,2-13-10-16,3 1-12 16,2-30-131-16,-1-5-189 15,-4-31 7-15</inkml:trace>
        </inkml:traceGroup>
        <inkml:traceGroup>
          <inkml:annotationXML>
            <emma:emma xmlns:emma="http://www.w3.org/2003/04/emma" version="1.0">
              <emma:interpretation id="{A6F75931-47A4-4066-B41B-1774CFA589D8}" emma:medium="tactile" emma:mode="ink">
                <msink:context xmlns:msink="http://schemas.microsoft.com/ink/2010/main" type="inkWord" rotatedBoundingBox="14751,7149 14750,6879 14956,6878 14957,7148"/>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5</emma:literal>
                </emma:interpretation>
              </emma:one-of>
            </emma:emma>
          </inkml:annotationXML>
          <inkml:trace contextRef="#ctx0" brushRef="#br0" timeOffset="207316.3819">3758-6521 1002 0,'-11'3'220'15,"1"-5"102"-15,1 1-285 16,7 1 13-16,4-2 21 16,-1 2 35-16,2 3 11 0,-1-3 9 15,-2-3-19 1,4 3-23-16,-1 0-39 0,3 0-22 15,4 3-17-15,2-1-6 16,0-8 4-16,0-11-2 16,-6-4 5-16,-3-9-5 15,-9-4 4-15,-8-1-3 16,-5 11 3-16,-12 9-8 16,4 16 6-16,-3 21-7 15,2 10 3-15,3 15-6 16,11 0 8-16,3-2-4 15,10-8 6-15,10-10-7 16,9-15 3-16,9-12-3 16,10-8 2-16,-1-16-14 15,-5-11-18-15,-13-15-97 16,-11-1 301-16,-39-4-640 0,-9 22 230 16</inkml:trace>
        </inkml:traceGroup>
        <inkml:traceGroup>
          <inkml:annotationXML>
            <emma:emma xmlns:emma="http://www.w3.org/2003/04/emma" version="1.0">
              <emma:interpretation id="{4C26103F-F92C-4565-A379-EFFF613B5D7E}" emma:medium="tactile" emma:mode="ink">
                <msink:context xmlns:msink="http://schemas.microsoft.com/ink/2010/main" type="inkWord" rotatedBoundingBox="14575,7125 14574,6188 14856,6187 14858,7124">
                  <msink:destinationLink direction="with" ref="{16C64208-8420-47DE-AFB9-7835FFC43DA1}"/>
                </msink:context>
              </emma:interpretation>
              <emma:one-of disjunction-type="recognition" id="oneOf3">
                <emma:interpretation id="interp7" emma:lang="" emma:confidence="1">
                  <emma:literal/>
                </emma:interpretation>
              </emma:one-of>
            </emma:emma>
          </inkml:annotationXML>
          <inkml:trace contextRef="#ctx0" brushRef="#br0" timeOffset="89841.7392">3480-6796 940 0,'-9'0'276'0,"2"8"73"16,2-2-260-16,4 2-13 15,2-4-15-15,5 8-19 16,5 5-2-16,6 7-12 16,4 4-2-16,8-3-12 15,-2 0 2-15,3-10-14 0,-4-14 3 16,-8-13-7-16,-6-12 10 16,-12-17-7-16,-10-6 10 15,-19-8-5-15,-1 8 8 16,-13 8 6-16,4 16 25 15,1 18 18-15,13 18 8 16,7 20-7-16,14 11-7 16,10 21-25-16,9-1-18 0,9 9-10 15,2-17 4-15,0-8-11 16,-3-22 5-16,-2-20-12 16,-8-16 8-16,-2-30-5 15,-8-11 10-15,-10-18-3 16,-6 3 11-16,0 3-9 15,-1 27 8-15,2 15 7 16,6 21 13-16,3 16-6 16,4 9 8-16,8 16-7 15,5 3-9-15,9 10-12 16,0-5 4-16,2-5-8 16,-3-18 4-16,-4-11-9 15,-6-17 4-15,-7-19-4 16,-8-12 8-16,-14-16-3 15,-7-7 8-15,-8-6-3 0,0 13 3 16,-2 11-4-16,13 23 8 16,5 24-5-16,11 17 6 15,10 21-8-15,8 9 3 16,15 16-6-16,2-9 4 16,9-4-6-16,-10-18 4 15,0-16-7-15,-9-22 1 16,-1-20-5-16,-16-15 5 0,-4-22-1 15,-13-9 7-15,-15-8-1 16,-4 10 7-16,-2 16-5 16,6 21 6-16,5 22-11 15,12 20 5-15,12 20-100 16,11 14 363-16,-1-14-800 16</inkml:trace>
          <inkml:trace contextRef="#ctx0" brushRef="#br0" timeOffset="318.3947">3626-6643 726 0,'6'-50'313'0,"-4"-15"-10"16,-1 9-159-16,1-16-113 16,2 4-25-16,-2-12-2 15,-2 10-15-15,-3-15-123 16,-5 1-171-16,-1-34 1 16</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1:16.7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A359B0-ED2F-4D80-9BDB-D5A31FE12F71}" emma:medium="tactile" emma:mode="ink">
          <msink:context xmlns:msink="http://schemas.microsoft.com/ink/2010/main" type="inkDrawing" rotatedBoundingBox="11740,4550 18827,9991 18653,10217 11567,4776" semanticType="callout" shapeName="Other">
            <msink:sourceLink direction="with" ref="{77EBE6FB-8217-4A02-9BD0-F6FF3C1EDEB0}"/>
            <msink:sourceLink direction="with" ref="{3BE6E6F0-92D4-4AD8-A69C-1F128A8DED13}"/>
          </msink:context>
        </emma:interpretation>
      </emma:emma>
    </inkml:annotationXML>
    <inkml:trace contextRef="#ctx0" brushRef="#br0">0-2 740 0,'3'2'196'0,"6"0"76"15,2-1-202 1,6 5-3-16,1-1-7 15,5 2-3-15,-2 1-23 16,5 4-10-16,-7-1-17 0,9 4-4 16,-1-2-6-16,8 9 2 15,0-1-1-15,12 9 3 16,-3 1 2-16,10 11 5 16,-2-2 3-16,9 10 5 15,-4-6-1-15,10 0 5 16,-9-8-4-16,6 2-1 15,-7-17-5-15,4 5-2 16,-11 6-5-16,12-3 0 16,-4-7-1-16,4 19-1 15,-3-1-1-15,13 4 2 16,-9 4 0-16,6 12 3 16,-12-7 3-16,10 0 4 0,-12-12-1 15,1 6 2-15,-3-15-3 16,11 10 0-16,-10-7-3 15,10 9 1-15,-5-6-2 16,6 14-1-16,-9-4-3 16,7 7 2-16,-10-5 1 15,9 1 1-15,-7-11 1 16,7-5 3-16,-6-2-3 0,9 1 0 16,-9-4-1-16,11 9-2 15,-12-7-2-15,5 12 1 16,-6-1-1-16,12 11 1 15,-8-5 1-15,13 10-1 16,-5-6 0-16,8 5 0 16,-13-7-2-16,13 6 0 15,-13-10-1-15,5 0 0 16,-11-12 0-16,10 9 6 16,-15-7 1-16,14 9 4 15,-6-2-1-15,12 9 1 16,-11-7-6-16,9 5-2 15,-13-5-3-15,8 5 0 16,-8-4 1-16,10 6 0 0,-9-7-1 16,14 3 2-1,-8-4-1-15,7 2 1 0,-10-4-1 16,11 7 2-16,-13-2-3 16,2 5 2-16,-2-4-1 15,11 10 1-15,-11-6-1 16,12 5 2-16,-4-7-1 15,6 6 3-15,-10-13-3 16,7 4 3-16,-12-7-2 0,5 5 0 16,-5-5-2-16,6 12 3 15,-4-6-2-15,7 9-1 16,-2-6 1-16,0 1 1 16,-7-7-4-16,7 0 0 15,-6-10-1-15,6 5 1 16,-10-5 0-16,12 11 2 15,-6-1 1-15,6 11 1 16,-5-5-1-16,6 6 0 16,-11-10 0-16,6 7-2 15,-13-11 1-15,8 10-1 16,-12-4-1-16,0 7 1 16,-4-7 0-16,2 13 1 15,-5-9 0-15,5 4-1 16,-2-5 0-16,-2 4 0 15,-4-14 1-15,4 2-2 0,-7-7 1 16,5 0 0-16,-6-4-1 16,5 9-1-16,-4-9-1 15,2 3 1-15,-12-11 0 16,2-4 1-16,-9-11 2 16,-4 2 1-16,-5-8-1 15,-1 3-38-15,-8-5-22 16,-17-10-330-16,-14 0 67 0</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49.0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AA23D0-C73B-4B56-95E7-2E76CCFB29C8}" emma:medium="tactile" emma:mode="ink">
          <msink:context xmlns:msink="http://schemas.microsoft.com/ink/2010/main" type="writingRegion" rotatedBoundingBox="14517,2051 30476,-702 31400,4647 15440,7401"/>
        </emma:interpretation>
      </emma:emma>
    </inkml:annotationXML>
    <inkml:traceGroup>
      <inkml:annotationXML>
        <emma:emma xmlns:emma="http://www.w3.org/2003/04/emma" version="1.0">
          <emma:interpretation id="{C138E71A-F9E2-4DDC-888C-11916D7BF669}" emma:medium="tactile" emma:mode="ink">
            <msink:context xmlns:msink="http://schemas.microsoft.com/ink/2010/main" type="paragraph" rotatedBoundingBox="14517,2051 30476,-702 31400,4647 15440,7401" alignmentLevel="1"/>
          </emma:interpretation>
        </emma:emma>
      </inkml:annotationXML>
      <inkml:traceGroup>
        <inkml:annotationXML>
          <emma:emma xmlns:emma="http://www.w3.org/2003/04/emma" version="1.0">
            <emma:interpretation id="{2C767D12-B606-4914-B1D1-927A3EF13583}" emma:medium="tactile" emma:mode="ink">
              <msink:context xmlns:msink="http://schemas.microsoft.com/ink/2010/main" type="inkBullet" rotatedBoundingBox="14750,3399 14799,3394 14825,3628 14776,3633"/>
            </emma:interpretation>
            <emma:one-of disjunction-type="recognition" id="oneOf0">
              <emma:interpretation id="interp0" emma:lang="" emma:confidence="0">
                <emma:literal>•</emma:literal>
              </emma:interpretation>
            </emma:one-of>
          </emma:emma>
        </inkml:annotationXML>
        <inkml:trace contextRef="#ctx0" brushRef="#br0">3670-9950 545 0,'-15'-38'173'16,"3"10"31"-16,3-3-144 15,-2 7-38-15,0-6-7 0,5 5-10 16,2 3-4-16,-1 5 2 15,6 6-1-15,3 8 7 16,3 3-15-16,-1 6 0 16,2 8-30-16,1-3-171 15,2 7 39-15</inkml:trace>
      </inkml:traceGroup>
      <inkml:traceGroup>
        <inkml:annotationXML>
          <emma:emma xmlns:emma="http://www.w3.org/2003/04/emma" version="1.0">
            <emma:interpretation id="{97AAD9A4-0B68-42F8-B12A-B475CC03AA10}" emma:medium="tactile" emma:mode="ink">
              <msink:context xmlns:msink="http://schemas.microsoft.com/ink/2010/main" type="line" rotatedBoundingBox="16902,1630 30616,122 30810,1891 17096,3399"/>
            </emma:interpretation>
          </emma:emma>
        </inkml:annotationXML>
        <inkml:traceGroup>
          <inkml:annotationXML>
            <emma:emma xmlns:emma="http://www.w3.org/2003/04/emma" version="1.0">
              <emma:interpretation id="{86B967C7-90F4-46D1-8024-C62F210C404C}" emma:medium="tactile" emma:mode="ink">
                <msink:context xmlns:msink="http://schemas.microsoft.com/ink/2010/main" type="inkWord" rotatedBoundingBox="16902,1630 18308,1475 18436,2639 17030,2794"/>
              </emma:interpretation>
              <emma:one-of disjunction-type="recognition" id="oneOf1">
                <emma:interpretation id="interp1" emma:lang="" emma:confidence="1">
                  <emma:literal/>
                </emma:interpretation>
              </emma:one-of>
            </emma:emma>
          </inkml:annotationXML>
          <inkml:trace contextRef="#ctx0" brushRef="#br0" timeOffset="5256.259">5993-11547 1004 0,'-7'-11'284'0,"-1"1"77"16,6 10-291-16,5-3-16 16,5 6-22-16,7 6-5 15,8 5-11-15,13 4-1 16,13 5-3-16,15 5-2 15,-7-3-8-15,10 3 1 0,-9-5 0 16,-5 0 0-16,-12-6-8 16,-2 7-38-16,-10 2-25 15,-6 9-312-15,-9 0 57 16</inkml:trace>
          <inkml:trace contextRef="#ctx0" brushRef="#br0" timeOffset="5453.2685">6093-11128 839 0,'-13'-12'454'0,"-1"-5"-52"15,8-1-134-15,15-5-238 16,15-3-21-16,16-13-7 16,10-4-3-16,13-7 0 15,4 5 1-15,9-13-7 16,-6 8-33-16,-2-6-361 15,-10 4 102-15</inkml:trace>
          <inkml:trace contextRef="#ctx0" brushRef="#br0" timeOffset="5899.4857">6929-11286 1108 0,'-1'-8'312'0,"1"8"75"15,-3 13-315-15,-3 17-20 16,1 5-28-16,-6 12-9 16,4 0-5-16,7 1-40 15,4-13-24-15,3-7-29 16,-4-15-13-16,0-16-301 0,-19-15 102 16</inkml:trace>
          <inkml:trace contextRef="#ctx0" brushRef="#br0" timeOffset="6667.5747">5782-11867 1129 0,'-21'-17'371'0,"12"-3"53"16,13 8-322-16,18-1-35 15,6 1-49-15,23-4-16 0,9 7-5 16,25 0 0-16,6 5 3 16,29-1-12-16,-6-4-29 15,7 3-380-15,-25-18 104 16</inkml:trace>
          <inkml:trace contextRef="#ctx0" brushRef="#br0" timeOffset="6328.8161">6685-11347 1054 0,'-5'-16'302'16,"13"0"60"-16,12 3-296 15,21-8-41-15,10-4-24 0,19-7-1 16,0 7 1-16,9 6-1 16,-15 7 0-16,-7 11-3 15,-14 13-4 1,-13 11-11-16,-19 4 4 0,-16 12 6 15,-9-1 14-15,-10 3 35 16,3-9 28-16,1-4 12 16,8-13-3-16,3-3-18 15,12-9-29-15,5-5-17 16,7-5-18-16,6-1-1 16,-1-1 9-16,-2 0-7 15,-1 4-2-15,-4 10-4 16,-7 7-6-16,0 11-1 15,-4 3 6-15,-7 9 3 16,-1-1 6-16,-7 3 17 16,-4-7 11-16,-6 8 23 15,-1-7 9-15,-8-1 16 0,-1-7-7 16,-5 1-1-16,4-6-22 16,-2-3-3-16,4-7-20 15,-7 2-10-15,7-13-20 16,-6-10-65-16,4-1-59 15,-3-9-381-15,6-7 51 16</inkml:trace>
        </inkml:traceGroup>
        <inkml:traceGroup>
          <inkml:annotationXML>
            <emma:emma xmlns:emma="http://www.w3.org/2003/04/emma" version="1.0">
              <emma:interpretation id="{751CB459-63AE-4362-BDC8-513EE6A4FFF7}" emma:medium="tactile" emma:mode="ink">
                <msink:context xmlns:msink="http://schemas.microsoft.com/ink/2010/main" type="inkWord" rotatedBoundingBox="24529,901 30627,230 30810,1891 24711,2561"/>
              </emma:interpretation>
              <emma:one-of disjunction-type="recognition" id="oneOf2">
                <emma:interpretation id="interp2" emma:lang="" emma:confidence="0">
                  <emma:literal>Rietoertzen</emma:literal>
                </emma:interpretation>
                <emma:interpretation id="interp3" emma:lang="" emma:confidence="0">
                  <emma:literal>Rotoertzen</emma:literal>
                </emma:interpretation>
                <emma:interpretation id="interp4" emma:lang="" emma:confidence="0">
                  <emma:literal>Tretoertzen</emma:literal>
                </emma:interpretation>
                <emma:interpretation id="interp5" emma:lang="" emma:confidence="0">
                  <emma:literal>Rietoertzens</emma:literal>
                </emma:interpretation>
                <emma:interpretation id="interp6" emma:lang="" emma:confidence="0">
                  <emma:literal>Peeroertzen</emma:literal>
                </emma:interpretation>
              </emma:one-of>
            </emma:emma>
          </inkml:annotationXML>
          <inkml:trace contextRef="#ctx0" brushRef="#br0" timeOffset="119307.0347">14335-11793 930 0,'0'-15'262'0,"-9"3"103"16,-6 4-241-16,-3 2 20 15,0 9 0-15,-8 8 13 16,2 4-38-16,-1 11-18 16,4 1-43-16,3 2-19 0,10-5-27 15,10 1-7 1,10-10-8-16,15-8 0 0,10-7-1 16,17-9 0-16,4-12 6 15,12-3 0-15,-13-2 0 16,0 3 1-16,-23 10 1 15,-6 8-5-15,-19 11-3 16,-3 15 12-16,-11 10 6 16,-1 13 8-16,-3 4 6 0,-1-2 12 15,3-14-11-15,3-7-9 16,-1-14-7-16,8-20-1 16,2-9-9-16,0-19 2 15,-1-11 3-15,1-19 2 16,-5 3-3-16,-3 0 1 15,-8 17-2-15,3 14-3 16,4 19-4-16,1 13-2 16,6 15-1-16,15 8-3 15,2 1 1-15,16 7 1 16,14-5 1-16,14-15 1 16,4-13 1-16,16-18 0 15,-11-14-1-15,-7-15-2 16,-16-6 0-16,-19-3 3 15,-21 13 2-15,-19 2 3 0,-14 18-2 16,-10 13-3-16,0 8-5 16,-5 13 6-16,7 12 0 15,1 13 8-15,10 8 5 16,10 10 3-16,7-2-5 16,15 3-2-16,8-13-6 15,14-6-2-15,6-14-3 16,12-7-4-16,-2-15-8 0,-2-12-24 15,-11-8-12-15,-6-9-5 16,-8-7 5-16,-8-15 9 16,-3 3 23-16,1-19-14 15,-4-6-14-15,-2-21-35 16,2 8-16-16,-3-13 1 16,-6 20 25-16,-1 11 47 15,-7 34 53-15,-4 14 40 16,-1 26 3-16,-6 19 6 15,4 17-21-15,3 19-11 16,8 4-24-16,4 21 1 16,9-5-6-16,10 2-5 15,4-8-6-15,7 2-2 16,1-19-1-16,7 1 2 16,-9-11 0-16,-5-7 1 15,-7-14 0-15,-5-5 0 0,-11-13-2 16,-4-12 0-16,-4-10-2 15,-9-17 2-15,-3-5 1 16,-15-12 1-16,4-1 0 16,-5 2 0-16,9 13-1 15,2 7 13-15,15 14 2 16,1 10 0-16,14 3-3 0,3 9-2 16,8-1-15-16,17 1-3 15,8 5 7-15,11-9-49 16,6-10-39-16,19-7-61 15,-13-6-18-15,6-8-22 16,-19 3 48-16,-7 3 42 16,-23 3 65-16,-10 3 57 15,-21 4 40-15,-8 5 25 16,-13 9 5-16,-10 22 11 16,-2 11-22-16,-4 18 24 15,10 6-6-15,7 8 4 16,12-15-15-16,14 1-17 15,15-15-51-15,11-9-17 16,4-14-9-16,11-12 2 16,-1-14 1-16,1-16 4 15,-10-14 3-15,-5-8 3 16,-15 2 0-16,-11-1 1 0,-14 5 0 16,-7 10-4-16,-8 10-6 15,-1 6-1-15,8 10-4 16,9 16 2-16,13 2-92 15,10-10-442-15,7-5 122 16</inkml:trace>
          <inkml:trace contextRef="#ctx0" brushRef="#br0" timeOffset="119826.8382">16041-12093 1201 0,'-17'18'347'0,"11"-1"75"16,11-2-308-16,10 3-94 16,9-4 0-16,5-5-4 15,6-9-2-15,-3-12-3 0,4-14 7 16,-6-7 0-16,-2-16 4 16,-9-3 0-16,-5-5 1 15,-11 8-10-15,-6 4 17 16,-6 17 4-16,-8 16 2 15,-1 17-4-15,-6 18 5 16,-2 11-19-16,0 18-6 16,5 1-6-16,6 6 1 15,7-6-2-15,16-3-3 16,5-16-3-16,16-5 1 16,9-14-2-16,15-12 2 15,-1-11 0-15,7-14-4 16,-6-9-14-16,-7-14-66 0,-13-5-56 15,0-28-361-15,-5 8 42 16</inkml:trace>
          <inkml:trace contextRef="#ctx0" brushRef="#br0" timeOffset="120639.1149">16542-12767 1179 0,'-22'29'385'0,"9"7"60"16,4 22-250-16,2 19-130 0,12 16 0 15,1-8 2-15,14 12-16 16,0-6-34-16,4 2-8 16,2-11-5-16,2 9-2 31,-11-17-6-31,0-3-11 0,-11-21-6 0,-11-9-7 16,-4-22-10-16,-3-16-46 15,-3-20-7-15,-3-26-24 16,6-13-7-16,-2-23-3 15,3-4 50-15,2-4 20 16,8 16 32-16,2 7 24 16,7 17 19-16,13 2 2 15,5 7 0-15,10-11-5 16,7 4-10-16,8-14-4 16,-2-2-1-16,4-7-4 0,-8 4 0 15,1-3 1-15,-14 3-1 16,-12 13-1-1,-13 4 9-15,-14 13 29 0,-13 13 5 16,-9 33 19-16,-1 14 11 16,-5 23 20-16,9 16-16 15,5 31 15-15,10-1-15 16,11 8-8-16,9-1-26 16,9 1-11-16,5-33-22 0,1-2-1 15,-2-15-3-15,-4-3 1 16,-6-18-2-16,-6 0 1 15,-3-14 0-15,-6-10 0 16,-1-13-7-16,-2-20 2 16,1-12-4-16,0-22-19 15,5-15-15-15,2-8 5 16,1 15 0-16,2 3 4 16,-2 23 22-16,0 18 20 15,1 16 1-15,4 7 1 16,2 15 0-16,12 5-1 15,2-1-9-15,8 3 0 16,1-9-3-16,8-8 2 16,-3-14-1-16,-3-14 4 15,-6-10 1-15,-5-13 4 0,-13-4-2 16,-13 8 5 0,-4 13 7-16,-5 9 10 0,-4 22 5 15,0 22 6-15,3 5-3 16,1 19-2-16,7 8-7 15,7 5-8-15,7-6-7 16,7-2-1-16,7-17-9 16,4-5 0-16,-6-18-23 15,-3-11-123-15,-3-17 425 0,-5-23-1 16,-5-5-821-16,-4-14 719 16</inkml:trace>
          <inkml:trace contextRef="#ctx0" brushRef="#br0" timeOffset="121024.1259">17236-12741 1194 0,'-15'-12'483'16,"12"10"-3"-16,6 8-242 15,9-4-236-15,16-13-4 16,5 4 8-16,11-5-52 16,5-8-37-16,5 6-52 15,-5 11-7-15,7-4-6 16,-9 5 49-16,0 16 38 15,-11-5 50-15,-1 12 8 16,-10 6 8-16,-12 11 34 0,-8-3 18 16,-13 14 28-16,-4-5 16 15,-15 10 24-15,3-7-25 16,-7 2-6-16,5-7-21 16,-2 2-9-16,8-9-28 15,2 5-7-15,7-5-12 16,10-5-6-16,10-7-12 15,13-5-3-15,4-10 0 16,15-11 1-16,-1-10 2 0,5-9 4 16,-7-7 0-1,6-11-9-15,-15 4-27 0,3-13-95 16,-11 7-40-16,-9-1-333 16,-15 10 10-16</inkml:trace>
          <inkml:trace contextRef="#ctx0" brushRef="#br0" timeOffset="121277.4475">17546-12503 1165 0,'-9'2'363'0,"4"2"51"15,14 1-316-15,10-5-39 16,8-2-28-16,17-4 1 16,0-4 3-16,9-7 6 15,-4-1-71-15,1 1-415 16,-12 6 126-16</inkml:trace>
          <inkml:trace contextRef="#ctx0" brushRef="#br0" timeOffset="121318.3389">17978-12597 949 0,'-4'18'444'16,"-1"25"3"-16,4 5-205 16,4 7-132-16,4-5-54 15,6 0-7-15,3-12-15 16,1-2-117-16,0-5-380 15,-1-31 105-15</inkml:trace>
          <inkml:trace contextRef="#ctx0" brushRef="#br0" timeOffset="122415.9701">18144-12576 1222 0,'15'-4'322'15,"2"5"87"-15,5-2-324 16,3 2-77-16,5-7 2 16,-4 5-3-16,6-4-2 15,-6-1-4-15,2-14 2 16,-9 2 1-16,-3-6 4 16,-7 4 4-16,-4-4 12 15,-8 10 13-15,-5 7 10 0,-8 13-3 16,-12 9 10-16,-1 20 5 15,-4 19 21-15,6 4-2 16,6 7-1 0,13-9-14-16,14-6-19 0,11-15-39 15,13-9-7-15,3-20 0 16,13-10-12-16,-4-14-15 16,8-20-12-16,-10-3-2 0,-1-2 1 15,-10 13 13-15,-11 2 15 16,-8 22 11-16,-10 15 16 15,-7 17 9-15,0 12 17 16,-2 8 10-16,10 5 9 16,7-2-16-16,15-10-11 15,5-11-17-15,18-15-7 16,-2-10-5-16,11-13-13 16,-10-12-27-16,2-8-38 15,-13 0-16-15,0-16-20 16,-12 5 9-16,-4-10 26 15,-7 5 37-15,-4 2 21 16,-7 17 31-16,3-3 14 16,0 16 3-16,0-6 0 15,6 3-6-15,5-7-13 16,-5 0-10-16,9-5-22 0,-4 3-14 16,-2-3-34-16,-7-2-11 15,-1 0-9-15,-8 5 18 16,-1 4 31-16,1 7 46 15,-3 16 29-15,1 5 12 16,3 12 11-16,0 7-10 16,2 6-1-16,1-2-20 0,6 9 1 15,-2-3-8-15,4 9-6 16,0-1-9 15,1 11-5-31,-3 2 11 0,6 4 14 0,-3-6 2 0,3 1-1 16,0-10 6-16,2-7-10 15,0-4-16-15,1-10-6 16,-2-9-1-16,3-7 2 16,-4-13 2-16,1-9 5 15,0-8 7-15,5-10 1 16,1-6-3-16,3-18-2 16,-1 0-7-16,2-7 1 15,-8 7-3-15,-1-3 1 16,-5 26-1-16,-3-4 1 15,-3 19 0-15,-2 7 5 16,-4 8 2-16,0-4 1 16,2 8-3-16,-1-2 1 15,-1-5-6-15,2 6-1 0,-2-3-2 16,-7 1-1-16,-3-4-2 16,-4 9 6-16,-3-1 9 15,-2 17 19-15,3 9 7 16,4 19 10-16,8 6-3 15,10 14-9-15,10-8-18 16,10-5-7-16,9-10-8 16,10-6-1-16,4-10-1 15,0-7 1-15,-4-7 2 16,-4-10-4-16,-15-2-19 0,-10-14-86 16,-13-10-103-16,-30-10-339 15,-11 1-1-15</inkml:trace>
          <inkml:trace contextRef="#ctx0" brushRef="#br0" timeOffset="122627.3735">18115-13104 1741 0,'-2'-44'340'0,"2"-3"-314"15,4 44-546-15</inkml:trace>
          <inkml:trace contextRef="#ctx0" brushRef="#br0" timeOffset="117948.1763">13590-11020 804 0,'-36'-110'308'16,"15"6"30"-16,13 5-188 16,16 19-83-16,14-8-13 15,12 12-25-15,19-5-7 0,9 8-11 16,14 8-2 0,-5 26-4-16,5 14-3 15,-12 21-4-15,-3 16-5 0,-13 11-2 16,-7 10 1-16,-12 2 4 15,-12 11 52-15,-17-5 38 16,-22 7 54-16,-17-5 13 16,-23 8 20-16,-13-8-43 0,-20 4-22 15,5-8-52 1,1-4-14-16,17-15-22 0,18-11-12 16,25-9-27-16,20-21-64 15,21-10-56-15,24-17-74 16,11 1 94-16,23-15-409 15,0 7 160-15</inkml:trace>
        </inkml:traceGroup>
      </inkml:traceGroup>
      <inkml:traceGroup>
        <inkml:annotationXML>
          <emma:emma xmlns:emma="http://www.w3.org/2003/04/emma" version="1.0">
            <emma:interpretation id="{DA5D433B-3DDA-4F3C-8908-A31231B5A8D6}" emma:medium="tactile" emma:mode="ink">
              <msink:context xmlns:msink="http://schemas.microsoft.com/ink/2010/main" type="line" rotatedBoundingBox="20895,2689 30752,939 31141,3131 21284,4881"/>
            </emma:interpretation>
          </emma:emma>
        </inkml:annotationXML>
        <inkml:traceGroup>
          <inkml:annotationXML>
            <emma:emma xmlns:emma="http://www.w3.org/2003/04/emma" version="1.0">
              <emma:interpretation id="{D2CD8FC4-F79F-4F3D-A940-7A3C030CF04D}" emma:medium="tactile" emma:mode="ink">
                <msink:context xmlns:msink="http://schemas.microsoft.com/ink/2010/main" type="inkWord" rotatedBoundingBox="20950,2999 24127,2435 24461,4317 21284,4881">
                  <msink:destinationLink direction="with" ref="{7ED0F707-9A77-4528-8945-B7324B6CABF8}"/>
                </msink:context>
              </emma:interpretation>
              <emma:one-of disjunction-type="recognition" id="oneOf3">
                <emma:interpretation id="interp7" emma:lang="" emma:confidence="1">
                  <emma:literal/>
                </emma:interpretation>
              </emma:one-of>
            </emma:emma>
          </inkml:annotationXML>
          <inkml:trace contextRef="#ctx0" brushRef="#br0" timeOffset="116636.3949">10111-9125 982 0,'-21'13'310'0,"1"-16"67"16,11 2-268-16,6 1-12 15,0 1-29-15,6-7 0 16,2 9-12-16,-4-6 8 0,-1-3-9 16,9-4 12-16,-9-10-5 15,5-32 2-15,-4-2-17 16,-2-10-5-16,-7-9-17 15,-6 2-3-15,-2 21-9 16,-2-5 1-16,1 5-3 16,0 8-1-16,8 4-3 15,3 6-1-15,5 9-4 16,5 6-2-16,-1 4-2 0,9-1 0 16,2-1 0-16,6 1-2 15,-2-3 0-15,8 4-3 16,-4 7-1-16,3 9-1 15,-4 10 0-15,14 15 1 16,-2 13 4-16,8 13 7 16,2-8-5-16,5 1-84 15,-8-9-51-15,4-11-367 16,-12-30 16-16</inkml:trace>
          <inkml:trace contextRef="#ctx0" brushRef="#br0" timeOffset="116200.9074">10157-9632 1226 0,'0'24'359'16,"1"-15"68"-16,7 10-327 15,4-7-83-15,12 21-14 16,8 0-4-16,14 13 0 0,2-8 1 15,13 29 0-15,-1-4 0 16,10 12 1-16,-8-9 0 16,1 9 1-16,-16-28-1 15,-2-2 1-15,-17-17-1 16,-1 1 1-16,-4-8 0 16,-4-9 0-16,-8-3 1 0,3 5 0 15,-10-5 1 1,-8 3-48-16,1 2-29 0,-8-7-24 15,-9-2-334-15,-13-10 72 16</inkml:trace>
          <inkml:trace contextRef="#ctx0" brushRef="#br0" timeOffset="117169.9692">11023-8890 726 0,'-14'9'487'16,"5"-3"-66"-16,5-3-73 15,5-3-262-15,7 3-23 16,5-4-34-16,21-19-11 16,8-15-14-16,31-62 3 15,8-11 1-15,23-22-2 16,-2 2 0-16,24-19 0 16,-12 39-2-16,18-28-1 15,-11 8 0-15,14-16-2 16,-15 21 1-16,14-12 3 15,-16 23-2-15,6-13 1 0,-22 16 0 16,-5 3-1-16,-30 27-1 16,-8-3 2-16,-24 26 1 15,-6 6 0-15,-17 14 0 16,-11 2-12-16,-8 16-58 16,-7 4-389-16,-3 7 97 15</inkml:trace>
        </inkml:traceGroup>
        <inkml:traceGroup>
          <inkml:annotationXML>
            <emma:emma xmlns:emma="http://www.w3.org/2003/04/emma" version="1.0">
              <emma:interpretation id="{F8614E32-6493-4DD3-997B-44D8D306A2F7}" emma:medium="tactile" emma:mode="ink">
                <msink:context xmlns:msink="http://schemas.microsoft.com/ink/2010/main" type="inkWord" rotatedBoundingBox="24878,1982 24962,1967 25142,2980 25058,2995"/>
              </emma:interpretation>
              <emma:one-of disjunction-type="recognition" id="oneOf4">
                <emma:interpretation id="interp8" emma:lang="" emma:confidence="1">
                  <emma:literal/>
                </emma:interpretation>
              </emma:one-of>
            </emma:emma>
          </inkml:annotationXML>
          <inkml:trace contextRef="#ctx0" brushRef="#br0" timeOffset="117654.911">13760-11602 1189 0,'9'23'297'15,"-3"12"90"-15,2 17-335 0,6 25-36 16,4 11-10-16,2 20 3 15,2-5-1-15,7 6-1 16,-5-18-1-16,1 2-34 16,-4-28-19-16,-7-1-29 15,-10-20-10-15,-7-8 3 16,-7-18-200-16,-16-10-65 16,-8-16-15-16</inkml:trace>
        </inkml:traceGroup>
        <inkml:traceGroup>
          <inkml:annotationXML>
            <emma:emma xmlns:emma="http://www.w3.org/2003/04/emma" version="1.0">
              <emma:interpretation id="{9A7BF70A-CB22-496E-A4E2-F075107EB597}" emma:medium="tactile" emma:mode="ink">
                <msink:context xmlns:msink="http://schemas.microsoft.com/ink/2010/main" type="inkWord" rotatedBoundingBox="26045,2557 30886,1698 31106,2933 26264,3793"/>
              </emma:interpretation>
              <emma:one-of disjunction-type="recognition" id="oneOf5">
                <emma:interpretation id="interp9" emma:lang="" emma:confidence="0">
                  <emma:literal>Allokative</emma:literal>
                </emma:interpretation>
                <emma:interpretation id="interp10" emma:lang="" emma:confidence="0">
                  <emma:literal>A Kokatime</emma:literal>
                </emma:interpretation>
                <emma:interpretation id="interp11" emma:lang="" emma:confidence="0">
                  <emma:literal>A Kokatier</emma:literal>
                </emma:interpretation>
                <emma:interpretation id="interp12" emma:lang="" emma:confidence="0">
                  <emma:literal>Allokation</emma:literal>
                </emma:interpretation>
                <emma:interpretation id="interp13" emma:lang="" emma:confidence="0">
                  <emma:literal>A Kokatien</emma:literal>
                </emma:interpretation>
              </emma:one-of>
            </emma:emma>
          </inkml:annotationXML>
          <inkml:trace contextRef="#ctx0" brushRef="#br0" timeOffset="124115.5275">15325-10775 1172 0,'42'-59'311'0,"-46"55"166"16,-10 34-454-1,-7 60-1-15,-5 34 12 16,-4 26 2-16,8-18-20 0,-2 8 4 16,-3-28-3-16,-1-6 2 31,6-31 1-31,-3-15-3 0,12-26-10 0,11-37 0 16,4-31-33-16,13-45-69 15,8-22-24-15,5-45-39 16,3-3-43-16,8-7 39 15,-11 32 100-15,-1 16 55 16,-9 46 54-16,-1 25 68 16,-10 25 0-16,1 17-4 15,0 16-25-15,-2 17-5 16,0 6-25-16,4 21-6 16,4 3-29-16,4 14-7 15,5-4-9-15,4 5 0 16,-2-7-4-16,-3 6 3 15,-8-21-1-15,-3-2 1 0,-7-15-2 16,-10-3 5-16,-8-18-1 16,-8-13 4-16,-6-11-6 15,-8-16-4-15,4-13-6 16,-1-22-8-16,7 2-3 16,-1-5 4-16,11 7 6 15,3 4 27-15,5 16 17 16,8 9 15-16,8 2 2 0,4 2 5 15,8 0-24-15,10-2-11 16,2-1-13-16,9 3-35 16,1-1-62-16,4-6-385 15,-10-9 77 1</inkml:trace>
          <inkml:trace contextRef="#ctx0" brushRef="#br0" timeOffset="124510.1782">15784-11013 1263 0,'-3'20'363'16,"-12"13"89"-16,-3 23-292 16,3 14-101-16,10 21 0 15,7-3 0-15,8 11-16 16,10-13-35-16,9-5-5 0,0-21-2 16,7-9-1-1,-5-24-4-15,-3-12-5 0,-6-21-1 16,-3-29 3-16,-8-18-1 15,6-35-5-15,2-18-12 16,1-22-42 0,1 10-10-16,2-8 0 15,-5 29 8-15,-3 18 20 0,-5 29 51 16,-3 17 32-16,-4 28 5 31,-4 22-1-31,-4 13-1 16,-2 28 2-16,-4 8-19 0,0 18 0 15,5-1 2-15,5 10 3 0,7-13-11 0,9 13-3 16,5-16-5-16,2 2 0 16,0-21-2-16,-1-10-19 15,-3-19-57-15,0-14-403 16,-2-30 97-16</inkml:trace>
          <inkml:trace contextRef="#ctx0" brushRef="#br0" timeOffset="124853.0257">16548-10627 912 0,'1'-29'431'0,"1"6"22"15,-8 6-206-15,-5 7-99 0,2 10-64 16,-8 21-22 0,-3 15-45-1,-2 30-7-15,3 5-7 0,3 15 7 0,11-11 3 16,7-9-1-16,13-25-6 15,3-9-1-15,3-23-3 16,8-7 4-16,0-10 1 0,-3-19 6 16,-6-15 0-16,-8-15 14 15,-8-5-1-15,-10-8 0 16,-8 17-4-16,-2 12-2 16,2 19-15-16,-4 11-9 15,4 17-2-15,2 9 0 16,9 5 1-16,6 6-87 15,3-2 400-15,18-10-818 16,8-14 314-16</inkml:trace>
          <inkml:trace contextRef="#ctx0" brushRef="#br0" timeOffset="125708.4902">16907-11213 1229 0,'2'-3'315'0,"-10"23"86"16,-1 19-328-16,-2 31-26 16,2 12-9-16,0 29 8 15,5-4 1-15,5 9-13 16,5-22-21-16,5 3-1 15,-1-27-6-15,4-13-1 16,-3-25-2-16,4-12 8 16,0-25 7-16,12-30 23 15,4-24 6-15,16-38 4 16,1-15-5-16,5-31-6 16,-7 14-20-16,-2 9-5 0,-18 34-5 15,-8 19-2-15,-9 37-5 16,-12 22-22-16,-5 26-27 15,-11 26-132-15,5 16-338 16,-15 3 45-16</inkml:trace>
          <inkml:trace contextRef="#ctx0" brushRef="#br0" timeOffset="126012.9809">17053-10580 1179 0,'18'24'328'16,"-9"3"74"-16,0 10-304 15,11-1-95-15,7 5-2 16,-5-32-51 0,-1 2-355-16,30-11 100 15</inkml:trace>
          <inkml:trace contextRef="#ctx0" brushRef="#br0" timeOffset="126657.8606">17375-10762 1017 0,'-23'-2'271'15,"2"14"79"-15,-5 15-257 16,0 11-31-16,5 12 25 0,7-3-5 16,8-1-4-1,9-13-29-15,15-5-11 16,8-15-30-16,12-14-3 16,3-16-1-16,11-19 2 0,-5-11-8 15,-2-19-4-15,-12 7-3 16,-4 6 1-16,-14 17 0 15,-5 10-1-15,-10 26 3 16,-5 15 5-16,-3 8 4 16,2 9 14-16,5 0 11 15,4-2 5-15,9-10-3 0,11-16-1 16,10-16-13-16,11-29-5 16,9-18-3-16,6-35 2 15,-2-11-3-15,-3-24 3 16,-13 14-3-16,-7-13-11 15,-16 28-7-15,-12 21-2 16,-12 35-10-16,-8 34-5 16,-9 37 17-16,-10 44 34 15,1 20 16-15,-4 29 43 16,13-3 13-16,6 6-5 16,19-23-27-16,1-6-15 15,13-25-34-15,-2-6-6 16,0-13-3-16,-5-6-1 0,0-12 1 15,-4-8 0 1,-4-13-4-16,-6-14-12 0,-4-12-4 16,3-23-13-16,-3-17-6 15,2-16-14-15,5-3-3 16,4-5 1-16,-2 18 12 16,4 19 8-16,1 16 13 15,-4 18 16-15,7 17-1 16,-2 10 1-16,3 0-2 15,11 7 0-15,4-2 3 16,6-7 1-16,7-3 0 0,7-10 1 16,-5-11 1-16,7-22 1 15,-7-6 0-15,-1-14 2 16,-8 4 0-16,-4 1 0 16,-14 20-2-16,-4 11-4 15,-11 24-3-15,-9 24 15 16,-5 18 8-16,-1 14 22 15,-2 0 9-15,7 7 4 16,8-16-15-16,10-10-9 16,5-14-22-16,7-9-5 15,4-16-2-15,2-12-25 16,-5-12-40-16,-4-20 171 16,-5-10-642-16,-15-37 228 15</inkml:trace>
          <inkml:trace contextRef="#ctx0" brushRef="#br0" timeOffset="126895.7412">18338-11316 1342 0,'-6'3'406'0,"-8"6"67"0,5 1-362 16,8 6-85-16,2-1-99 16,8 5-399-16,2-5 105 15</inkml:trace>
          <inkml:trace contextRef="#ctx0" brushRef="#br0" timeOffset="127499.3422">18591-10873 1428 0,'-12'12'867'31,"2"2"-756"-31,-7 4-101 0,22-3-8 15,8-7-5-15,18-10 1 16,3-9 3-16,17-7 3 16,-4-2-1-16,9-2 0 15,-11 0-1-15,5 7 1 16,-15 9-1-16,-4 9-1 16,-10 6-1-16,-5 5 0 15,-5 1-2-15,-5 2 3 0,-1-5 0 16,-7 0 2-16,4-3 0 15,-4 5 2-15,1-2-2 16,4-1-2-16,4-1-3 16,1 1 1-16,2-7-2 15,9 1 3-15,-4-2 0 16,2 3 2-16,1 0 0 0,-2 5 0 16,-2-5-2-1,10 3 1-15,-2-11-2 16,8-8 1-16,6-11-2 0,8-13 1 15,-6-8 1-15,3-8 3 16,-9 0 1-16,-6-22 4 16,-12 12-1-16,-8-1 2 15,-9 14-2-15,-8 10 12 16,-4 28 2-16,-3 11 9 16,-2 8-1-16,0 16 2 15,4 3-11-15,2 4-3 16,5-1-9-16,6 0-3 15,9-11-5-15,4-1-2 16,7-9-2-16,7-7 2 16,5-5 0-16,9-7 2 15,-1-5 0-15,5 0-1 0,-3 1 0 16,-1 5 0-16,-10 7-1 16,1 4 2-16,-14 4-1 15,-2 7 1-15,1 2 0 16,6-2 3-16,-1-3-2 15,12-1 3-15,-1-13-1 16,2-7 12-16,-8-5 7 16,-5-10-553-16,-10-3 198 15</inkml:trace>
        </inkml:traceGroup>
      </inkml:traceGroup>
      <inkml:traceGroup>
        <inkml:annotationXML>
          <emma:emma xmlns:emma="http://www.w3.org/2003/04/emma" version="1.0">
            <emma:interpretation id="{E30E52B9-1638-4EA9-A471-8B31D9BB662A}" emma:medium="tactile" emma:mode="ink">
              <msink:context xmlns:msink="http://schemas.microsoft.com/ink/2010/main" type="line" rotatedBoundingBox="16445,5377 24197,4039 24507,5836 16755,7174"/>
            </emma:interpretation>
          </emma:emma>
        </inkml:annotationXML>
        <inkml:traceGroup>
          <inkml:annotationXML>
            <emma:emma xmlns:emma="http://www.w3.org/2003/04/emma" version="1.0">
              <emma:interpretation id="{22A082C2-7A60-4F3B-AE86-A4BC2DF1722C}" emma:medium="tactile" emma:mode="ink">
                <msink:context xmlns:msink="http://schemas.microsoft.com/ink/2010/main" type="inkWord" rotatedBoundingBox="16445,5377 20022,4760 20332,6557 16755,7174"/>
              </emma:interpretation>
              <emma:one-of disjunction-type="recognition" id="oneOf6">
                <emma:interpretation id="interp14" emma:lang="" emma:confidence="1">
                  <emma:literal/>
                </emma:interpretation>
              </emma:one-of>
            </emma:emma>
          </inkml:annotationXML>
          <inkml:trace contextRef="#ctx0" brushRef="#br0" timeOffset="61338.7949">5928-7924 1250 0,'-2'14'390'15,"-2"9"54"-15,-4 31-313 16,-2 24-129-16,-3 33-9 16,3-2 10-16,1 5-5 15,6-26 10-15,9-17-15 16,4-33-19-16,1-6-57 15,-3-19-18-15,-4-8 392 16,-2-8-727-16,-11-21 377 16</inkml:trace>
          <inkml:trace contextRef="#ctx0" brushRef="#br0" timeOffset="62668.2787">6671-7839 1404 0,'-3'-6'384'0,"-10"8"-323"0,-18 10-18 16,-7-7-13-16,-3 14 18 15,3 4-21-15,2 7 9 16,6 8-15-16,2 17 3 16,12-5-19-16,5 20 4 15,10-11-10-15,8-7 7 16,4-8-6-16,7-19 4 16,6-25-5-16,8-21 11 15,3-15-8-15,14-43 10 16,-4-2-6-16,1-11 8 15,-11 19-14-15,-8 11 11 16,-15 31-11-16,-6 16 7 16,-11 15-7-16,-4 17 5 15,-4 9-12-15,-5 31 9 16,-1 7-6-16,6 12 13 16,2 1 0-16,11-7 12 15,9-29-9-15,12-12 6 16,8-12-13-16,18-64 8 0,5-14-11 15,7-27 9 1,-10-8-7-16,-4-11 8 16,-18 43-16-16,-8 9 6 0,-16 31-11 15,-5 4 4-15,-7 32-13 16,-6 20 11-16,-3 15-2 16,-4 26 15-16,6 8 6 0,8-6 24 15,4-25-5-15,8 19 3 16,10-27-15-16,21-42 1 15,0-29-17-15,22-27 7 16,-1-35-3-16,5-23 9 16,-17 33-9-16,-6 0 4 15,-17 34-12-15,-9 0 4 16,-12 29-14-16,-7 19 8 16,-5 22-12-16,-5 17 9 15,0 17-5-15,-1 13 7 16,4 1 8-16,5 5 19 15,8-14-4-15,11-5 5 16,12-24-4-16,13-21-1 16,6-18-29-16,3-26-105 15,-8-7-92-15,-12-14-288 16</inkml:trace>
          <inkml:trace contextRef="#ctx0" brushRef="#br0" timeOffset="63002.1161">7753-8121 1480 0,'-12'-6'393'0,"-9"14"100"15,-2 16-412 1,-7 11-63-16,-2 6-22 0,-2 9 9 16,9-9-6-16,0-3 2 15,13-14-1-15,6-12 5 16,9-3-13-16,8-6-7 15,4-6-19-15,8-6-31 16,7 0-28-16,11-9-29 16,-1-2-8-16,8 11 2 15,-5 3 19-15,-7 14 15 16,-10 4 27-16,-6 15 22 16,-17-6 23-16,-10 14 59 15,-11 0 32-15,-12 18 81 16,-5-7 23-16,-6 7 31 15,0-9-39-15,5-23-13 16,10-4-75-16,2-13-28 16,8-14-58-16,10-25-76 0,5 0-79 15,14-27-362-15,16-10 28 16</inkml:trace>
          <inkml:trace contextRef="#ctx0" brushRef="#br0" timeOffset="63505.0207">8225-8092 1312 0,'-20'17'274'0,"-4"8"129"0,-14 16-391 16,2 6-8-16,-2 2 27 16,10-9 1-16,12 4 10 15,13-14 2-15,12-1-7 16,12-5-28-16,19-12 0 15,4-15-12-15,13-23 10 16,2-19-3-16,13-30 10 16,-10-11-8-1,8-25 6-15,-14 8-12 0,-8-20 8 16,-22 24-10-16,-15 8 12 16,-20 28-12-16,-14 22 5 15,-12 41-15-15,-15 33 7 16,-2 23-14-16,-8 28 24 15,5 2 9-15,7 4 29 0,17-14 1 16,14-7 9-16,14-25-20 16,11-12-12-16,12-17-23 15,18-22 0-15,6-14-22 16,15-20-37-16,2-9-16 16,1-2-6-16,-15 11-8 15,-11 14 4-15,-16 19 29 16,-8 29 25-16,-15 11 9 0,-11 20 19 15,-2 5 10-15,-4 10 21 16,-1-11-9-16,6-3 19 16,9-15-48-16</inkml:trace>
          <inkml:trace contextRef="#ctx0" brushRef="#br0" timeOffset="64306.3487">8988-8121 983 0,'-26'-36'402'0,"-1"22"2"15,1 10-236-15,-4 14-111 16,1 5-40-16,0 16-15 15,13 1 5-15,-6 12-8 16,7-13 9-16,12 3-7 16,9-16 7-16,8-3-12 15,7-10 6-15,8-11-9 16,-3-11-2-16,3-1-22 16,-4 1 7-16,0 5-21 15,-9 16 1-15,0 25 1 16,-7 15 24-16,-6 28-5 15,-5 14 25-15,-4 36 9 16,5-12 15-16,1 9 9 16,0-19 17-16,1-6 15 15,5-32 5-15,-6 0 3 16,-4-18-2-16,1-6 10 0,-2-10 0 16,-7-15 19-16,-3-13-1 15,-5-13-3-15,-1-10-23 16,-8-12-23-16,0-5-27 15,-4-10-16-15,1-3-3 16,0-4-16-16,9-13 0 16,14-14-17-16,14 1-4 0,13-1-61 15,9 7-23-15,7 19-74 16,1 13-15-16,5-2-328 16,1 9 85-16</inkml:trace>
          <inkml:trace contextRef="#ctx0" brushRef="#br0" timeOffset="61599.796">5347-7872 1551 0,'0'-14'325'16,"13"-7"141"-16,16 0-451 16,26-17-24-16,13-8 8 15,20-17-5-15,-1-1 13 0,16-4-10 16,-11 13 9-16,10 5-2 16,-11 26-5-16,2 18-126 15,-18 24-341-15,-18 2 62 16</inkml:trace>
        </inkml:traceGroup>
        <inkml:traceGroup>
          <inkml:annotationXML>
            <emma:emma xmlns:emma="http://www.w3.org/2003/04/emma" version="1.0">
              <emma:interpretation id="{BAD28B6B-8152-4976-8FA9-C7D3C2FE3671}" emma:medium="tactile" emma:mode="ink">
                <msink:context xmlns:msink="http://schemas.microsoft.com/ink/2010/main" type="inkWord" rotatedBoundingBox="20245,4747 24201,4064 24503,5814 20547,6496"/>
              </emma:interpretation>
              <emma:one-of disjunction-type="recognition" id="oneOf7">
                <emma:interpretation id="interp15" emma:lang="" emma:confidence="1">
                  <emma:literal/>
                </emma:interpretation>
              </emma:one-of>
            </emma:emma>
          </inkml:annotationXML>
          <inkml:trace contextRef="#ctx0" brushRef="#br0" timeOffset="67181.1332">12055-8931 1590 0,'-6'0'377'0,"0"-8"127"16,9 11-455-16,-5-1-43 15,2 1-6-15,9-3-7 16,-1 12 14-16,7-7-61 15,2-8-60-15,15 13-390 16,-2 7 52-16</inkml:trace>
          <inkml:trace contextRef="#ctx0" brushRef="#br0" timeOffset="67770.7963">12375-8782 1123 0,'-11'13'308'0,"-10"10"87"15,0 13-289-15,0 8-21 0,2 3 7 16,4 5-12-16,9-6-4 16,11-5-29-16,8-8-22 15,7-9-25-15,9-12 1 16,6-12-5-16,1-12 12 16,10-26-5-16,-2-6 12 15,1-22-4-15,-5-1 4 16,2-12-11-16,-14 15 4 15,-6-30-10-15,-10 12 4 0,-7-33-17 16,-13 15 5 0,-1 6-9-16,-3 39 6 15,-8 11-1-15,1 41 15 0,-9 4-6 16,1 2 12-16,-8 31-4 16,6 1 4-16,4 13-9 15,3 4 6-15,6 21-11 16,7-23 6-1,7 9-8-15,7-7 9 0,8-7-8 16,8-13 8-16,10-2-8 16,1-13 7-16,6 3-5 15,-5-1 8-15,-1 3-6 16,-6-1 8-16,-10 2-6 16,-7-8 6-16,-3 14 5 15,-2-8 6-15,-4 0 3 0,-2 2 5 16,-1 3-4-16,-2-14-6 15,5 3-7-15,-1-6-57 16,4-3-89-16,1-6-341 16</inkml:trace>
          <inkml:trace contextRef="#ctx0" brushRef="#br0" timeOffset="68128.3889">12823-8875 882 0,'-23'-11'554'0,"12"5"-67"15,5 11-175-15,12-8-175 0,9-5-90 16,19-5-29-16,13-6-16 16,21-28-7-16,8 6 33 15,12-45-113-15</inkml:trace>
          <inkml:trace contextRef="#ctx0" brushRef="#br0" timeOffset="67849.7268">13037-9512 1184 0,'-2'4'419'0,"-7"18"25"16,-3 5-279-16,3 37-124 15,3 2-5-15,1 36 18 16,10-5 13-16,4 8-8 16,4-31-13-16,6-1-17 15,0-40-17-15,1 10-11 16,-3-10 4-16,-2-4-9 15,-6 6-6-15,-3 4-51 16,-7-16-56-16,-9-8-362 16,-5-2-29-16,-8-30-159 15</inkml:trace>
          <inkml:trace contextRef="#ctx0" brushRef="#br0" timeOffset="64554.1561">9325-8625 1242 0,'-3'-4'324'16,"-11"16"88"-16,-5 21-340 16,2 17-46-16,-4 10 8 15,3 5 12-15,2 15 0 16,10-14 3-16,3-3-19 15,8 1-10-15,4 4-12 16,0-18 1-16,5 3-10 0,-2-5 9 16,3-8-26-16,-3-12-28 15,-3 1-87-15,-3-11 44 16,-4-14-378-16,-5-11 76 16</inkml:trace>
          <inkml:trace contextRef="#ctx0" brushRef="#br0" timeOffset="65037.6503">9419-8109 684 0,'26'-7'525'0,"-20"10"-123"0,2 1-29 15,4 2-358-15,1 0-19 16,0-9 7-16,6-1-6 16,-2-4 2-16,6-13 2 15,-5-5 8-15,2 0-6 16,-11-5 8-16,-9-3 0 15,-12 8-3-15,-8 8-18 16,-3 12 3-16,-4 14-10 16,3 10 3-16,1 17-3 15,8 9 24-15,-1 10 16 16,7-2 17-16,6 0 3 16,9-11 8-16,8-11-13 15,6-19-13-15,12-14-10 16,7-16 1-16,10-25-8 0,-4-7 8 15,2-15-7-15,-12 9 2 16,-9 1-9-16,-15 18 4 16,-5 7-10-16,-6 22 4 15,-5 3-12-15,-1 14 6 16,-3 24-5-16,-2 13 14 16,-1 16 24-16,5 4 26 15,2 0 6-15,7-13 6 0,7-11-15 16,6-20-20-16,6-7-21 15,3-13-2-15,5-16-4 16,-2-6 10-16,-1-11-71 16,-6-6-47-16,-8-9-410 15,-9 5 52-15</inkml:trace>
          <inkml:trace contextRef="#ctx0" brushRef="#br0" timeOffset="65199.7442">9815-8567 1219 0,'-4'8'437'0,"-2"1"27"16,3 1-315-16,3 6-102 15,3 0-41-15,10 2-7 16,7-1-26-16,10 0-88 16,5-5 473-16,6-18-823 0,-7-2 345 15</inkml:trace>
          <inkml:trace contextRef="#ctx0" brushRef="#br0" timeOffset="65678.1567">10178-8430 1077 0,'-20'42'302'0,"-4"16"112"0,6 7-283 0,-5 12-13 16,8-13-11-16,6-6-19 16,12-25-35-16,10-10-30 15,10-25-17-15,12-16-3 16,4-20 7-1,10-28-4-15,-5-6 12 16,0-23-9-16,-9-4 1 0,-11-15-29 16,-15 17-31-16,-6-3-72 15,-9 26 10-15,-7 17 1 16,-1 38 38-16,-1 10 31 16,0 15 74-16,-8 13 13 15,-1 6 17-15,1 5 4 16,3-1 6-16,6 12-9 15,8-23-16-15,9 21-24 16,5-8-16-16,6 10-9 16,1-5 6-16,8 26-8 15,-1-24 6-15,6 11-7 0,-3-8 7 16,6-8-9-16,-8-7 10 16,-1 6-6-16,-7-9 9 15,-4 7-7-15,-8 0 9 16,-4 1-8-16,1-4 8 15,-2-1 0-15,1-13-11 16,-1-5-107-16,5-8-343 16,3-15 64-16</inkml:trace>
          <inkml:trace contextRef="#ctx0" brushRef="#br0" timeOffset="66991.9826">10707-8493 1671 0,'0'32'445'0,"17"12"-378"16,-24 5-28-16,-19 12-1 15,12-40-4-15,11 0-17 16,5-6-11-16,11-1-10 16,4-7 3-16,4 6-19 15,2-3 6-15,3 8-7 16,-4 7 7-16,6 11-8 15,-4 4 19-15,5 11-7 0,-2 2 9 16,-3 5-7 0,-5-3 9-16,-4 19-7 0,-11-9 9 15,-11 3-10-15,-5 22 19 16,-8-5 35-16,-3-27 28 16,-4-7 16-16,4-8 15 15,2-37-12-15,3-6-35 16,-1-5-26-16,9 2-17 0,-2-55-11 15,3-22-1 1,6-19-14-16,1-4 6 0,11-20-18 16,5 43 0-16,6 3-15 15,5 11 8-15,12-8-18 16,-4 9 15-16,2-2-10 16,-6 15 14-16,-5-5-2 15,-9 20 20-15,-9 1-3 16,-6 10 15-16,-3 11-10 15,-4 16 9-15,-4 10-11 16,-1 13 6-16,-3 16-8 16,-2 5 16-16,3 10-6 15,7-4 11-15,7 3-6 16,10-6 9-16,12-7-14 16,1-17 6-16,8-18-8 15,7-13 10-15,5-28-5 0,-2-9 14 16,4-14-10-16,-8 5 10 15,-7-11-21-15,-12 11-1 16,-7 9-13-16,-10 13 6 16,-4 9-14-16,-4 25 20 15,-5 17-3-15,1 4 12 16,-1 11 5-16,3 5 18 16,4 5 1-16,7-10 9 15,7 0-11-15,9-12-5 0,8-13-12 16,6-11 0-16,7-13-6 15,-1-13 2-15,2-11-10 16,-6 2 4-16,-6-19-16 16,-13 9-2-16,-1 7-8 15,-10 13 12-15,-4 3-15 16,-1 25 17-16,-1 13 2 16,-4 17 18-16,0 7 12 15,0 4 25-15,1 4 3 16,4-9 6-16,10-9-11 15,3-8-13-15,12-4-16 16,2-8-3-16,9-8-7 16,-2-11 7-16,2-10-2 15,-6-1 7-15,0-10-7 16,-8 7 7-16,-7-6-8 0,-7 4 4 16,-8-6-11-16,-8 9 4 15,-9-6-6-15,-1 13 8 16,0 4-5-16,2 6 9 15,5-2-7-15,7 6 6 16,2-1-16-16,6 2 8 16,2-1-9-16,2 2 10 15,4-1-9-15,0 1 14 0,4 1-7 16,-1-4 3-16,4 6-4 16,-3 3 9-16,2 0-8 15,-4-1 7-15,2 6-3 16,-4-7 3-16,0-1-7 15,-2-3 7-15,3-6-9 16,-1-1 8-16,2-7-7 16,1-1 8-16,-2-6-7 15,0 4 10-15,-1-4-6 16,-7 2 7-16,1 4-8 16,-4 9 7-16,2 3-14 15,-3 5 8-15,-1 5-9 16,-4 10 6-16,2 15-3 15,0 6 12-15,0 10-3 16,2-4 10-16,5 2-6 16,5-16 4-16,0-3-7 0,4-13 3 15,3-2-9-15,-4-3 5 16,4-7-4-16,-7-7 2 16,1-8-36-16,-1-6-56 15,-1-23-250-15,-3-14-192 16</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1:24.3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D0F707-9A77-4528-8945-B7324B6CABF8}" emma:medium="tactile" emma:mode="ink">
          <msink:context xmlns:msink="http://schemas.microsoft.com/ink/2010/main" type="inkDrawing" rotatedBoundingBox="2869,12422 21714,2896 22125,3708 3279,13235" semanticType="callout" shapeName="Other">
            <msink:sourceLink direction="with" ref="{D24017E5-C34A-4598-A492-71E636951AF4}"/>
            <msink:sourceLink direction="with" ref="{D2CD8FC4-F79F-4F3D-A940-7A3C030CF04D}"/>
          </msink:context>
        </emma:interpretation>
      </emma:emma>
    </inkml:annotationXML>
    <inkml:trace contextRef="#ctx0" brushRef="#br0">-3 9972 710 0,'1'-2'255'0,"1"-4"50"16,-1-1-193-1,1-4 1-15,-1 2-35 0,1-6 5 16,1 0-33-16,4-3-1 15,1 1-30-15,6-3 1 16,2 2-19-16,4 0 6 16,-2-1-11-16,5-5 9 15,-2 0-10-15,2-3 9 16,-2-4-7-16,5-7 6 16,-5 2-5-16,5-4 7 15,-5 6-8-15,4-4 7 16,-6 12-6-16,7 3 8 15,-6 2-6-15,4 1 8 0,-1 5-7 16,3-9 9-16,0-4-9 16,-1 0 9-16,1 0-8 15,1-7 13-15,-2 5-8 0,4-2 11 16,-5 3-10-16,5-1 9 16,-2 4-13-16,-1-4 7 15,-2 6-10-15,3-5 8 16,-2 0-6-16,2-3 7 15,0 6-4-15,4-6 7 16,-4 7-5-16,5-4 4 16,-2 0-5-16,4-6 5 15,-3 3-8-15,7-4 6 16,-3 2-8-16,6-2 6 16,-6 6-10-16,6-2 9 15,-8 4-10-15,7-3 8 16,-5 5-8-16,6-3 7 15,-5 3-6-15,7-3 7 16,-7 2-6-16,5-2 6 16,-3 2-6-16,4-4 6 15,-4 6-6-15,8-1 6 0,-10 5-8 16,7-2 10-16,-7 3-3 16,8-6 9-16,-4-1-4 15,7-6 9-15,-6 4-11 16,9-6 3-16,-8 5-9 15,7-5 4-15,-5 6-7 16,7-5 5-16,-8 3-4 0,7-6 5 16,-3 4-7-1,3-5 6-15,-6 3-6 0,8-1 6 16,-7 8-7-16,7 1 9 16,-8 9-7-16,4-5 5 15,-8 6-4-15,7-7 4 16,-6 4-5-16,7-10 4 15,-2 6-4-15,7-5 5 16,-8 3-6-16,9 0 7 16,-9 7-7-16,5-7 7 15,-1 6-9-15,2-3 8 16,-7 5-6-16,6-2 6 16,-3 4-7-16,5-7 8 15,-5 5-7-15,8-10 6 16,-7 6-5-16,7-7 5 0,-8 6-5 15,3 0 6 1,-5 5-8-16,7-5 7 0,-6 11-6 16,2-3 5-16,-7 1-5 15,0-2 5-15,-6 7-4 16,4-4 5-16,-5 1-5 16,7-3 4-16,-2 4-4 15,4-4 5-15,-7-1-5 16,5 3 4-16,-3 1-4 15,1-4 5-15,-7 8-6 0,9-4 6 16,-6-2-5-16,3 2 4 16,-3 3-4-16,1-5 5 15,-7 4-4-15,5-2 5 16,-9 1-4-16,9-1 3 16,-5 3-2-16,4-3 2 15,-6 4-4-15,8-1 5 16,-6 3-6-16,4-5 6 15,-2 1-6-15,2-1 8 16,-4 2-9-16,4-2 8 16,-2 4-7-16,5-1 6 15,-5 0-7-15,5 2 7 16,-6 0-7-16,7-3 5 16,-8 2-4-16,7-4 4 0,-6-4-4 15,11-2 5 1,-6-1-5-16,11-2 6 0,-10 2-5 15,10-3 5-15,-11 0-6 16,5 2 6-16,-5 1-7 16,6 4 6-16,-3-1-6 15,12 5 6-15,-6-2-5 16,6-2 4-16,-7-3-4 16,4 7 4-16,-9-3-4 0,6-3 5 15,-6 4-5-15,9-2 5 16,-6-4-5-16,6-4 5 15,-6 4-5-15,7-6 6 16,-5 4-7-16,8-1 6 16,-7 1-6-16,2 1 5 15,-7 2-4-15,5-3 4 16,-10 3-4-16,8-2 4 16,-2 2-4-16,2-3 5 15,-4 5-6-15,6-5 7 16,-7 5-7-16,5-3 7 15,-1 0-7-15,6-2 6 16,-4-1-5-16,4 0 6 16,-5 1-8-16,2-3 7 15,-8 2-5-15,5 0 4 16,-6 4-4-16,5-3 5 0,-1 7-5 16,7 0 5-1,-5-2 0-15,7-7 0 16,-4 2-6-16,9-4 7 0,-4-2-7 15,9 1 1-15,-13 1-1 16,4-5 6-16,-4 4-6 16,2-6 6-16,-4 5-6 15,8-4 6-15,-5 4-5 0,2-3 5 16,-2 7-5-16,1-3 5 16,-2 7-7-16,7-5 7 15,-5 5-7-15,5-5 7 16,-8 5-6-16,1-3 6 15,-8 6-5-15,4-5 4 16,-7 9-5-16,7-7 5 16,-3 6-4-16,6 0 5 15,-7 1-6-15,5-4 6 16,-4 0-6-16,6 1 7 16,-6-1-7-16,6 2 6 15,-6 0-5-15,6 7 4 16,-9-6-5-16,3 5 5 15,-8-4-4-15,10-3 3 16,-7 1-3-16,8-1 6 16,-3-4-7-16,11-5 6 0,-10 3-5 15,7-5 5 1,-4 2-6-16,8-2 7 0,-6 6-8 16,8-2 7-16,-7 5-7 15,7-2 8-15,-11 1-7 16,9-2 6-16,-9-3-6 15,6-2 7-15,-3 3-7 16,9-8 6-16,-6 5-6 16,6-2 6-16,-6 5-6 0,6-5 6 15,-1 8-6-15,2 0 6 16,-5-1-6-16,0-3 6 16,-4 0-5-16,7-3 4 15,-5-6-4-15,10-4 5 16,3 3-6-16,2-5 6 15,-3 5-6-15,9-3 6 16,-9 4-6-16,7-6 6 16,-9 5-7-16,7-8 8 15,-11 1-8-15,8-1 7 16,-5 4-5-16,9-2 5 16,-6 11-7-16,7-4 8 15,-6 6-8-15,6-7 7 16,-16 4-6-16,4-7 6 0,-8 5-6 15,2-2 6-15,-7 3-6 16,11 1 8-16,-8 2-8 16,7-9 7-16,-5 1-7 15,6-3 7-15,-4-1-8 16,7-3 7-16,-8 4-7 16,1 1 8-16,-7 2-8 15,3 6 7-15,-6 5-6 16,5 0 7-16,-4 5-6 0,5 0 5 15,-4 3-6-15,4-8 6 16,-6 6-6-16,12-6 6 16,-5 2-6-16,10-8 6 15,-11 16-7-15,7-15 7 16,-10 12-7-16,2-22 7 16,-7 3-5-16,14-11 6 15,-7 8-7-15,5-10 6 16,-1 19-6-16,3-6 6 15,-9 0-7-15,6-4 8 16,-6 8-7-16,8-2 7 16,-5 6-7-16,5-5 0 15,-10 9 0-15,8-10 5 16,-4-1-5-16,8-4 7 16,-2 11-1-16,10-19 1 15,-1 9-7-15,5-7 7 16,-5 3-8-16,12-8 7 0,-8 10-10 15,3 1 7-15,-6 1-7 16,10-5 7-16,-13 1-5 16,12-9 1-16,-3-3 0 15,10 3 8-15,-9-4-7 16,12 1 6-16,-13 12 0 16,5-1 0-16,-8-4-8 0,8 13 9 15,-9 3-7-15,11-5 6 16,-3 9-6-16,6-7 7 15,-9-8-8-15,7-10 6 16,-11 4-5-16,5-6 7 16,-10 11-9-16,8-13 10 15,-8 13-9-15,8-1 8 16,-8 7-8-16,7-2 9 16,-5 18-10-16,7-1 8 15,-9 1-8-15,7 2 9 16,-6 4-9-16,4 1 8 15,-6 5-6-15,11-4 6 16,-11 0-7-16,9-5 8 16,-7 3-7-16,6-5 6 15,-10 1-6-15,8 7 7 0,-12 0-8 16,8 2 7-16,-11 5-7 16,12 4 7-16,-7-9-7 15,10-7 7-15,-1-3-6 16,7-6 7-16,-7-5-8 15,7-5 7-15,-16 9-6 16,4 2 7-16,-11 3-8 16,7-2 7-16,-8 12-6 15,12-7 7-15,-6 6-8 0,9-5 9 16,-4 7-10 0,9-2 9-16,-8 4-8 0,1-3 7 15,-14 4-6-15,7-5 7 16,-9 0-8-16,1-2 7 15,-5-1-6-15,2 0 7 16,-7 1-7-16,-3-3 8 31,-5 5-9-31,4-6 9 0,-3 1-8 0,7-6 7 16,-4 4-7-16,3-4 7 16,-2 9-8-16,-1-5 8 15,-6 8-7-15,0 0 7 16,-7 4-6-16,1-1 6 15,-2 2-6-15,0-8 6 16,-5 5-6-16,5 2 8 16,-10-8-5-16,4 4 9 0,-5 9-3 15,0-5 13-15,-2 1-3 16,7 4 16-16,-10-2-3 16,1-2 6-16,2 4-13 15,-1-1 0-15,-3 0-17 16,5 8-4-16,-1-2-9 15,-4-3-46-15,-15 3 219 0</inkml:trace>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2:12.1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5D0A7B-02AB-4832-948A-FEFB54BEEFD0}" emma:medium="tactile" emma:mode="ink">
          <msink:context xmlns:msink="http://schemas.microsoft.com/ink/2010/main" type="inkDrawing" rotatedBoundingBox="26043,8074 32632,5281 32682,5398 26092,8192" semanticType="underline" shapeName="Other">
            <msink:sourceLink direction="with" ref="{6A6E435D-88D5-425A-B52B-8F723106662D}"/>
          </msink:context>
        </emma:interpretation>
      </emma:emma>
    </inkml:annotationXML>
    <inkml:trace contextRef="#ctx0" brushRef="#br0">0 2753 1084 0,'24'1'253'0,"18"-4"99"15,12-3-309-15,24-9-13 0,9-6-4 16,31-19 5-16,2-10-8 16,36-9-2-16,-31 3 9 31,1 1-18-31,179-84-1 0,10-7 0 16,62-20 6-16,-4-3 5 15,-35 18 18-15,-24 16 13 16,37-4 17-16,-42 20 0 0,36-1 0 15,-49 43-17-15,24-67-10 16,-46 10-21-16,21-7-7 16,-5-6-3-1,-16-9-11-15,-39 69 5 16,-27 8 3-16,-39 16 3 16,-74 22 3-16,-13 1 6 15,-32 21-3-15,-15 0-2 16,-20 12-4-16,-4-1-1 15,-11 8-6-15,0-3-1 16,2 6 1-16,-2-1-10 16,-2-4-32-16,-16 16-472 15</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2:12.8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B99116-645D-4E75-8B97-A609C56CDF87}" emma:medium="tactile" emma:mode="ink">
          <msink:context xmlns:msink="http://schemas.microsoft.com/ink/2010/main" type="inkDrawing" rotatedBoundingBox="26350,8716 32717,5436 32781,5558 26413,8838" semanticType="underline" shapeName="Other">
            <msink:sourceLink direction="with" ref="{6A6E435D-88D5-425A-B52B-8F723106662D}"/>
          </msink:context>
        </emma:interpretation>
      </emma:emma>
    </inkml:annotationXML>
    <inkml:trace contextRef="#ctx0" brushRef="#br0">1 3195 1141 0,'5'2'332'15,"7"-8"57"-15,20-3-316 16,30-14-43-16,23-12-32 16,43-23 2-16,17-13 7 15,43-20-5-15,2-6-1 16,45-31 1-16,0 6 5 16,46-23-5-16,1 6 5 0,45-24-5 15,-16 18 6-15,36-21-9 16,-27 6 13-16,25-33 19 15,-36 20 17-15,24-5 14 16,-44 27 14-16,18-42-6 16,-51 29-20-16,8 11-14 15,-132 81 6 1,2 3-20-16,113-65-2 16,-57 72 1-16,-19 22-4 15,-46 13-5-15,-69 12-4 16,-21 7-29-16,-2 1-109 15</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48.8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030204-1711-40F6-B62C-88AA42D88B80}" emma:medium="tactile" emma:mode="ink">
          <msink:context xmlns:msink="http://schemas.microsoft.com/ink/2010/main" type="inkDrawing" rotatedBoundingBox="14886,4357 14891,4699 14837,4699 14832,4358" semanticType="callout" shapeName="Other"/>
        </emma:interpretation>
      </emma:emma>
    </inkml:annotationXML>
    <inkml:trace contextRef="#ctx0" brushRef="#br0">3736-8895 342 0,'-5'-32'436'15,"-1"14"-103"-15,-4 11-54 16,0 16-105-16,-2 4-115 15,4 6-36-15,5-4-33 16,3-8-11-16,0 3 2 0,2-23 1 16,4-2 5-1,-4-17 3-15,-2-6 15 0,3-19-2 16,-5 5-2-16,1-22-314 16,2 13 106-1</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05:23.2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A1D0288-11FF-42D9-B906-80C1B93D67B5}" emma:medium="tactile" emma:mode="ink">
          <msink:context xmlns:msink="http://schemas.microsoft.com/ink/2010/main" type="inkDrawing" rotatedBoundingBox="14037,3378 25397,3316 25403,4522 14043,4584" hotPoints="24137,3182 24187,4195 14287,4682 14237,3669" semanticType="enclosure" shapeName="Rectangle"/>
        </emma:interpretation>
      </emma:emma>
    </inkml:annotationXML>
    <inkml:trace contextRef="#ctx0" brushRef="#br0">318 1090 793 0,'5'-7'254'0,"4"0"124"16,-3 2-361-1,12-10-4-15,-1 15-13 16,1-9 6-16,2 1-8 16,6 2 7-16,-7 3-4 15,4-6 14-15,3 8-3 16,-3 4 10-16,-2-2-3 0,3 2 3 16,3-1-12-16,2-1 3 15,2 2-10-15,7 0 2 16,-2-6-5-16,5 0 6 15,-3-1-6-15,6-1 7 16,-6 2-7-16,4 2 6 16,-7 7-6-16,8-2 7 15,-4-1-8-15,7 0 6 16,-2 0-6-16,9-3 4 16,-6 2-5-16,6-1 4 15,-5-2-3-15,7 2 7 16,-8-2-1-16,5 7 12 15,-10-1-4-15,10 7 11 16,-8-2-9-16,9 4 5 16,-1-2-13-16,10 5 5 15,-6 0-12-15,12-7 5 16,-6-5-6-16,7 2 5 0,-12-8-6 16,9 2 6-16,-13 4-6 15,10 7 8-15,-5-3-7 16,13 9 7-16,-5-9-7 15,16-6 7-15,-14 3-9 16,9-6 7-16,-9-3-7 16,8 2 8-16,-12 5-8 15,9-4 6-15,-5 5-6 0,13-8 6 16,-9-5-7-16,10-4 8 16,-9 3-8-16,9-8 7 15,-11 11-5-15,10 8 5 16,-7-2-6-16,16 3 7 15,-8-5-8-15,12-5 8 16,-15-5-7-16,10 12 6 16,-13-11-6-16,9 5 6 15,-9 3-6-15,16 3 6 16,-10-9-6-16,3 3 6 16,-12 12-6-16,11-5 6 15,-16 15-6-15,11-10 6 16,-3-2-7-16,13-10 8 15,-8 5-7-15,5-15 7 0,-18 9-7 16,16 5 7-16,-16 5-8 16,8 0 7-16,-6 5-6 15,15-8 5-15,-14 3-4 16,9 2 6-16,-10-4-7 16,6 1 6-16,-12 7-6 15,6 0 6-15,-8-3-7 16,9-6 7-16,-9 0-6 0,14-6 6 15,-12-6-6 1,6 4 6-16,-16 1-7 0,9 0 8 16,-13 9-7-16,6-1 6 15,-8 1-6-15,12 4 6 16,-7 2-6-16,7-7 6 16,-7 7-6-16,8-8 7 15,-5-2-7-15,-1-2 7 16,-10 2-6-16,9-5 5 15,-12 10-6-15,8-2 6 16,-3-2-7-16,9 1 11 16,-6 1-5-16,10-7 13 15,-7 6-5-15,7-1 7 16,-2-2-11-16,4-2 5 16,-3 3-12-16,5-1 6 15,-8-1-9-15,6-1 8 0,-5-1-8 16,5 2 7-16,-5-1-6 15,9 8 7-15,-10 5-6 16,8-1 5-16,-11-1-6 16,6 0 6-16,-8 1-7 15,13-9 7-15,-8 4-6 16,13-5 8-16,-9-2-8 16,10-6 9-16,-6 4 0 0,6 1 14 15,-11 0-7-15,14 9 7 16,-13-9-9-16,12 1 0 15,-7-4-14-15,12 0 6 16,-8-6-7-16,11 7 7 16,-16 10-7-16,5-2 9 15,-6-2-8-15,-1 2 7 16,-12 0-7-16,14-11 6 16,-7 5-6-16,10 5 6 15,-5-33-6-15,14 3 7 16,-15-1-6-16,4-3 6 15,-9 3-8-15,8 29 7 16,-14 1-7-16,9 4 7 16,-4 6-7-16,4-7 7 15,-10 38-6-15,7-39 7 16,-8-3-7-16,8 0 7 16,-7 0-5-16,0-33 4 0,-10 33-5 15,-4 3 6-15,-8-2-6 16,-1 2 12-16,-5 0-3 15,3 0 15-15,1 0-6 16,-1 2 11-16,-4 1-13 16,6-3 4-16,-11 3-14 15,1 0 5-15,-5-3-11 16,-2 0 8-16,-3 3-4 0,-3-4 7 16,2 1-4-16,-4-2 6 15,-1 2-8-15,0-3 5 16,0 5-8-16,0-2 4 15,0 1-6-15,2-2-3 16,-1 1-9-16,-1-4-7 16,0-3-9-16,-1-5-2 15,-2 0 1-15,0-5 6 16,-3-4 7-16,1 1 10 16,-2 5 2-16,1-3 9 15,-1-2-3-15,4 5 5 16,2 1-7-16,2-6 5 15,1 4-7-15,-2-4-4 16,0-6-8-16,1-3 5 16,-2-4-6-16,-2 1 8 15,0 2 3-15,-2 4 10 0,2 0-4 16,-6 8 6-16,2-5-8 16,-4 5 5-16,2 0-8 15,-5-2 6-15,2 6-5 16,3 4 8-16,0-4-6 15,0 5 9-15,-2 6-6 16,2-8 6-16,-2 5-8 16,-1 5 2-16,3-5 1 15,2 3 8-15,0 0-7 0,-2 0 8 16,2-2-3-16,-2 3-3 16,-5-4-10-16,-9-3 6 15,-1-4-15-15,-12-4 2 16,-5 0-6-16,-3 1 10 15,0 0 0-15,-3 6 29 16,6 1 6-16,-9 1 17 16,6 2-5-16,-7 6 0 15,7-3-22-15,-3 4-8 16,9 1-26-16,-6-4-20 16,2-2-14-16,-11-2-9 15,1-3 0-15,-13-5 17 16,1 2 15-16,-5 0 17 15,8 7 14-15,-12 2 17 16,14 6-3-16,-8 2 14 0,9 2-9 16,-10-4 3-16,10 2-17 15,-13-8-8-15,9 1-21 16,-11-4 0-16,11 0-6 16,-11-3 7-16,12 2 4 15,-5-4 18-15,3 6 2 16,-11-4 10-16,4 6-6 0,-10 2 8 15,4-1-11 1,-7-2 6-16,11 7-15 0,-7-6-1 16,14 3-9-16,-15-2 5 15,8 1-6-15,-13-2 10 16,8 4-1-16,-16-4 11 16,16 3-8-16,-3 0 6 15,7-4-6-15,-12 1 6 16,12-2-7-16,-12 5 8 15,3-2-7-15,-7 9 10 16,17 0-3-16,-10-1 8 16,11 2-6-16,-8 2 6 15,11-4-11-15,-17 2 1 16,9-3-13-16,-12-2 2 16,14-2-7-16,-10 1 8 15,8-2-3-15,-15 0 12 0,12 3-1 16,-18-3 14-16,6 1-4 15,-4 2 11-15,14-3-9 16,-11-6 6-16,10 8-11 16,-12-2 5-16,4-3-12 15,-12 3 9-15,16 1-9 16,-10-8 6-16,14-1-8 16,-10 10 6-16,10 1-7 15,-12-2 6-15,7 5-6 0,-8 6 6 16,13-9-6-16,-8 3 7 15,13 0-8-15,-14 5 6 16,12-3-6-16,-14-1 8 16,10 2-7-16,0 2 8 15,16-8-7-15,-14 0 7 16,15-1-8-16,-10-5 6 16,1-4-8-16,-11 4 6 15,13 2-8-15,-12 1 7 16,14-2-5-16,-5 2 6 15,2 0-4-15,-14 2 7 16,9-2-6-16,-14 1 6 16,7-1-5-16,-1 0 7 15,16-1-9-15,-13-1 4 16,7 1-9-16,-9-1 2 0,4 2-7 16,-19-1 8-1,13 4-6-15,-4 0 6 0,8 0-4 16,-13 3 6-16,11 2-6 15,-13-1 8-15,5 1-2 16,-8-1 9-16,22-2-6 16,-13-2 7-16,13-2-7 15,-9-2 4-15,8 1-8 0,-17 0 5 16,17 1-5-16,-4 6 7 16,14-1-4-16,-7 3 8 15,15 0-4-15,-10-2 5 16,8-2-8-16,-8 0 6 15,12-2-11-15,-4-6 8 16,9-1-8-16,-2-2 3 16,13-1-5-16,1-2 8 15,9 0-4-15,-5-2 16 16,5 5 1-16,-9 1 15 16,5 5-1-16,-2 3 13 15,11 3-11-15,2 4 8 16,12-4-13-16,0 1-1 15,6 1-15-15,4-1-1 16,3 3-11-16,4 0 1 16,1 2-6-16,4-1 3 0,-2 0-4 15,1 1 6 1,-1-3-2-16,2 4 6 0,-1 0-5 16,1 2 8-16,0 0-6 15,3 6 6-15,2 0-5 16,6 13 6-16,-1-2-6 15,10 6 5-15,1 0-7 16,2 1 7-16,0-13-7 0,3 1 6 16,-8-4-7-16,5-3 8 15,-8-2-8-15,2 5 9 16,-5-5-9-16,2 1 8 16,-8 1-7-16,3-5 8 15,-7-4-9-15,-4 0 9 16,1-5-7-16,-4-3 7 15,-1-3-7-15,0 1 13 16,0 2-5-16,-3-4 8 16,2 1-9-16,1-5-9 15,0-1-36-15,0-8-36 16,3 4-17-16,4 5-321 16,7 11 78-16</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0:45.7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68E8A39-A057-47C6-BF82-0E20D37804F9}" emma:medium="tactile" emma:mode="ink">
          <msink:context xmlns:msink="http://schemas.microsoft.com/ink/2010/main" type="writingRegion" rotatedBoundingBox="11132,8108 12831,7126 13303,7943 11604,8924"/>
        </emma:interpretation>
      </emma:emma>
    </inkml:annotationXML>
    <inkml:traceGroup>
      <inkml:annotationXML>
        <emma:emma xmlns:emma="http://www.w3.org/2003/04/emma" version="1.0">
          <emma:interpretation id="{57018F5C-8C2B-40C5-A8D9-F5111C16AC3A}" emma:medium="tactile" emma:mode="ink">
            <msink:context xmlns:msink="http://schemas.microsoft.com/ink/2010/main" type="paragraph" rotatedBoundingBox="11132,8108 12831,7126 13303,7943 11604,8924" alignmentLevel="1"/>
          </emma:interpretation>
        </emma:emma>
      </inkml:annotationXML>
      <inkml:traceGroup>
        <inkml:annotationXML>
          <emma:emma xmlns:emma="http://www.w3.org/2003/04/emma" version="1.0">
            <emma:interpretation id="{6C8AEDDC-3E8F-4D66-8C58-2DDE172EDD2A}" emma:medium="tactile" emma:mode="ink">
              <msink:context xmlns:msink="http://schemas.microsoft.com/ink/2010/main" type="line" rotatedBoundingBox="11132,8108 12831,7126 13303,7943 11604,8924"/>
            </emma:interpretation>
          </emma:emma>
        </inkml:annotationXML>
        <inkml:traceGroup>
          <inkml:annotationXML>
            <emma:emma xmlns:emma="http://www.w3.org/2003/04/emma" version="1.0">
              <emma:interpretation id="{77EBE6FB-8217-4A02-9BD0-F6FF3C1EDEB0}" emma:medium="tactile" emma:mode="ink">
                <msink:context xmlns:msink="http://schemas.microsoft.com/ink/2010/main" type="inkWord" rotatedBoundingBox="11132,8108 12831,7126 13303,7943 11604,8924">
                  <msink:destinationLink direction="with" ref="{87A359B0-ED2F-4D80-9BDB-D5A31FE12F71}"/>
                  <msink:destinationLink direction="with" ref="{16C64208-8420-47DE-AFB9-7835FFC43DA1}"/>
                  <msink:destinationLink direction="with" ref="{25E95AA2-900D-40EF-A058-84698F1FFF25}"/>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1038-3361 995 0,'-14'-6'290'0,"-4"4"76"16,3 2-277-16,-3 6-7 16,2 2-16-16,-3 7 1 0,2 2-12 15,-1 12-7 1,4-1-22-16,4 22-13 16,5-1-13-16,7 18-3 0,2 3 0 15,10 13 2-15,1-15 2 16,9 1 1-16,-3-21-3 15,10-16-2-15,-7-23-2 16,3-24 2-16,-4-15 1 16,-5-25 3-16,-6-4 3 0,-5-13 0 15,-10 7 0-15,-8-3 1 16,-1 21 0-16,-8 3 7 16,-1 15 9-16,-5 11 16 15,-1 12 2-15,-4 15-2 16,6 8-8-16,0 17-10 15,9 6-17-15,2 15-3 16,8-1 0-16,4 10 3 16,5-13-1-16,6 3-1 15,5-18-2-15,10-13-5 16,2-17-2-16,8-20 1 16,0-19 2-16,4-19 1 15,-4-10 5-15,1-17 1 16,-11 3 0-16,-9 0 1 15,-4 17 0-15,-17 8 4 16,-11 20 1-16,-4 13 3 0,-5 13 1 16,-9 12 1-16,5 11-4 15,-4 15-1-15,6 11-5 16,2 14-4-16,8 7 0 16,5 19 0-16,9-9 1 15,5 4 1-15,8-10 1 16,8-15-2-16,4-25-5 0,10-20-2 15,-1-23 1 1,6-27 3-16,-4-10 2 0,-6-20 4 16,-11-7 2-16,-6-14 1 15,-12 7-1-15,-13-11 0 16,-3 19 1-16,-6 11 4 16,-1 29-1-16,-4 21-3 15,8 35-4-15,7 38-4 16,12 19-35-16,11 39-41 15,5 7-391-15,-7-1 90 16</inkml:trace>
          <inkml:trace contextRef="#ctx0" brushRef="#br0" timeOffset="4157.9403">2162-4179 1157 0,'2'-15'294'0,"-2"6"88"0,1 7-340 16,1 13-21-16,-4 2-24 16,-11 25 9-16,-9 12-11 15,-8 26 11-15,-9 8-9 16,-13 25 8-16,9-3-8 16,-8 17 9-16,4-14-6 15,-2 8 13-15,17-20-6 16,1-7 7-16,11-23-8 15,14-17 6-15,18-18-13 0,15-14 6 16,10-12-5-16,26-20 10 16,13-7-5-16,27-26 11 15,2-11-7-15,23-13 5 16,-12 4-10-16,7-4 15 16,-24 19-65-16,-8 16-356 15,-29 15 108-15</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3:09.8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F1A9C3A-F3D7-45EF-8498-8DE686F84A3C}" emma:medium="tactile" emma:mode="ink">
          <msink:context xmlns:msink="http://schemas.microsoft.com/ink/2010/main" type="inkDrawing" rotatedBoundingBox="11327,11874 14343,11602 14353,11704 11337,11976" semanticType="callout" shapeName="Other"/>
        </emma:interpretation>
      </emma:emma>
    </inkml:annotationXML>
    <inkml:trace contextRef="#ctx0" brushRef="#br0">3010 2 946 0,'-3'3'213'0,"-9"4"86"16,3-1-283-16,4 2-4 16,4-5-17-16,-8-3 32 15,4-1-1-15,-4-1 17 16,-12-1-9-16,-14 4 13 15,-6 4-31-15,-17 3 2 0,-7 1-18 16,-12 3 9-16,1-3-9 16,-14 2 12-16,4-4-9 15,-20 1 9-15,4-4-8 16,-24 4 17-16,12-4-10 16,-16 3 13-16,16-1-5 15,-20 1 17-15,19-1-12 16,-15 0 10-16,17-1-15 0,-11 1 8 15,19-2-20-15,-13 3 6 16,10 0-9-16,-9 5 12 16,17-3-9-16,-5 7 12 15,19-3-11-15,-1 7 8 16,22-6-13-16,0 5 7 16,18-5-11-16,7 3 8 15,16-7-12-15,3 5 3 16,12-7-54-16,6-3-31 15,12-11-326-15,5-16 52 16</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3:13.6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64D1F2-11AB-4E6B-9630-832B2E969D21}" emma:medium="tactile" emma:mode="ink">
          <msink:context xmlns:msink="http://schemas.microsoft.com/ink/2010/main" type="inkDrawing" rotatedBoundingBox="5609,8598 10388,12224 10277,12370 5499,8743" semanticType="callout" shapeName="Other">
            <msink:sourceLink direction="with" ref="{5FC5F458-69B6-439E-B62C-0CA2FA83AFBF}"/>
            <msink:sourceLink direction="with" ref="{3519A746-7110-4AB3-879A-EB6189499DD8}"/>
          </msink:context>
        </emma:interpretation>
      </emma:emma>
    </inkml:annotationXML>
    <inkml:trace contextRef="#ctx0" brushRef="#br0">40 13 869 0,'-22'-13'271'16,"12"11"53"-16,2 5-223 15,14 9-58-15,14 14 2 16,12 11-5-16,27 22 4 16,15 10-3-16,25 18-1 15,4 1-12-15,26 26-5 16,-4-5-11-16,19 20 3 16,-9-5 2-16,15 13 8 15,-12-20 0-15,15 12-1 16,-19-18-6-16,19 5 1 15,-13-9-6-15,16 12 2 16,-24-18-2-16,20 11 0 16,-23-12-3-16,13-6-1 0,-23-10-5 15,13 10 2-15,-23-15-1 16,12 7 2-16,-16-1-1 16,7 3 3-16,-10-14-1 15,6 1 1-15,-20-18-3 16,9 6-1-16,-15-15-3 15,4 8 3-15,-10-4-2 16,11 2 1-16,-10-3-2 16,3-1 1-16,-16-8-3 0,-5-2 5 15,-10-4-1-15,-2 0 2 16,-9-5 1-16,4-4 0 16,2-1-2-16,-3 1 3 15,-4-6 5-15,2 4 12 16,-4 2 4-16,5 5 3 15,-12-9-3-15,4 4-4 16,-9-7-13-16,-5-4-7 16,-4-8-1-16,-4-2-6 15,-7-4 11-15,-10-10-66 16,-11-12-44-16,-16-7-380 16,-1-2 47-16</inkml:trace>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50.6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8F573E-0770-4FE1-87C5-0B551D5EF7E4}" emma:medium="tactile" emma:mode="ink">
          <msink:context xmlns:msink="http://schemas.microsoft.com/ink/2010/main" type="writingRegion" rotatedBoundingBox="17133,11279 21259,11269 21260,11430 17134,11440"/>
        </emma:interpretation>
      </emma:emma>
    </inkml:annotationXML>
    <inkml:traceGroup>
      <inkml:annotationXML>
        <emma:emma xmlns:emma="http://www.w3.org/2003/04/emma" version="1.0">
          <emma:interpretation id="{896DD0C8-D496-4201-97B9-26EAC85A56D0}" emma:medium="tactile" emma:mode="ink">
            <msink:context xmlns:msink="http://schemas.microsoft.com/ink/2010/main" type="paragraph" rotatedBoundingBox="17133,11279 21259,11269 21260,11430 17134,11440" alignmentLevel="1"/>
          </emma:interpretation>
        </emma:emma>
      </inkml:annotationXML>
      <inkml:traceGroup>
        <inkml:annotationXML>
          <emma:emma xmlns:emma="http://www.w3.org/2003/04/emma" version="1.0">
            <emma:interpretation id="{3510CA48-6B9A-41A1-94A7-4D8DFA71C5B9}" emma:medium="tactile" emma:mode="ink">
              <msink:context xmlns:msink="http://schemas.microsoft.com/ink/2010/main" type="line" rotatedBoundingBox="17133,11279 21259,11269 21260,11430 17134,11440"/>
            </emma:interpretation>
          </emma:emma>
        </inkml:annotationXML>
        <inkml:traceGroup>
          <inkml:annotationXML>
            <emma:emma xmlns:emma="http://www.w3.org/2003/04/emma" version="1.0">
              <emma:interpretation id="{F70930AE-4265-4BBF-8A92-C9EAFD3F00B4}" emma:medium="tactile" emma:mode="ink">
                <msink:context xmlns:msink="http://schemas.microsoft.com/ink/2010/main" type="inkWord" rotatedBoundingBox="17133,11378 17462,11378 17462,11390 17134,11391"/>
              </emma:interpretation>
              <emma:one-of disjunction-type="recognition" id="oneOf0">
                <emma:interpretation id="interp0" emma:lang="" emma:confidence="1">
                  <emma:literal/>
                </emma:interpretation>
              </emma:one-of>
            </emma:emma>
          </inkml:annotationXML>
          <inkml:trace contextRef="#ctx0" brushRef="#br0">5979-2199 417 0,'64'6'324'0,"17"-3"-76"16,2 0-331-16,17-16 10 15</inkml:trace>
        </inkml:traceGroup>
        <inkml:traceGroup>
          <inkml:annotationXML>
            <emma:emma xmlns:emma="http://www.w3.org/2003/04/emma" version="1.0">
              <emma:interpretation id="{3BE6E6F0-92D4-4AD8-A69C-1F128A8DED13}" emma:medium="tactile" emma:mode="ink">
                <msink:context xmlns:msink="http://schemas.microsoft.com/ink/2010/main" type="inkWord" rotatedBoundingBox="18551,11320 19137,11319 19137,11390 18552,11391">
                  <msink:destinationLink direction="with" ref="{87A359B0-ED2F-4D80-9BDB-D5A31FE12F71}"/>
                </msink:context>
              </emma:interpretation>
              <emma:one-of disjunction-type="recognition" id="oneOf1">
                <emma:interpretation id="interp1" emma:lang="" emma:confidence="1">
                  <emma:literal/>
                </emma:interpretation>
              </emma:one-of>
            </emma:emma>
          </inkml:annotationXML>
          <inkml:trace contextRef="#ctx0" brushRef="#br0" timeOffset="168.134">7397-2220 1410 0,'126'23'301'0,"-11"-13"56"15,-13-29-359-15,19-16-425 16,0 17 78-16</inkml:trace>
        </inkml:traceGroup>
        <inkml:traceGroup>
          <inkml:annotationXML>
            <emma:emma xmlns:emma="http://www.w3.org/2003/04/emma" version="1.0">
              <emma:interpretation id="{D5F3D015-30B6-4272-AF3A-5540F52A9DD0}" emma:medium="tactile" emma:mode="ink">
                <msink:context xmlns:msink="http://schemas.microsoft.com/ink/2010/main" type="inkWord" rotatedBoundingBox="19977,11273 20072,11272 20073,11290 19978,11290"/>
              </emma:interpretation>
              <emma:one-of disjunction-type="recognition" id="oneOf2">
                <emma:interpretation id="interp2" emma:lang="" emma:confidence="1">
                  <emma:literal/>
                </emma:interpretation>
              </emma:one-of>
            </emma:emma>
          </inkml:annotationXML>
          <inkml:trace contextRef="#ctx0" brushRef="#br0" timeOffset="229.9672">8823-2305 92 0,'95'5'0'16</inkml:trace>
        </inkml:traceGroup>
        <inkml:traceGroup>
          <inkml:annotationXML>
            <emma:emma xmlns:emma="http://www.w3.org/2003/04/emma" version="1.0">
              <emma:interpretation id="{06913F92-DAC7-4D4B-8DDD-B03A3D48FD4E}" emma:medium="tactile" emma:mode="ink">
                <msink:context xmlns:msink="http://schemas.microsoft.com/ink/2010/main" type="inkWord" rotatedBoundingBox="20943,11331 21259,11330 21260,11430 20943,11431"/>
              </emma:interpretation>
            </emma:emma>
          </inkml:annotationXML>
          <inkml:trace contextRef="#ctx0" brushRef="#br0" timeOffset="381.6188">9788-2247 761 0,'44'10'295'0,"0"-5"10"0,8 2-178 16,-5 0-96-1,1 2-17-15,-15-8-12 0,-1 13-5 16,-18-5-33-16,-11 14-270 16,-21-8 74-16</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3:14.7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A9B9FD1-DA35-48D3-8A6F-7F7470B18F13}" emma:medium="tactile" emma:mode="ink">
          <msink:context xmlns:msink="http://schemas.microsoft.com/ink/2010/main" type="writingRegion" rotatedBoundingBox="6314,10102 11411,10102 11411,12393 6314,12393"/>
        </emma:interpretation>
      </emma:emma>
    </inkml:annotationXML>
    <inkml:traceGroup>
      <inkml:annotationXML>
        <emma:emma xmlns:emma="http://www.w3.org/2003/04/emma" version="1.0">
          <emma:interpretation id="{98F12BD1-E6D6-4D87-A495-D4EC925E64C9}" emma:medium="tactile" emma:mode="ink">
            <msink:context xmlns:msink="http://schemas.microsoft.com/ink/2010/main" type="paragraph" rotatedBoundingBox="7389,10102 7712,10102 7712,10724 7389,10724" alignmentLevel="2"/>
          </emma:interpretation>
        </emma:emma>
      </inkml:annotationXML>
      <inkml:traceGroup>
        <inkml:annotationXML>
          <emma:emma xmlns:emma="http://www.w3.org/2003/04/emma" version="1.0">
            <emma:interpretation id="{68B995F2-BD7C-4E8F-96C8-D7E1557AC289}" emma:medium="tactile" emma:mode="ink">
              <msink:context xmlns:msink="http://schemas.microsoft.com/ink/2010/main" type="line" rotatedBoundingBox="7389,10102 7712,10102 7712,10724 7389,10724">
                <msink:destinationLink direction="with" ref="{6971A47D-8D60-4A57-9477-19344907392D}"/>
              </msink:context>
            </emma:interpretation>
          </emma:emma>
        </inkml:annotationXML>
        <inkml:traceGroup>
          <inkml:annotationXML>
            <emma:emma xmlns:emma="http://www.w3.org/2003/04/emma" version="1.0">
              <emma:interpretation id="{5FC5F458-69B6-439E-B62C-0CA2FA83AFBF}" emma:medium="tactile" emma:mode="ink">
                <msink:context xmlns:msink="http://schemas.microsoft.com/ink/2010/main" type="inkWord" rotatedBoundingBox="7389,10102 7712,10102 7712,10724 7389,10724">
                  <msink:destinationLink direction="with" ref="{F464D1F2-11AB-4E6B-9630-832B2E969D21}"/>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0</emma:literal>
                </emma:interpretation>
              </emma:one-of>
            </emma:emma>
          </inkml:annotationXML>
          <inkml:trace contextRef="#ctx0" brushRef="#br0">-3068-1308 1076 0,'-29'41'257'15,"8"3"91"-15,3 22-290 0,12 3-32 16,7 2 15 0,7-16-3-16,10-11 7 15,14-23-16-15,4-20 4 0,4-14-17 16,2-19 3-16,-7-11-11 15,-2-8 7-15,-11 7-7 16,-10 0 16-16,-12 12 10 16,-9 12 35-16,-6 19-3 15,-7 19 3-15,3 18-17 0,-1 30-11 16,8 11-36-16,7 14 2 16,8-15-6-16,6-8 5 15,7-27-10 1,8-24 6-16,3-29-8 0,3-34-10 15,-4-24-45-15,-15-30-413 16,-17-9 109-16</inkml:trace>
        </inkml:traceGroup>
      </inkml:traceGroup>
    </inkml:traceGroup>
    <inkml:traceGroup>
      <inkml:annotationXML>
        <emma:emma xmlns:emma="http://www.w3.org/2003/04/emma" version="1.0">
          <emma:interpretation id="{B4BE236F-C2B9-4C4D-A917-98F515DFDC07}" emma:medium="tactile" emma:mode="ink">
            <msink:context xmlns:msink="http://schemas.microsoft.com/ink/2010/main" type="paragraph" rotatedBoundingBox="6314,11118 11411,11118 11411,12393 6314,12393" alignmentLevel="1"/>
          </emma:interpretation>
        </emma:emma>
      </inkml:annotationXML>
      <inkml:traceGroup>
        <inkml:annotationXML>
          <emma:emma xmlns:emma="http://www.w3.org/2003/04/emma" version="1.0">
            <emma:interpretation id="{ECC9464E-F476-453D-8EDB-B33BDD2A9D0F}" emma:medium="tactile" emma:mode="ink">
              <msink:context xmlns:msink="http://schemas.microsoft.com/ink/2010/main" type="inkBullet" rotatedBoundingBox="6314,11118 7264,11118 7264,11168 6314,11168"/>
            </emma:interpretation>
            <emma:one-of disjunction-type="recognition" id="oneOf1">
              <emma:interpretation id="interp5" emma:lang="" emma:confidence="0">
                <emma:literal>-</emma:literal>
              </emma:interpretation>
            </emma:one-of>
          </emma:emma>
        </inkml:annotationXML>
        <inkml:trace contextRef="#ctx0" brushRef="#br0" timeOffset="-220415.786">-3267-242 1168 0,'-107'-16'357'0,"-10"-6"65"15,10 13-332-15,1 8-37 16,26 5-38-16,-10-1-21 16,14-3-42-16,-10 0 10 15,4-1-384-15,-17-7 95 16</inkml:trace>
      </inkml:traceGroup>
      <inkml:traceGroup>
        <inkml:annotationXML>
          <emma:emma xmlns:emma="http://www.w3.org/2003/04/emma" version="1.0">
            <emma:interpretation id="{19ECB211-C4E6-4675-AFCE-5A772E114AF7}" emma:medium="tactile" emma:mode="ink">
              <msink:context xmlns:msink="http://schemas.microsoft.com/ink/2010/main" type="line" rotatedBoundingBox="8317,11182 11411,11182 11411,12393 8317,12393"/>
            </emma:interpretation>
          </emma:emma>
        </inkml:annotationXML>
        <inkml:traceGroup>
          <inkml:annotationXML>
            <emma:emma xmlns:emma="http://www.w3.org/2003/04/emma" version="1.0">
              <emma:interpretation id="{3519A746-7110-4AB3-879A-EB6189499DD8}" emma:medium="tactile" emma:mode="ink">
                <msink:context xmlns:msink="http://schemas.microsoft.com/ink/2010/main" type="inkWord" rotatedBoundingBox="10117,11405 11411,11405 11411,12393 10117,12393">
                  <msink:destinationLink direction="with" ref="{F464D1F2-11AB-4E6B-9630-832B2E969D21}"/>
                </msink:context>
              </emma:interpretation>
              <emma:one-of disjunction-type="recognition" id="oneOf2">
                <emma:interpretation id="interp6" emma:lang="" emma:confidence="1">
                  <emma:literal/>
                </emma:interpretation>
              </emma:one-of>
            </emma:emma>
          </inkml:annotationXML>
          <inkml:trace contextRef="#ctx0" brushRef="#br0" timeOffset="-3180.7812">-284 654 1062 0,'-7'1'273'0,"-8"5"73"16,1 12-303-16,-6 11-27 16,3 5-11-16,1-1 3 15,5 0 11-15,7 1-3 16,5-10 5-16,5-4-7 15,2-10-1-15,5-4-7 16,1-9 6-16,3-12-3 16,-1-3 11-16,3-14-1 15,-7-4 9-15,-2-4 9 16,-5 7 11-16,-8 0-4 16,-5 10 1-16,-5 12-8 15,-2 13-11-15,-5 7-16 16,0 9-2-16,0 12-9 0,5 1 2 15,3 5-4 1,6-1 5-16,9 0-4 0,5-9 4 16,7-4-3-16,3-11 6 15,6-9-6-15,1-10 8 16,5-10-4-16,-3-11 6 16,-1-9-6-16,-5 0 7 15,-9-1-7-15,-10 8 10 0,-11 6 11 16,-8 11 7-16,-10 8-5 15,1 10 3-15,-6 13-11 16,5 6-13-16,-2 13-8 16,6 1 4-16,4 7-3 15,8-11 5-15,5 3-5 16,10-16 5-16,7-8-4 16,6-13 7-16,10-13-4 15,2-12 8-15,6-13-5 16,-2-4 6-16,-6-7-7 15,-10 5 7-15,-9 11-9 16,-13 18-2-16,-12 10-12 16,-1 16 0-16,-8 18-78 15,1 11-49-15,-3 19-342 16</inkml:trace>
          <inkml:trace contextRef="#ctx0" brushRef="#br0" timeOffset="-4385.1496">871 45 793 0,'5'-18'308'0,"-2"-2"32"15,-2 11-218-15,-4 6-31 16,-5 18-57-1,-10 7-7-15,-6 5-23 0,-17 14 3 16,-6 7-6-16,-8 8 7 16,-1-1-4-16,-18 12 5 15,1-2-9-15,-12 14 9 16,0-12-5-16,-3 4 6 16,20-9-5-16,6-1 8 15,21-15-8-15,9-1 3 16,17-7-6-16,10 1 2 15,10-10-8-15,22-3 5 16,9-9-1-16,25-7 6 16,9-8-4-16,25-10 9 15,-7-5-7-15,17-7 4 16,-12-1-7-16,2-1 11 0,-23 9-29 16,-3 8-348-16,-28 8 113 15</inkml:trace>
        </inkml:traceGroup>
        <inkml:traceGroup>
          <inkml:annotationXML>
            <emma:emma xmlns:emma="http://www.w3.org/2003/04/emma" version="1.0">
              <emma:interpretation id="{2168B8E5-AAFD-44FA-A198-E7261CB3DD13}" emma:medium="tactile" emma:mode="ink">
                <msink:context xmlns:msink="http://schemas.microsoft.com/ink/2010/main" type="inkWord" rotatedBoundingBox="8317,11182 9144,11182 9144,11275 8317,11275"/>
              </emma:interpretation>
              <emma:one-of disjunction-type="recognition" id="oneOf3">
                <emma:interpretation id="interp7" emma:lang="" emma:confidence="1">
                  <emma:literal/>
                </emma:interpretation>
              </emma:one-of>
            </emma:emma>
          </inkml:annotationXML>
          <inkml:trace contextRef="#ctx0" brushRef="#br0" timeOffset="-220555.6723">-1387-228 748 0,'-101'2'309'16,"-15"5"9"-16,12 5-197 15,-9 8-52-15,19-2-47 0,-12 5 53 16,12-12-394-16,-5-11 150 31</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29:41.0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A3B467-4835-4220-B9D9-D0AD49FC34BC}" emma:medium="tactile" emma:mode="ink">
          <msink:context xmlns:msink="http://schemas.microsoft.com/ink/2010/main" type="writingRegion" rotatedBoundingBox="10861,12617 12382,13759 11544,14874 10023,13732"/>
        </emma:interpretation>
      </emma:emma>
    </inkml:annotationXML>
    <inkml:traceGroup>
      <inkml:annotationXML>
        <emma:emma xmlns:emma="http://www.w3.org/2003/04/emma" version="1.0">
          <emma:interpretation id="{65FA181F-5125-47DC-8AC1-AB65745CDDF3}" emma:medium="tactile" emma:mode="ink">
            <msink:context xmlns:msink="http://schemas.microsoft.com/ink/2010/main" type="paragraph" rotatedBoundingBox="10861,12617 12382,13759 11544,14874 10023,13732" alignmentLevel="1"/>
          </emma:interpretation>
        </emma:emma>
      </inkml:annotationXML>
      <inkml:traceGroup>
        <inkml:annotationXML>
          <emma:emma xmlns:emma="http://www.w3.org/2003/04/emma" version="1.0">
            <emma:interpretation id="{4E0AC24A-B215-44B0-955F-92C233A4A511}" emma:medium="tactile" emma:mode="ink">
              <msink:context xmlns:msink="http://schemas.microsoft.com/ink/2010/main" type="line" rotatedBoundingBox="10861,12617 12382,13759 11544,14874 10023,13732"/>
            </emma:interpretation>
          </emma:emma>
        </inkml:annotationXML>
        <inkml:traceGroup>
          <inkml:annotationXML>
            <emma:emma xmlns:emma="http://www.w3.org/2003/04/emma" version="1.0">
              <emma:interpretation id="{F98D600C-EB29-4134-82BD-DD9187442C56}" emma:medium="tactile" emma:mode="ink">
                <msink:context xmlns:msink="http://schemas.microsoft.com/ink/2010/main" type="inkWord" rotatedBoundingBox="10861,12617 12382,13759 11544,14874 10023,13732"/>
              </emma:interpretation>
              <emma:one-of disjunction-type="recognition" id="oneOf0">
                <emma:interpretation id="interp0" emma:lang="" emma:confidence="1">
                  <emma:literal/>
                </emma:interpretation>
              </emma:one-of>
            </emma:emma>
          </inkml:annotationXML>
          <inkml:trace contextRef="#ctx0" brushRef="#br0">745 2168 78 0,'-44'39'36'16,"2"14"-36"-16,7 2-1 15</inkml:trace>
          <inkml:trace contextRef="#ctx0" brushRef="#br0" timeOffset="1033.1847">179 2332 753 0,'-1'-29'287'0,"5"-1"19"16,8 4-194-16,5-2-35 16,1 10-35-16,9 0-7 15,1 7-7-15,8 11-11 16,7 10-14-16,10 11-7 15,-3 3 0-15,9 14-1 16,-6 0 7-16,5 4-1 0,-8-2 2 16,-2 7-1-16,-7-6 4 15,-1 4-5-15,-17-8 4 16,-1 7-8-16,-6-11-125 16,0-1-206-16,-5-15 22 15</inkml:trace>
          <inkml:trace contextRef="#ctx0" brushRef="#br0" timeOffset="797.2434">577 2402 317 0,'-11'22'399'0,"5"-23"-101"0,6-10-29 16,3-15-91-16,-2-2-102 0,9-6-14 15,-3 7-25 1,2-5-16-16,2 8-8 0,0-5-9 16,1 5 1-16,0 1-5 15,-2 6 3-15,-5 2-5 16,4 10 6-16,-3 2-7 16,-1 5 5-16,-1 2-5 15,4 1 4-15,-4-3-3 16,-4 1 7-16,2-3-4 15,-2-2 5-15,0 2-3 16,0-3 3-16,-5 0 1 16,4 1 6-16,1 2-3 15,-3 0 0-15,1 4-3 16,7 2-1-16,-5 3-7 16,1 1 3-16,-1-1-3 0,0-1 5 15,2-2-5-15,-4-4 4 16,1-2-3-16,1 0 5 15,1 0-5-15,-4-2 6 16,6 1-5-16,-3 1 4 16,0-2-5-16,2 2 5 15,1 0-7-15,-3 2 4 16,1-1-4-16,-1-1 6 0,2 2-7 16,2-1 7-16,0-1-7 15,-3-1 5 1,1-1-4-16,2-4 5 0,-2-5-5 15,2 1 5-15,5-2-5 16,2 1 4-16,0-1-3 16,1 7 4-16,3-2-5 15,-6 4 4-15,3-2-4 16,-3 4 3-16,-3-2-2 16,-3 1 2-16,0-1-1 15,-1 0 3-15,-4 1-5 16,-1-1 10-16,-1 0-1 15,-2 2 3-15,-2 4-4 16,1 0 4-16,-6 3-10 16,-2 5 2-16,-3 7-4 15,-8 2 2-15,-6 10-2 0,-1 6 4 16,-8 16-3-16,-3 0 6 16,-6 13-5-16,1-6 5 15,-1 2-5-15,5-14 5 16,-2 1-7-16,12-14 6 15,-3 1-5-15,11-10 5 16,-1 7-5-16,9-12 4 16,0 0-5-16,9-2 5 15,1-5-5-15,7-3 3 0,2-3-5 16,3-5 4-16,5-5-16 16,1-5-18-16,4-15-337 15,3-9 96-15</inkml:trace>
          <inkml:trace contextRef="#ctx0" brushRef="#br0" timeOffset="1299.3787">1165 2526 617 0,'16'-11'305'16,"-13"1"-15"-16,0 8-115 16,-8 5-131-16,-3 17-12 15,-2 6-10-15,-11 22-4 16,-7 2 0-16,-4 19-1 15,2-10-2-15,0 0-3 16,5-16 1-16,1-3 5 16,4-12-4-16,2-4 3 15,3-6-3-15,3-3 0 16,6-7-16-16,7-13-11 16,13-19-67-16,10-24-252 15,4-15 48-15</inkml:trace>
          <inkml:trace contextRef="#ctx0" brushRef="#br0" timeOffset="1519.517">1344 2385 824 0,'3'-14'318'0,"-4"2"32"15,-8 12-197-15,-3 5-86 16,-7 8-20-16,4 12-22 16,3 17-14-16,2 7-4 15,5 11-4-15,10 1 3 0,-2 0-7 16,6-16 4-16,6 1-3 15,0-10 4-15,3-2-4 16,-3-3 4-16,-4 6-3 16,-6-5 3-16,-8 6-41 15,-5-5-18-15,-4-6-116 16,-5-12-194-16,2-15 7 16</inkml:trace>
          <inkml:trace contextRef="#ctx0" brushRef="#br0" timeOffset="1687.6686">1184 2819 692 0,'-14'-29'358'16,"8"5"-15"-16,1 2-130 16,10 7-129-16,5-1-24 15,12 3-29-15,8-8-12 16,6 2-8-16,16 0-8 16,1 6 0-16,5-3-2 0,-5 12 8 15,-6 12 302-15,-18 11-674 16,-17 9 332-16</inkml:trace>
          <inkml:trace contextRef="#ctx0" brushRef="#br0" timeOffset="2585.6988">-70 1836 820 0,'-41'9'246'0,"15"-8"56"16,10 4-220-16,17-1-48 16,18-2-12-16,18 2-8 15,29-7-8-15,19-3 0 16,33-9-1-16,0 0 5 15,13-8-5-15,-19 2 3 16,6-3-2-16,-33 8-1 16,2 1 0-16,-22 5 0 0,-10 4-5 15,-22 6 0-15,-9 4-2 16,-17 5-2-16,-18 9 2 16,-10 7 3-16,-17 8 0 15,-8 2 3-15,-13 6 1 16,0-6 2-16,-6-9 5 15,4-10 8-15,-10-3 1 16,4-12 5-16,-11-2-1 16,6 2-3-16,-13 1-5 15,10-2 1-15,-4 3-9 16,16-2 2-16,-3-2-7 16,19 4 2-16,9-3-8 15,14 0 6-15,12 1-10 16,15 2 7-16,23-3-6 15,19-7 5-15,36-10-3 16,14-6 9-16,31-6-4 0,-7-4 5 16,7 13-6-16,-23 11 3 15,-5 11-4-15,-28 4-1 16,-9 4-1-16,-23 1 1 16,-12-6-3-16,-20-5 5 15,-17 0-1-15,-9 0 2 16,-22-10 1-16,-13 3 7 15,-13 1-5-15,-6-2 4 16,-22 2-2-16,5 9 0 0,-11 6-4 16,5-3 2-16,2 3-9 15,22 7-20-15,-11-1-343 16,12-27 101-16</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3:26.7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19895D-388F-41EF-90F7-5EEAC1319740}" emma:medium="tactile" emma:mode="ink">
          <msink:context xmlns:msink="http://schemas.microsoft.com/ink/2010/main" type="inkDrawing" rotatedBoundingBox="1000,12247 23563,12080 23609,18311 1046,18478" hotPoints="937,14120 29930,12249 53409,12205 23697,13925 23165,18361 1625,18156" semanticType="enclosure" shapeName="Hexagon"/>
        </emma:interpretation>
      </emma:emma>
    </inkml:annotationXML>
    <inkml:trace contextRef="#ctx0" brushRef="#br0">6018 0 1181 0,'-2'63'268'0,"7"33"105"15,8 12-353-15,13 33-6 16,6-6-15-16,9 17 7 16,2-17-8-1,2 4 9-15,-4-28-9 0,-2-8 8 16,-13-27-8-16,-6-14 8 15,-14-42 1 32,-3-9 24-47,0-1 90 0,3 19-53 0,-1-12 0 16,-2-7-7-16,-5-4-31 16,-1-1-20-16,3-2 2 15,-7-3-10-15,-2 5 3 0,-2-4-3 16,-9 1 4-16,-9 1-3 15,-13-3 4-15,-10-2-2 16,-14-1 7-16,-3-7-5 16,-14-4 6-16,5-3-4 15,-19 2 7-15,5-3-7 16,-19 3 8-16,9-1-7 16,-16 4 10-16,19-1-8 0,-22 5 8 15,16 5-8-15,-19 1 5 16,9 2-11-16,-14 2 1 15,15-4-8-15,-26-4 5 16,14 2-6-16,-18-5 4 16,1 0-4-16,-23-2 5 15,11 3-7-15,-12 1 4 16,3 1-2-16,-27 1 4 16,24 1-6-16,-17 4 6 15,7 1-5-15,-19 4 5 16,32 1-5-16,-22 6 5 15,26 3-1-15,-19 6 5 16,37 2-5-16,-22 6 6 16,27 1-5-16,-19 7 2 15,31-2-6-15,-10 6 3 16,23 3-3-16,-9 7 4 0,22 1-3 16,-7 8 4-16,13-3-4 15,2 5 3-15,24-11-5 16,7 9 3-16,19-9-4 15,6 4 2-15,12-7-3 16,0 12 0-16,13-4-3 16,2 21 1-16,8 7 1 15,2 23-3-15,8 4 3 16,-2 27 2-16,0-7 1 0,-1 28-1 16,1-9 2-16,-2 29 2 15,3-12-2-15,0 24 1 16,0-18 2-16,6 28 0 15,-1-25-1-15,6 10 3 16,4-25-1-16,12 9 1 16,1-30-3-16,13-4 3 15,-2-25-4-15,10-2 3 16,-6-18-5-16,1-1 6 16,-8-13-4-16,1 5 3 15,-13-17-4-15,2 0 11 16,-9-13-27-16,0 1-121 15,2 0-354-15,0-15 55 16</inkml:trace>
    <inkml:trace contextRef="#ctx0" brushRef="#br0" timeOffset="2924.9752">5434 56 1060 0,'-19'9'293'0,"15"-12"63"0,28 0-282 16,20 0-72-16,32-6-2 15,12-2-6-15,38-3 8 16,4 1-7-16,39-7 8 15,-4-1-14 1,42-5-10-16,-12-1-11 0,28-10 6 16,-19 5-8-16,28 4 16 15,-85 20 12 1,0 0 3-16,167 2 11 16,-15 15-3-16,32 8 13 0,-25 4-4 15,-49-5 8 1,-14-10-9-16,37-9 2 0,-20-13-13 15,40-9 4-15,-28-4-7 16,33-6 5-16,-35 9-6 16,30-4 5-16,-31 9-6 15,30 2 5-15,-82 15-2 32,1-1 1-32,213-4-4 0,-1 14 13 15,-10 4-2-15,-3 1 10 16,-180-2-1-16,27 3 10 15,-35-4-12-15,26-1 3 16,-37 0-9-16,30 0 2 16,-36-4-9-16,22-4 4 15,-31 2-7-15,16-1 5 16,-39-1-6-16,13 5 6 16,-35 3-7-16,-8 5 6 15,-32 1-4-15,-1 2 5 16,-32-3-6-16,-12-1 7 15,-15-7-5-15,-10-1-2 16,-18-7 22-16,-4 1 20 16,-8-1 2-16,-5 0 22 15,-6 2 5-15,-1 5-10 16,-4-2-15-16,-1 0 5 16,2 3-20-16,-1 5 0 0,4 4-17 15,1 10-1-15,1 7-12 16,0 6 2-16,2 8-6 15,-7 13 3-15,-1 0-7 16,-5 20 8 0,-5 4-3-16,-5 26 8 0,-3-2-3 15,-5 25 9-15,3-11-7 0,-2 23 13 16,4-21-2-16,6 18 7 16,7-21-8-16,5 7 7 15,5-27-15-15,7 4 2 16,1-27-7-16,4-6 5 15,-6-18-6-15,2-1 6 16,-6-22-7-16,1-9 7 16,-9-10-5-16,1-5 9 15,-5-5-6-15,-2-2 9 16,-1 1-9-16,-2-2 11 16,4 2-7-16,-1-1 10 15,5 2-9-15,9 2 5 16,7 5-13-16,12 4 3 15,10 1-11-15,14 4 6 16,4-3-4-16,17-7 6 16,0-5-8-16,12-11 7 15,-2-7-9-15,13-11 5 0,-8 1-9 16,3-10 5-16,-11 2-6 16,10 2 9-16,-16 10-2 15,8 10 9-15,-2 8-4 16,14 15 6-16,-12 4-5 15,19 6 3-15,-7-2-4 16,21-3 7-16,-4-4-8 0,24-6 7 16,-9-3-5-1,18-6 5-15,-12-1-7 0,15-5 8 16,-13 1-7-16,13-3 5 16,-20-1-6-16,17 0 7 15,-18 3-7-15,14-9 6 16,-17 4-5-16,13-3 6 15,-19-1-6-15,12 0 7 16,-23 2-7-16,17 0 6 16,-18 4-5-16,10-5 6 15,-19 2-6-15,13 1 6 16,-24 2-6-16,-2 6 4 16,-23 9-5-16,-3 4 7 15,-14 5-6-15,-4 9 6 16,-8 1-6-16,0 3 5 15,-11 3-6-15,-3 7 7 0,-8-4-7 16,0 15 13-16,-6 1-3 16,-1 17 6-16,-1 1-6 15,1 17 7-15,-1-3-13 16,4 15 2-16,-1-11-8 16,-4 26 6-16,-1-3-8 15,-4 28 7-15,-7-7-5 16,-5 34 7-16,2-17-5 15,0 25 8-15,0-21-6 0,3 24 7 16,7-21-5-16,7 24 7 16,-2-25-8-16,0 8 6 15,3-26-6-15,-3 7 7 16,-3-28-7-16,0 4 4 16,0-19-4-16,-6-5 5 15,-5-23-6-15,-1-6 6 16,-2-19-5-16,-3-8 6 15,7-10-5-15,0-2 5 16,4-8-5-16,0-1 6 16,3-2-5-16,-1 0 4 15,4 0-6-15,-7 6 4 16,9 1-6-16,-4 3 4 16,7 0-6-16,-5 3 3 0,3-4-6 15,-2-2 0 1,2-3-6-16,-6 2 4 0,-1-4-4 15,-11 1 5-15,-10 0-5 16,-19 1 3-16,-9-1-8 16,-18 0 4-16,-4 0-3 15,-19 3 9-15,11 3-1 16,-24 8 11-16,7 3-2 16,-21 4 5-16,7 1-8 15,-18 8 3-15,4-8-11 0,-28 8-14 16,12 1-17-16,-26 2-11 15,5-7-8-15,-24 0 4 16,30-5 11-16,-32 1 20 16,15-4 14-16,-21 2 19 15,16 3 0-15,-39 4 9 16,24-5-6-16,-27 4 6 16,17-13-14-16,-24 0 6 15,27-13-6-15,-32-6 6 16,30-8-8-16,-27 2 7 15,15-6-8-15,-24-1 4 16,33-5-7-16,-37 1 6 16,28-1-6-16,-29 1 7 15,32 5-5-15,-33 5 12 0,24 2-4 16,-23 1 10-16,31 5-5 16,-34-2 13-16,35 2-9 15,-35 1 8-15,24-4-9 16,-23-2 5-16,20 1-15 15,-33-9 6-15,42-3-10 16,-37 0 5-16,24-2-6 16,-29-4 6-16,32 4-7 15,-49 1 5-15,37 2-5 0,-28 7 5 16,29 1-5-16,-33 4 5 16,35 5-6-16,-29 0 7 15,24-3-8-15,-32-3 4 16,28-3-8-16,-35 3 2 15,33-1-6-15,-40 0 7 16,37-1-4-16,-34 4 8 16,31-5-3-16,-40-3 6 15,37 4-6-15,-27-4 8 16,39-3-6-16,-32-9 8 16,28 3-4-16,-32-11 11 15,36 5-6-15,-39 1 8 16,42 3-7-16,-23 1 5 15,36 5-10-15,-27-6 3 16,39 5-7-16,-28-1 10 16,39-1-10-16,-23-1 11 0,22 1-7 15,-15-7 4-15,27 1-8 16,-30-2 8-16,42 1-10 16,-27 1 6-16,22 8-6 15,-3 3 6-15,25 3-4 16,-22 7 7-16,35 1-6 15,3 1 6-15,22 1-4 0,-3 2 2 16,31-2-26-16,-5-7-28 16,15-10-432-16</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4:25.3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01548F-0B26-4FA9-AC47-A6C3EBC031CA}" emma:medium="tactile" emma:mode="ink">
          <msink:context xmlns:msink="http://schemas.microsoft.com/ink/2010/main" type="inkDrawing" rotatedBoundingBox="5177,7596 22463,6802 22651,10902 5366,11696" hotPoints="22128,6700 22411,10513 6126,11722 5843,7909" semanticType="enclosure" shapeName="Rectangle"/>
        </emma:interpretation>
      </emma:emma>
    </inkml:annotationXML>
    <inkml:trace contextRef="#ctx0" brushRef="#br0">79 0 1090 0,'-35'37'258'0,"8"17"94"16,12 10-315-16,10 20-21 15,11 4-5-15,9 27-13 16,5 6 3-16,13 29-8 15,-13-34 0 1,0-1 11-16,18 151-7 0,-14-10 7 16,-12 31-4-16,-21-110 7 15,0 2-2 1,-26 117-1-16,-4-42 12 16,4-7-2-16,11-44 8 15,19-98-7-15,11-40-1 16,8-10-13-16,2-22-1 0,6-8-51 15,-9-44-318 1,-13-17 95-16</inkml:trace>
    <inkml:trace contextRef="#ctx0" brushRef="#br0" timeOffset="1828.148">11-283 892 0,'0'-38'268'0,"-5"19"49"0,8 15-248 15,9 1-37-15,10 6-20 16,22 5-11-16,10 2 5 16,25 7-5-16,11-2 4 15,26-3-4-15,1-1 5 16,34-13-7-16,-9-7 4 16,31-12-5-16,-9-6 5 15,20-16-6-15,-24 1 7 0,36-11-6 16,-21 8 6-16,19 3-7 15,-17 13 8-15,39 8-8 16,-26 12 6-16,39 3-7 16,-12 3 7-16,41 0-7 15,-14 1 1-15,47-5 0 16,-19 1 8-16,46-1-8 16,-22 0 7-16,40 4-1 15,-33 4 1-15,35-2-8 16,-34-1 7-16,40-1-7 15,-36-9 8-15,44-5-9 16,-36-1 9-16,42-3-8 16,-41 0 8-16,41 3-8 15,-47 1 8-15,41 5-7 0,-48 3 6 16,42 6-5-16,-47-5 6 16,44 8-8-16,-44-3 7 15,43-2-6-15,-47-7 5 16,33 0-6-16,-46-5 7 15,21 1-6-15,-48-7 6 16,23 3-5-16,-49 2 7 16,15-3-8-16,-42 3 6 15,13-4-4-15,-31 1 3 16,9-6-4-16,-31 4 5 0,17-6-6 16,-26 10 6-16,4 2-5 15,-21 8 4-15,7 4-5 16,-25 7 7-16,7-1-7 15,-19 4 7-15,-1 4-6 16,-17-2 6-16,-2 3-6 16,-21-4 7-16,1 0-9 15,-15-2 8-15,-4-1-5 16,-10 0 5-16,-6 2 12 16,-9-1 17-16,-3 1 12 15,-5 3 13-15,0 2 2 16,-5 2-11-16,6 11-14 15,0 4-14-15,8 11-12 16,0 5-3-16,9 22-5 0,-2-4 2 16,6 22-5-1,1 1 1-15,7 16-5 0,-8-6 3 16,7 29-4-16,-7-6 4 16,4 33-5-16,-12-6 7 15,6 29-3-15,-10-15 9 16,2 24 0-16,-8-27 6 15,6 22-3-15,-2-19 5 16,2 9-6-16,0-20 1 0,6 20-4 16,-4-20 1-16,0 5-4 15,-2-22 4-15,-4 2-5 16,-8-30 4-16,2-9-3 16,-4-28 3-16,-11-6-4 15,4-23 5-15,0-10-2 16,-9-12 4-16,-2-7-1 15,4-1 5-15,-2 4 16 16,-6-1 7-16,-4-3-2 16,0 6 2-16,-4-5-8 15,-4-4-14-15,-10 8-16 16,4 0-5-16,-12 2-18 16,-4 3 2-16,-18 3-23 15,-1-2 8-15,-17 3-6 0,-3-7 15 16,-21 1-6-1,-6 0 23-15,-26-2-2 0,1-2 13 16,-33 6 0-16,2 0 10 16,-16-4-3-16,6 2 6 15,-31 9 4-15,26-3 6 16,-31 1-3-16,13 6 3 16,-13-1-5-16,19-6-5 0,-35-1-8 15,35-2 4 1,-33-5-8-16,14-3 6 0,-16-4-7 15,19-4 5-15,-40 2-8 16,33-1 4-16,-39 1-13 16,24 0 9-16,-33 0-6 15,26-3 9-15,-31 0 3 16,30-3 13-16,-28 1-1 16,29 2 6-16,-25 4-4 15,33-3-1-15,-35 4-8 16,30-1 1-16,-24-2-5 15,24-1 4-15,-27-1-6 16,29 0 0-16,-29-3-10 16,21 3 2-16,-31 3-12 15,25-1 7-15,-38 8-6 16,31-1 10-16,-36 10-3 16,31 0 13-16,-38 15-5 0,37-5 9 15,-43 15 1-15,39-3 7 16,-34 4-3-16,33-5 4 15,-29 2-5-15,40-10 1 16,-33-6-7-16,31-7 2 16,-30 1-3-16,39-5 2 15,-39-1-2-15,45 1 9 16,-24-6 0-16,38-4 8 0,-17-7 5 16,44-8 6-16,-21-4-2 15,44-1 0-15,-7-14-4 16,31 9-6-16,-6-4 6 15,34 0 0-15,-4-2-3 16,32 12 3-16,5-4-6 16,28 6-9-16,3 3-9 15,25 9 4-15,2-3-27 16,15 3-32-16,12-5-413 16,12-13 108-16</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4:28.2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468DC6-62F1-4C75-9CCC-B29836E13BB6}" emma:medium="tactile" emma:mode="ink">
          <msink:context xmlns:msink="http://schemas.microsoft.com/ink/2010/main" type="inkDrawing" rotatedBoundingBox="24090,8398 27688,1723 32570,4355 28972,11029" semanticType="enclosure" shapeName="Other">
            <msink:sourceLink direction="with" ref="{3CF39349-52F1-41F9-82A7-52F10E98CA39}"/>
            <msink:sourceLink direction="with" ref="{6149C637-C40B-4F2D-9FC0-5E5B08C17CBB}"/>
            <msink:sourceLink direction="with" ref="{72ADC8DB-E4A3-4E40-9941-962B15A3630C}"/>
            <msink:destinationLink direction="with" ref="{9FDDAD4C-7CA1-48EA-9061-352B9A7BE029}"/>
            <msink:destinationLink direction="with" ref="{82C9B6FA-9949-4B7A-A1A7-DEC7F83C6B09}"/>
          </msink:context>
        </emma:interpretation>
      </emma:emma>
    </inkml:annotationXML>
    <inkml:trace contextRef="#ctx0" brushRef="#br0">72 484 984 0,'-11'-408'531'0,"31"332"-504"0,-32 74-2 15,16 21-3-15,-1 120-2 16,-6 33-21-16,-6 64 6 16,5 18 0-16,-2 46 3 15,6-81-1-15,1 63 2 16,2-45-5-16,-7 17 0 16,-1-20-2-16,-10 33 7 15,-3-53 7-15,5 37 20 0,9-33 3 16,10 16 3-16,12-36-8 15,13 10-7-15,0-41-19 16,3 23-4-16,-4-35-2 16,7 4 1-16,-15-32-1 15,4-7 2-15,-5-36-1 16,-5-14-3-16,-7-31-15 16,-5-18-25-16,-5-33-13 0,-10-56-325 15,-4-31 81-15</inkml:trace>
    <inkml:trace contextRef="#ctx0" brushRef="#br0" timeOffset="639.4554">562-267 857 0,'33'10'365'0,"20"9"-13"0,11-13-169 16,44 9-179-16,24 3-8 15,50 5 2-15,0-11 2 32,50-6 3-32,-9-7-2 0,37-12 2 0,-27-6-1 15,36-16 0-15,-34 0-2 16,25-18 0-16,-44 0-1 0,24-6-1 16,-43 2-1-16,-1-3 0 15,-44 14 2-15,-5 7 0 16,-47 10-1-16,-7 14 1 15,-31 19 0-15,-9 10 1 16,-21 7 4-16,-5 19 6 16,-8 4 3-16,-9 25 6 15,-1 18-1-15,-6 30-4 16,-3 0-6-16,-6 106-1 16,-4-25-4-16,-10 25 0 15,3-1 1-15,-9 37 1 16,-4-84-2-16,-3 34 1 15,1 40-1-15,-11 2 2 16,2-13-2-16,-4 32 2 16,7-15-1-16,-5-38-1 15,9-11 0-15,3 6 2 0,4-45-3 16,-4 12 0-16,15-27 0 16,-7 14-1-1,6-30-1-15,1 16 1 0,2-25-31 16,-24 7-351-16,-7-31 107 15</inkml:trace>
    <inkml:trace contextRef="#ctx0" brushRef="#br0" timeOffset="987.9851">-104 5459 1100 0,'-26'8'258'0,"26"-2"86"16,36 0-324-16,39-6-16 15,25-11-15-15,58-11 5 16,13-15 3-16,52-19 4 15,6-8 1-15,43-9 1 16,-28 5 2-16,35-2 1 0,-36 19-2 16,20 2-1-16,-45 10-1 15,16-1 0-15,-45 7 0 16,6-5 0-16,-48 2 1 16,-3-7 411-16,-38-1-762 15,-21-15 391-15</inkml:trace>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30T07:34:29.9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5C9EC8-8244-4D83-9B10-A4D63A4B27B5}" emma:medium="tactile" emma:mode="ink">
          <msink:context xmlns:msink="http://schemas.microsoft.com/ink/2010/main" type="inkDrawing" rotatedBoundingBox="25722,8168 30816,3006 31631,3810 26537,8972" semanticType="scratchOut" shapeName="Other">
            <msink:sourceLink direction="with" ref="{65AF1AE1-A6E1-4816-AF62-15E5B711D3C3}"/>
          </msink:context>
        </emma:interpretation>
      </emma:emma>
    </inkml:annotationXML>
    <inkml:trace contextRef="#ctx0" brushRef="#br0">66 5609 1061 0,'-42'-75'288'0,"14"6"75"15,13-27-292-15,15-4-48 16,12-31-8-16,12 2-11 16,24-27-1-16,0 17-3 15,13-16 1-15,1 20-2 16,15-18 3-16,-2 16-2 16,17-16-1-16,-5 10 0 15,25-27 2-15,-6 9-2 16,19-3 1-16,-8 28 0 15,13-46 1-15,-19 16 0 0,16 4-1 16,-18 16 0-16,14-8 0 16,-15 63-1-16,15-2-2 15,-18 19 2-15,15-8 1 16,-16 10-2-16,21-19 3 16,-16 22-2-16,21-24 1 15,-8 11 0-15,17-7 1 16,-14 19-2-16,11 2 1 15,-22 19 0-15,6-28-1 16,-23 7 1-16,8-46 2 16,-14 9-3-16,6-3 3 15,-9 38 1-15,8-4 4 16,-10 45 1-16,16-6 4 0,-10 6 3 16,11-14 0-1,-13 2-4-15,-4-7 0 0,-19 6-4 16,-3-4-2-16,-20 7-1 15,-8-3 2-15,-10 6-1 16,-5-9 1-16,-7 3-2 16,-2-8 0-16,-6 2-2 15,-9 1-26-15,-9 10-11 16,-9 12-355-16,-8 36 90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30.03.2021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337925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06744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30.03.2021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30.03.2021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customXml" Target="../ink/ink6.xml"/><Relationship Id="rId17" Type="http://schemas.openxmlformats.org/officeDocument/2006/relationships/image" Target="../media/image11.emf"/><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emf"/><Relationship Id="rId14" Type="http://schemas.openxmlformats.org/officeDocument/2006/relationships/customXml" Target="../ink/ink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11.xml"/><Relationship Id="rId5" Type="http://schemas.openxmlformats.org/officeDocument/2006/relationships/image" Target="../media/image13.emf"/><Relationship Id="rId4" Type="http://schemas.openxmlformats.org/officeDocument/2006/relationships/customXml" Target="../ink/ink10.xml"/></Relationships>
</file>

<file path=ppt/slides/_rels/slide12.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0.emf"/><Relationship Id="rId18" Type="http://schemas.openxmlformats.org/officeDocument/2006/relationships/customXml" Target="../ink/ink20.xml"/><Relationship Id="rId26" Type="http://schemas.openxmlformats.org/officeDocument/2006/relationships/customXml" Target="../ink/ink24.xml"/><Relationship Id="rId3" Type="http://schemas.openxmlformats.org/officeDocument/2006/relationships/image" Target="../media/image15.emf"/><Relationship Id="rId21" Type="http://schemas.openxmlformats.org/officeDocument/2006/relationships/image" Target="../media/image24.emf"/><Relationship Id="rId34" Type="http://schemas.openxmlformats.org/officeDocument/2006/relationships/customXml" Target="../ink/ink28.xml"/><Relationship Id="rId7" Type="http://schemas.openxmlformats.org/officeDocument/2006/relationships/image" Target="../media/image17.emf"/><Relationship Id="rId12" Type="http://schemas.openxmlformats.org/officeDocument/2006/relationships/customXml" Target="../ink/ink17.xml"/><Relationship Id="rId17" Type="http://schemas.openxmlformats.org/officeDocument/2006/relationships/image" Target="../media/image22.emf"/><Relationship Id="rId25" Type="http://schemas.openxmlformats.org/officeDocument/2006/relationships/image" Target="../media/image26.emf"/><Relationship Id="rId33" Type="http://schemas.openxmlformats.org/officeDocument/2006/relationships/image" Target="../media/image30.emf"/><Relationship Id="rId2" Type="http://schemas.openxmlformats.org/officeDocument/2006/relationships/customXml" Target="../ink/ink12.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28.emf"/><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19.emf"/><Relationship Id="rId24" Type="http://schemas.openxmlformats.org/officeDocument/2006/relationships/customXml" Target="../ink/ink23.xml"/><Relationship Id="rId32" Type="http://schemas.openxmlformats.org/officeDocument/2006/relationships/customXml" Target="../ink/ink27.xml"/><Relationship Id="rId37" Type="http://schemas.openxmlformats.org/officeDocument/2006/relationships/image" Target="../media/image32.emf"/><Relationship Id="rId5" Type="http://schemas.openxmlformats.org/officeDocument/2006/relationships/image" Target="../media/image16.emf"/><Relationship Id="rId15" Type="http://schemas.openxmlformats.org/officeDocument/2006/relationships/image" Target="../media/image21.emf"/><Relationship Id="rId23" Type="http://schemas.openxmlformats.org/officeDocument/2006/relationships/image" Target="../media/image25.emf"/><Relationship Id="rId28" Type="http://schemas.openxmlformats.org/officeDocument/2006/relationships/customXml" Target="../ink/ink25.xml"/><Relationship Id="rId36" Type="http://schemas.openxmlformats.org/officeDocument/2006/relationships/customXml" Target="../ink/ink29.xml"/><Relationship Id="rId10" Type="http://schemas.openxmlformats.org/officeDocument/2006/relationships/customXml" Target="../ink/ink16.xml"/><Relationship Id="rId19" Type="http://schemas.openxmlformats.org/officeDocument/2006/relationships/image" Target="../media/image23.emf"/><Relationship Id="rId31" Type="http://schemas.openxmlformats.org/officeDocument/2006/relationships/image" Target="../media/image29.emf"/><Relationship Id="rId4" Type="http://schemas.openxmlformats.org/officeDocument/2006/relationships/customXml" Target="../ink/ink13.xml"/><Relationship Id="rId9" Type="http://schemas.openxmlformats.org/officeDocument/2006/relationships/image" Target="../media/image18.emf"/><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27.emf"/><Relationship Id="rId30" Type="http://schemas.openxmlformats.org/officeDocument/2006/relationships/customXml" Target="../ink/ink26.xml"/><Relationship Id="rId35"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5.emf"/><Relationship Id="rId12" Type="http://schemas.openxmlformats.org/officeDocument/2006/relationships/customXml" Target="../ink/ink35.xml"/><Relationship Id="rId2" Type="http://schemas.openxmlformats.org/officeDocument/2006/relationships/customXml" Target="../ink/ink30.xml"/><Relationship Id="rId1" Type="http://schemas.openxmlformats.org/officeDocument/2006/relationships/slideLayout" Target="../slideLayouts/slideLayout1.xml"/><Relationship Id="rId6" Type="http://schemas.openxmlformats.org/officeDocument/2006/relationships/customXml" Target="../ink/ink32.xml"/><Relationship Id="rId11" Type="http://schemas.openxmlformats.org/officeDocument/2006/relationships/image" Target="../media/image37.emf"/><Relationship Id="rId5" Type="http://schemas.openxmlformats.org/officeDocument/2006/relationships/image" Target="../media/image34.emf"/><Relationship Id="rId15" Type="http://schemas.openxmlformats.org/officeDocument/2006/relationships/image" Target="../media/image39.emf"/><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36.emf"/><Relationship Id="rId14" Type="http://schemas.openxmlformats.org/officeDocument/2006/relationships/customXml" Target="../ink/ink36.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customXml" Target="../ink/ink42.xml"/><Relationship Id="rId3" Type="http://schemas.openxmlformats.org/officeDocument/2006/relationships/customXml" Target="../ink/ink37.xml"/><Relationship Id="rId7" Type="http://schemas.openxmlformats.org/officeDocument/2006/relationships/customXml" Target="../ink/ink39.xml"/><Relationship Id="rId12" Type="http://schemas.openxmlformats.org/officeDocument/2006/relationships/image" Target="../media/image47.emf"/><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4.emf"/><Relationship Id="rId11" Type="http://schemas.openxmlformats.org/officeDocument/2006/relationships/customXml" Target="../ink/ink41.xml"/><Relationship Id="rId5" Type="http://schemas.openxmlformats.org/officeDocument/2006/relationships/customXml" Target="../ink/ink38.xml"/><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customXml" Target="../ink/ink40.xml"/><Relationship Id="rId14" Type="http://schemas.openxmlformats.org/officeDocument/2006/relationships/image" Target="../media/image48.emf"/></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3" Type="http://schemas.openxmlformats.org/officeDocument/2006/relationships/customXml" Target="../ink/ink47.xml"/><Relationship Id="rId18" Type="http://schemas.openxmlformats.org/officeDocument/2006/relationships/image" Target="../media/image57.emf"/><Relationship Id="rId26" Type="http://schemas.openxmlformats.org/officeDocument/2006/relationships/image" Target="../media/image61.emf"/><Relationship Id="rId39" Type="http://schemas.openxmlformats.org/officeDocument/2006/relationships/customXml" Target="../ink/ink60.xml"/><Relationship Id="rId21" Type="http://schemas.openxmlformats.org/officeDocument/2006/relationships/customXml" Target="../ink/ink51.xml"/><Relationship Id="rId34" Type="http://schemas.openxmlformats.org/officeDocument/2006/relationships/image" Target="../media/image65.emf"/><Relationship Id="rId42" Type="http://schemas.openxmlformats.org/officeDocument/2006/relationships/image" Target="../media/image69.emf"/><Relationship Id="rId47" Type="http://schemas.openxmlformats.org/officeDocument/2006/relationships/customXml" Target="../ink/ink64.xml"/><Relationship Id="rId50" Type="http://schemas.openxmlformats.org/officeDocument/2006/relationships/image" Target="../media/image73.emf"/><Relationship Id="rId55" Type="http://schemas.openxmlformats.org/officeDocument/2006/relationships/customXml" Target="../ink/ink68.xml"/><Relationship Id="rId63" Type="http://schemas.openxmlformats.org/officeDocument/2006/relationships/customXml" Target="../ink/ink72.xml"/><Relationship Id="rId7" Type="http://schemas.openxmlformats.org/officeDocument/2006/relationships/customXml" Target="../ink/ink44.xml"/><Relationship Id="rId2" Type="http://schemas.openxmlformats.org/officeDocument/2006/relationships/image" Target="../media/image10.png"/><Relationship Id="rId16" Type="http://schemas.openxmlformats.org/officeDocument/2006/relationships/image" Target="../media/image56.emf"/><Relationship Id="rId20" Type="http://schemas.openxmlformats.org/officeDocument/2006/relationships/image" Target="../media/image58.emf"/><Relationship Id="rId29" Type="http://schemas.openxmlformats.org/officeDocument/2006/relationships/customXml" Target="../ink/ink55.xml"/><Relationship Id="rId41" Type="http://schemas.openxmlformats.org/officeDocument/2006/relationships/customXml" Target="../ink/ink61.xml"/><Relationship Id="rId54" Type="http://schemas.openxmlformats.org/officeDocument/2006/relationships/image" Target="../media/image75.emf"/><Relationship Id="rId62" Type="http://schemas.openxmlformats.org/officeDocument/2006/relationships/image" Target="../media/image79.emf"/><Relationship Id="rId1" Type="http://schemas.openxmlformats.org/officeDocument/2006/relationships/slideLayout" Target="../slideLayouts/slideLayout1.xml"/><Relationship Id="rId6" Type="http://schemas.openxmlformats.org/officeDocument/2006/relationships/image" Target="../media/image51.emf"/><Relationship Id="rId11" Type="http://schemas.openxmlformats.org/officeDocument/2006/relationships/customXml" Target="../ink/ink46.xml"/><Relationship Id="rId24" Type="http://schemas.openxmlformats.org/officeDocument/2006/relationships/image" Target="../media/image60.emf"/><Relationship Id="rId32" Type="http://schemas.openxmlformats.org/officeDocument/2006/relationships/image" Target="../media/image64.emf"/><Relationship Id="rId37" Type="http://schemas.openxmlformats.org/officeDocument/2006/relationships/customXml" Target="../ink/ink59.xml"/><Relationship Id="rId40" Type="http://schemas.openxmlformats.org/officeDocument/2006/relationships/image" Target="../media/image68.emf"/><Relationship Id="rId45" Type="http://schemas.openxmlformats.org/officeDocument/2006/relationships/customXml" Target="../ink/ink63.xml"/><Relationship Id="rId53" Type="http://schemas.openxmlformats.org/officeDocument/2006/relationships/customXml" Target="../ink/ink67.xml"/><Relationship Id="rId58" Type="http://schemas.openxmlformats.org/officeDocument/2006/relationships/image" Target="../media/image77.emf"/><Relationship Id="rId5" Type="http://schemas.openxmlformats.org/officeDocument/2006/relationships/customXml" Target="../ink/ink43.xml"/><Relationship Id="rId15" Type="http://schemas.openxmlformats.org/officeDocument/2006/relationships/customXml" Target="../ink/ink48.xml"/><Relationship Id="rId23" Type="http://schemas.openxmlformats.org/officeDocument/2006/relationships/customXml" Target="../ink/ink52.xml"/><Relationship Id="rId28" Type="http://schemas.openxmlformats.org/officeDocument/2006/relationships/image" Target="../media/image62.emf"/><Relationship Id="rId36" Type="http://schemas.openxmlformats.org/officeDocument/2006/relationships/image" Target="../media/image66.emf"/><Relationship Id="rId49" Type="http://schemas.openxmlformats.org/officeDocument/2006/relationships/customXml" Target="../ink/ink65.xml"/><Relationship Id="rId57" Type="http://schemas.openxmlformats.org/officeDocument/2006/relationships/customXml" Target="../ink/ink69.xml"/><Relationship Id="rId61" Type="http://schemas.openxmlformats.org/officeDocument/2006/relationships/customXml" Target="../ink/ink71.xml"/><Relationship Id="rId10" Type="http://schemas.openxmlformats.org/officeDocument/2006/relationships/image" Target="../media/image53.emf"/><Relationship Id="rId19" Type="http://schemas.openxmlformats.org/officeDocument/2006/relationships/customXml" Target="../ink/ink50.xml"/><Relationship Id="rId31" Type="http://schemas.openxmlformats.org/officeDocument/2006/relationships/customXml" Target="../ink/ink56.xml"/><Relationship Id="rId44" Type="http://schemas.openxmlformats.org/officeDocument/2006/relationships/image" Target="../media/image70.emf"/><Relationship Id="rId52" Type="http://schemas.openxmlformats.org/officeDocument/2006/relationships/image" Target="../media/image74.emf"/><Relationship Id="rId60" Type="http://schemas.openxmlformats.org/officeDocument/2006/relationships/image" Target="../media/image78.emf"/><Relationship Id="rId4" Type="http://schemas.openxmlformats.org/officeDocument/2006/relationships/image" Target="../media/image12.png"/><Relationship Id="rId9" Type="http://schemas.openxmlformats.org/officeDocument/2006/relationships/customXml" Target="../ink/ink45.xml"/><Relationship Id="rId14" Type="http://schemas.openxmlformats.org/officeDocument/2006/relationships/image" Target="../media/image55.emf"/><Relationship Id="rId22" Type="http://schemas.openxmlformats.org/officeDocument/2006/relationships/image" Target="../media/image59.emf"/><Relationship Id="rId27" Type="http://schemas.openxmlformats.org/officeDocument/2006/relationships/customXml" Target="../ink/ink54.xml"/><Relationship Id="rId30" Type="http://schemas.openxmlformats.org/officeDocument/2006/relationships/image" Target="../media/image63.emf"/><Relationship Id="rId35" Type="http://schemas.openxmlformats.org/officeDocument/2006/relationships/customXml" Target="../ink/ink58.xml"/><Relationship Id="rId43" Type="http://schemas.openxmlformats.org/officeDocument/2006/relationships/customXml" Target="../ink/ink62.xml"/><Relationship Id="rId48" Type="http://schemas.openxmlformats.org/officeDocument/2006/relationships/image" Target="../media/image72.emf"/><Relationship Id="rId56" Type="http://schemas.openxmlformats.org/officeDocument/2006/relationships/image" Target="../media/image76.emf"/><Relationship Id="rId64" Type="http://schemas.openxmlformats.org/officeDocument/2006/relationships/image" Target="../media/image80.emf"/><Relationship Id="rId8" Type="http://schemas.openxmlformats.org/officeDocument/2006/relationships/image" Target="../media/image52.emf"/><Relationship Id="rId51" Type="http://schemas.openxmlformats.org/officeDocument/2006/relationships/customXml" Target="../ink/ink66.xml"/><Relationship Id="rId3" Type="http://schemas.openxmlformats.org/officeDocument/2006/relationships/image" Target="../media/image11.png"/><Relationship Id="rId12" Type="http://schemas.openxmlformats.org/officeDocument/2006/relationships/image" Target="../media/image54.emf"/><Relationship Id="rId17" Type="http://schemas.openxmlformats.org/officeDocument/2006/relationships/customXml" Target="../ink/ink49.xml"/><Relationship Id="rId25" Type="http://schemas.openxmlformats.org/officeDocument/2006/relationships/customXml" Target="../ink/ink53.xml"/><Relationship Id="rId33" Type="http://schemas.openxmlformats.org/officeDocument/2006/relationships/customXml" Target="../ink/ink57.xml"/><Relationship Id="rId38" Type="http://schemas.openxmlformats.org/officeDocument/2006/relationships/image" Target="../media/image67.emf"/><Relationship Id="rId46" Type="http://schemas.openxmlformats.org/officeDocument/2006/relationships/image" Target="../media/image71.emf"/><Relationship Id="rId59" Type="http://schemas.openxmlformats.org/officeDocument/2006/relationships/customXml" Target="../ink/ink7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image" Target="../media/image85.emf"/><Relationship Id="rId18" Type="http://schemas.openxmlformats.org/officeDocument/2006/relationships/customXml" Target="../ink/ink80.xml"/><Relationship Id="rId26" Type="http://schemas.openxmlformats.org/officeDocument/2006/relationships/customXml" Target="../ink/ink84.xml"/><Relationship Id="rId39" Type="http://schemas.openxmlformats.org/officeDocument/2006/relationships/image" Target="../media/image98.emf"/><Relationship Id="rId3" Type="http://schemas.openxmlformats.org/officeDocument/2006/relationships/image" Target="../media/image11.png"/><Relationship Id="rId21" Type="http://schemas.openxmlformats.org/officeDocument/2006/relationships/image" Target="../media/image89.emf"/><Relationship Id="rId34" Type="http://schemas.openxmlformats.org/officeDocument/2006/relationships/customXml" Target="../ink/ink88.xml"/><Relationship Id="rId42" Type="http://schemas.openxmlformats.org/officeDocument/2006/relationships/customXml" Target="../ink/ink92.xml"/><Relationship Id="rId47" Type="http://schemas.openxmlformats.org/officeDocument/2006/relationships/image" Target="../media/image102.emf"/><Relationship Id="rId7" Type="http://schemas.openxmlformats.org/officeDocument/2006/relationships/image" Target="../media/image82.emf"/><Relationship Id="rId12" Type="http://schemas.openxmlformats.org/officeDocument/2006/relationships/customXml" Target="../ink/ink77.xml"/><Relationship Id="rId17" Type="http://schemas.openxmlformats.org/officeDocument/2006/relationships/image" Target="../media/image87.emf"/><Relationship Id="rId25" Type="http://schemas.openxmlformats.org/officeDocument/2006/relationships/image" Target="../media/image91.emf"/><Relationship Id="rId33" Type="http://schemas.openxmlformats.org/officeDocument/2006/relationships/image" Target="../media/image95.emf"/><Relationship Id="rId38" Type="http://schemas.openxmlformats.org/officeDocument/2006/relationships/customXml" Target="../ink/ink90.xml"/><Relationship Id="rId46" Type="http://schemas.openxmlformats.org/officeDocument/2006/relationships/customXml" Target="../ink/ink94.xml"/><Relationship Id="rId2" Type="http://schemas.openxmlformats.org/officeDocument/2006/relationships/image" Target="../media/image10.png"/><Relationship Id="rId16" Type="http://schemas.openxmlformats.org/officeDocument/2006/relationships/customXml" Target="../ink/ink79.xml"/><Relationship Id="rId20" Type="http://schemas.openxmlformats.org/officeDocument/2006/relationships/customXml" Target="../ink/ink81.xml"/><Relationship Id="rId29" Type="http://schemas.openxmlformats.org/officeDocument/2006/relationships/image" Target="../media/image93.emf"/><Relationship Id="rId41" Type="http://schemas.openxmlformats.org/officeDocument/2006/relationships/image" Target="../media/image99.emf"/><Relationship Id="rId1" Type="http://schemas.openxmlformats.org/officeDocument/2006/relationships/slideLayout" Target="../slideLayouts/slideLayout1.xml"/><Relationship Id="rId6" Type="http://schemas.openxmlformats.org/officeDocument/2006/relationships/customXml" Target="../ink/ink74.xml"/><Relationship Id="rId11" Type="http://schemas.openxmlformats.org/officeDocument/2006/relationships/image" Target="../media/image84.emf"/><Relationship Id="rId24" Type="http://schemas.openxmlformats.org/officeDocument/2006/relationships/customXml" Target="../ink/ink83.xml"/><Relationship Id="rId32" Type="http://schemas.openxmlformats.org/officeDocument/2006/relationships/customXml" Target="../ink/ink87.xml"/><Relationship Id="rId37" Type="http://schemas.openxmlformats.org/officeDocument/2006/relationships/image" Target="../media/image97.emf"/><Relationship Id="rId40" Type="http://schemas.openxmlformats.org/officeDocument/2006/relationships/customXml" Target="../ink/ink91.xml"/><Relationship Id="rId45" Type="http://schemas.openxmlformats.org/officeDocument/2006/relationships/image" Target="../media/image101.emf"/><Relationship Id="rId5" Type="http://schemas.openxmlformats.org/officeDocument/2006/relationships/image" Target="../media/image81.emf"/><Relationship Id="rId15" Type="http://schemas.openxmlformats.org/officeDocument/2006/relationships/image" Target="../media/image86.emf"/><Relationship Id="rId23" Type="http://schemas.openxmlformats.org/officeDocument/2006/relationships/image" Target="../media/image90.emf"/><Relationship Id="rId28" Type="http://schemas.openxmlformats.org/officeDocument/2006/relationships/customXml" Target="../ink/ink85.xml"/><Relationship Id="rId36" Type="http://schemas.openxmlformats.org/officeDocument/2006/relationships/customXml" Target="../ink/ink89.xml"/><Relationship Id="rId49" Type="http://schemas.openxmlformats.org/officeDocument/2006/relationships/image" Target="../media/image103.emf"/><Relationship Id="rId10" Type="http://schemas.openxmlformats.org/officeDocument/2006/relationships/customXml" Target="../ink/ink76.xml"/><Relationship Id="rId19" Type="http://schemas.openxmlformats.org/officeDocument/2006/relationships/image" Target="../media/image88.emf"/><Relationship Id="rId31" Type="http://schemas.openxmlformats.org/officeDocument/2006/relationships/image" Target="../media/image94.emf"/><Relationship Id="rId44" Type="http://schemas.openxmlformats.org/officeDocument/2006/relationships/customXml" Target="../ink/ink93.xml"/><Relationship Id="rId4" Type="http://schemas.openxmlformats.org/officeDocument/2006/relationships/customXml" Target="../ink/ink73.xml"/><Relationship Id="rId9" Type="http://schemas.openxmlformats.org/officeDocument/2006/relationships/image" Target="../media/image83.emf"/><Relationship Id="rId14" Type="http://schemas.openxmlformats.org/officeDocument/2006/relationships/customXml" Target="../ink/ink78.xml"/><Relationship Id="rId22" Type="http://schemas.openxmlformats.org/officeDocument/2006/relationships/customXml" Target="../ink/ink82.xml"/><Relationship Id="rId27" Type="http://schemas.openxmlformats.org/officeDocument/2006/relationships/image" Target="../media/image92.emf"/><Relationship Id="rId30" Type="http://schemas.openxmlformats.org/officeDocument/2006/relationships/customXml" Target="../ink/ink86.xml"/><Relationship Id="rId35" Type="http://schemas.openxmlformats.org/officeDocument/2006/relationships/image" Target="../media/image96.emf"/><Relationship Id="rId43" Type="http://schemas.openxmlformats.org/officeDocument/2006/relationships/image" Target="../media/image100.emf"/><Relationship Id="rId48" Type="http://schemas.openxmlformats.org/officeDocument/2006/relationships/customXml" Target="../ink/ink95.xml"/><Relationship Id="rId8" Type="http://schemas.openxmlformats.org/officeDocument/2006/relationships/customXml" Target="../ink/ink7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ustomXml" Target="../ink/ink96.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customXml" Target="../ink/ink100.xml"/><Relationship Id="rId13" Type="http://schemas.openxmlformats.org/officeDocument/2006/relationships/image" Target="../media/image110.emf"/><Relationship Id="rId18" Type="http://schemas.openxmlformats.org/officeDocument/2006/relationships/customXml" Target="../ink/ink105.xml"/><Relationship Id="rId26" Type="http://schemas.openxmlformats.org/officeDocument/2006/relationships/customXml" Target="../ink/ink109.xml"/><Relationship Id="rId3" Type="http://schemas.openxmlformats.org/officeDocument/2006/relationships/image" Target="../media/image105.emf"/><Relationship Id="rId21" Type="http://schemas.openxmlformats.org/officeDocument/2006/relationships/image" Target="../media/image114.emf"/><Relationship Id="rId7" Type="http://schemas.openxmlformats.org/officeDocument/2006/relationships/image" Target="../media/image107.emf"/><Relationship Id="rId12" Type="http://schemas.openxmlformats.org/officeDocument/2006/relationships/customXml" Target="../ink/ink102.xml"/><Relationship Id="rId17" Type="http://schemas.openxmlformats.org/officeDocument/2006/relationships/image" Target="../media/image112.emf"/><Relationship Id="rId25" Type="http://schemas.openxmlformats.org/officeDocument/2006/relationships/image" Target="../media/image116.emf"/><Relationship Id="rId2" Type="http://schemas.openxmlformats.org/officeDocument/2006/relationships/customXml" Target="../ink/ink97.xml"/><Relationship Id="rId16" Type="http://schemas.openxmlformats.org/officeDocument/2006/relationships/customXml" Target="../ink/ink104.xml"/><Relationship Id="rId20" Type="http://schemas.openxmlformats.org/officeDocument/2006/relationships/customXml" Target="../ink/ink106.xml"/><Relationship Id="rId29" Type="http://schemas.openxmlformats.org/officeDocument/2006/relationships/image" Target="../media/image118.emf"/><Relationship Id="rId1" Type="http://schemas.openxmlformats.org/officeDocument/2006/relationships/slideLayout" Target="../slideLayouts/slideLayout1.xml"/><Relationship Id="rId6" Type="http://schemas.openxmlformats.org/officeDocument/2006/relationships/customXml" Target="../ink/ink99.xml"/><Relationship Id="rId11" Type="http://schemas.openxmlformats.org/officeDocument/2006/relationships/image" Target="../media/image109.emf"/><Relationship Id="rId24" Type="http://schemas.openxmlformats.org/officeDocument/2006/relationships/customXml" Target="../ink/ink108.xml"/><Relationship Id="rId5" Type="http://schemas.openxmlformats.org/officeDocument/2006/relationships/image" Target="../media/image106.emf"/><Relationship Id="rId15" Type="http://schemas.openxmlformats.org/officeDocument/2006/relationships/image" Target="../media/image111.emf"/><Relationship Id="rId23" Type="http://schemas.openxmlformats.org/officeDocument/2006/relationships/image" Target="../media/image115.emf"/><Relationship Id="rId28" Type="http://schemas.openxmlformats.org/officeDocument/2006/relationships/customXml" Target="../ink/ink110.xml"/><Relationship Id="rId10" Type="http://schemas.openxmlformats.org/officeDocument/2006/relationships/customXml" Target="../ink/ink101.xml"/><Relationship Id="rId19" Type="http://schemas.openxmlformats.org/officeDocument/2006/relationships/image" Target="../media/image113.emf"/><Relationship Id="rId4" Type="http://schemas.openxmlformats.org/officeDocument/2006/relationships/customXml" Target="../ink/ink98.xml"/><Relationship Id="rId9" Type="http://schemas.openxmlformats.org/officeDocument/2006/relationships/image" Target="../media/image108.emf"/><Relationship Id="rId14" Type="http://schemas.openxmlformats.org/officeDocument/2006/relationships/customXml" Target="../ink/ink103.xml"/><Relationship Id="rId22" Type="http://schemas.openxmlformats.org/officeDocument/2006/relationships/customXml" Target="../ink/ink107.xml"/><Relationship Id="rId27" Type="http://schemas.openxmlformats.org/officeDocument/2006/relationships/image" Target="../media/image117.emf"/></Relationships>
</file>

<file path=ppt/slides/_rels/slide25.xml.rels><?xml version="1.0" encoding="UTF-8" standalone="yes"?>
<Relationships xmlns="http://schemas.openxmlformats.org/package/2006/relationships"><Relationship Id="rId8" Type="http://schemas.openxmlformats.org/officeDocument/2006/relationships/customXml" Target="../ink/ink114.xml"/><Relationship Id="rId3" Type="http://schemas.openxmlformats.org/officeDocument/2006/relationships/image" Target="../media/image119.emf"/><Relationship Id="rId7" Type="http://schemas.openxmlformats.org/officeDocument/2006/relationships/image" Target="../media/image121.emf"/><Relationship Id="rId2" Type="http://schemas.openxmlformats.org/officeDocument/2006/relationships/customXml" Target="../ink/ink111.xml"/><Relationship Id="rId1" Type="http://schemas.openxmlformats.org/officeDocument/2006/relationships/slideLayout" Target="../slideLayouts/slideLayout1.xml"/><Relationship Id="rId6" Type="http://schemas.openxmlformats.org/officeDocument/2006/relationships/customXml" Target="../ink/ink113.xml"/><Relationship Id="rId11" Type="http://schemas.openxmlformats.org/officeDocument/2006/relationships/image" Target="../media/image123.emf"/><Relationship Id="rId5" Type="http://schemas.openxmlformats.org/officeDocument/2006/relationships/image" Target="../media/image120.emf"/><Relationship Id="rId10" Type="http://schemas.openxmlformats.org/officeDocument/2006/relationships/customXml" Target="../ink/ink115.xml"/><Relationship Id="rId4" Type="http://schemas.openxmlformats.org/officeDocument/2006/relationships/customXml" Target="../ink/ink112.xml"/><Relationship Id="rId9" Type="http://schemas.openxmlformats.org/officeDocument/2006/relationships/image" Target="../media/image122.emf"/></Relationships>
</file>

<file path=ppt/slides/_rels/slide26.xml.rels><?xml version="1.0" encoding="UTF-8" standalone="yes"?>
<Relationships xmlns="http://schemas.openxmlformats.org/package/2006/relationships"><Relationship Id="rId8" Type="http://schemas.openxmlformats.org/officeDocument/2006/relationships/customXml" Target="../ink/ink119.xml"/><Relationship Id="rId13" Type="http://schemas.openxmlformats.org/officeDocument/2006/relationships/image" Target="../media/image129.emf"/><Relationship Id="rId18" Type="http://schemas.openxmlformats.org/officeDocument/2006/relationships/customXml" Target="../ink/ink124.xml"/><Relationship Id="rId3" Type="http://schemas.openxmlformats.org/officeDocument/2006/relationships/image" Target="../media/image124.emf"/><Relationship Id="rId7" Type="http://schemas.openxmlformats.org/officeDocument/2006/relationships/image" Target="../media/image126.emf"/><Relationship Id="rId12" Type="http://schemas.openxmlformats.org/officeDocument/2006/relationships/customXml" Target="../ink/ink121.xml"/><Relationship Id="rId17" Type="http://schemas.openxmlformats.org/officeDocument/2006/relationships/image" Target="../media/image131.emf"/><Relationship Id="rId2" Type="http://schemas.openxmlformats.org/officeDocument/2006/relationships/customXml" Target="../ink/ink116.xml"/><Relationship Id="rId16" Type="http://schemas.openxmlformats.org/officeDocument/2006/relationships/customXml" Target="../ink/ink123.xml"/><Relationship Id="rId1" Type="http://schemas.openxmlformats.org/officeDocument/2006/relationships/slideLayout" Target="../slideLayouts/slideLayout1.xml"/><Relationship Id="rId6" Type="http://schemas.openxmlformats.org/officeDocument/2006/relationships/customXml" Target="../ink/ink118.xml"/><Relationship Id="rId11" Type="http://schemas.openxmlformats.org/officeDocument/2006/relationships/image" Target="../media/image128.emf"/><Relationship Id="rId5" Type="http://schemas.openxmlformats.org/officeDocument/2006/relationships/image" Target="../media/image125.emf"/><Relationship Id="rId15" Type="http://schemas.openxmlformats.org/officeDocument/2006/relationships/image" Target="../media/image130.emf"/><Relationship Id="rId10" Type="http://schemas.openxmlformats.org/officeDocument/2006/relationships/customXml" Target="../ink/ink120.xml"/><Relationship Id="rId19" Type="http://schemas.openxmlformats.org/officeDocument/2006/relationships/image" Target="../media/image132.emf"/><Relationship Id="rId4" Type="http://schemas.openxmlformats.org/officeDocument/2006/relationships/customXml" Target="../ink/ink117.xml"/><Relationship Id="rId9" Type="http://schemas.openxmlformats.org/officeDocument/2006/relationships/image" Target="../media/image127.emf"/><Relationship Id="rId14" Type="http://schemas.openxmlformats.org/officeDocument/2006/relationships/customXml" Target="../ink/ink1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35.emf"/><Relationship Id="rId13" Type="http://schemas.openxmlformats.org/officeDocument/2006/relationships/customXml" Target="../ink/ink130.xml"/><Relationship Id="rId3" Type="http://schemas.openxmlformats.org/officeDocument/2006/relationships/customXml" Target="../ink/ink125.xml"/><Relationship Id="rId7" Type="http://schemas.openxmlformats.org/officeDocument/2006/relationships/customXml" Target="../ink/ink127.xml"/><Relationship Id="rId12" Type="http://schemas.openxmlformats.org/officeDocument/2006/relationships/image" Target="../media/image137.emf"/><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34.emf"/><Relationship Id="rId11" Type="http://schemas.openxmlformats.org/officeDocument/2006/relationships/customXml" Target="../ink/ink129.xml"/><Relationship Id="rId5" Type="http://schemas.openxmlformats.org/officeDocument/2006/relationships/customXml" Target="../ink/ink126.xml"/><Relationship Id="rId10" Type="http://schemas.openxmlformats.org/officeDocument/2006/relationships/image" Target="../media/image136.emf"/><Relationship Id="rId4" Type="http://schemas.openxmlformats.org/officeDocument/2006/relationships/image" Target="../media/image133.emf"/><Relationship Id="rId9" Type="http://schemas.openxmlformats.org/officeDocument/2006/relationships/customXml" Target="../ink/ink128.xml"/><Relationship Id="rId14" Type="http://schemas.openxmlformats.org/officeDocument/2006/relationships/image" Target="../media/image138.emf"/></Relationships>
</file>

<file path=ppt/slides/_rels/slide32.xml.rels><?xml version="1.0" encoding="UTF-8" standalone="yes"?>
<Relationships xmlns="http://schemas.openxmlformats.org/package/2006/relationships"><Relationship Id="rId8" Type="http://schemas.openxmlformats.org/officeDocument/2006/relationships/customXml" Target="../ink/ink133.xml"/><Relationship Id="rId13" Type="http://schemas.openxmlformats.org/officeDocument/2006/relationships/image" Target="../media/image143.emf"/><Relationship Id="rId18" Type="http://schemas.openxmlformats.org/officeDocument/2006/relationships/customXml" Target="../ink/ink138.xml"/><Relationship Id="rId26" Type="http://schemas.openxmlformats.org/officeDocument/2006/relationships/customXml" Target="../ink/ink142.xml"/><Relationship Id="rId3" Type="http://schemas.openxmlformats.org/officeDocument/2006/relationships/image" Target="../media/image17.png"/><Relationship Id="rId21" Type="http://schemas.openxmlformats.org/officeDocument/2006/relationships/image" Target="../media/image147.emf"/><Relationship Id="rId34" Type="http://schemas.openxmlformats.org/officeDocument/2006/relationships/customXml" Target="../ink/ink146.xml"/><Relationship Id="rId7" Type="http://schemas.openxmlformats.org/officeDocument/2006/relationships/image" Target="../media/image140.emf"/><Relationship Id="rId12" Type="http://schemas.openxmlformats.org/officeDocument/2006/relationships/customXml" Target="../ink/ink135.xml"/><Relationship Id="rId17" Type="http://schemas.openxmlformats.org/officeDocument/2006/relationships/image" Target="../media/image145.emf"/><Relationship Id="rId25" Type="http://schemas.openxmlformats.org/officeDocument/2006/relationships/image" Target="../media/image149.emf"/><Relationship Id="rId33" Type="http://schemas.openxmlformats.org/officeDocument/2006/relationships/image" Target="../media/image153.emf"/><Relationship Id="rId2" Type="http://schemas.openxmlformats.org/officeDocument/2006/relationships/image" Target="../media/image16.png"/><Relationship Id="rId16" Type="http://schemas.openxmlformats.org/officeDocument/2006/relationships/customXml" Target="../ink/ink137.xml"/><Relationship Id="rId20" Type="http://schemas.openxmlformats.org/officeDocument/2006/relationships/customXml" Target="../ink/ink139.xml"/><Relationship Id="rId29" Type="http://schemas.openxmlformats.org/officeDocument/2006/relationships/image" Target="../media/image151.emf"/><Relationship Id="rId1" Type="http://schemas.openxmlformats.org/officeDocument/2006/relationships/slideLayout" Target="../slideLayouts/slideLayout1.xml"/><Relationship Id="rId6" Type="http://schemas.openxmlformats.org/officeDocument/2006/relationships/customXml" Target="../ink/ink132.xml"/><Relationship Id="rId11" Type="http://schemas.openxmlformats.org/officeDocument/2006/relationships/image" Target="../media/image142.emf"/><Relationship Id="rId24" Type="http://schemas.openxmlformats.org/officeDocument/2006/relationships/customXml" Target="../ink/ink141.xml"/><Relationship Id="rId32" Type="http://schemas.openxmlformats.org/officeDocument/2006/relationships/customXml" Target="../ink/ink145.xml"/><Relationship Id="rId37" Type="http://schemas.openxmlformats.org/officeDocument/2006/relationships/image" Target="../media/image155.emf"/><Relationship Id="rId5" Type="http://schemas.openxmlformats.org/officeDocument/2006/relationships/image" Target="../media/image139.emf"/><Relationship Id="rId15" Type="http://schemas.openxmlformats.org/officeDocument/2006/relationships/image" Target="../media/image144.emf"/><Relationship Id="rId23" Type="http://schemas.openxmlformats.org/officeDocument/2006/relationships/image" Target="../media/image148.emf"/><Relationship Id="rId28" Type="http://schemas.openxmlformats.org/officeDocument/2006/relationships/customXml" Target="../ink/ink143.xml"/><Relationship Id="rId36" Type="http://schemas.openxmlformats.org/officeDocument/2006/relationships/customXml" Target="../ink/ink147.xml"/><Relationship Id="rId10" Type="http://schemas.openxmlformats.org/officeDocument/2006/relationships/customXml" Target="../ink/ink134.xml"/><Relationship Id="rId19" Type="http://schemas.openxmlformats.org/officeDocument/2006/relationships/image" Target="../media/image146.emf"/><Relationship Id="rId31" Type="http://schemas.openxmlformats.org/officeDocument/2006/relationships/image" Target="../media/image152.emf"/><Relationship Id="rId4" Type="http://schemas.openxmlformats.org/officeDocument/2006/relationships/customXml" Target="../ink/ink131.xml"/><Relationship Id="rId9" Type="http://schemas.openxmlformats.org/officeDocument/2006/relationships/image" Target="../media/image141.emf"/><Relationship Id="rId14" Type="http://schemas.openxmlformats.org/officeDocument/2006/relationships/customXml" Target="../ink/ink136.xml"/><Relationship Id="rId22" Type="http://schemas.openxmlformats.org/officeDocument/2006/relationships/customXml" Target="../ink/ink140.xml"/><Relationship Id="rId27" Type="http://schemas.openxmlformats.org/officeDocument/2006/relationships/image" Target="../media/image150.emf"/><Relationship Id="rId30" Type="http://schemas.openxmlformats.org/officeDocument/2006/relationships/customXml" Target="../ink/ink144.xml"/><Relationship Id="rId35" Type="http://schemas.openxmlformats.org/officeDocument/2006/relationships/image" Target="../media/image154.emf"/></Relationships>
</file>

<file path=ppt/slides/_rels/slide33.xml.rels><?xml version="1.0" encoding="UTF-8" standalone="yes"?>
<Relationships xmlns="http://schemas.openxmlformats.org/package/2006/relationships"><Relationship Id="rId3" Type="http://schemas.openxmlformats.org/officeDocument/2006/relationships/customXml" Target="../ink/ink148.xm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56.emf"/></Relationships>
</file>

<file path=ppt/slides/_rels/slide34.xml.rels><?xml version="1.0" encoding="UTF-8" standalone="yes"?>
<Relationships xmlns="http://schemas.openxmlformats.org/package/2006/relationships"><Relationship Id="rId8" Type="http://schemas.openxmlformats.org/officeDocument/2006/relationships/image" Target="../media/image159.emf"/><Relationship Id="rId3" Type="http://schemas.openxmlformats.org/officeDocument/2006/relationships/customXml" Target="../ink/ink149.xml"/><Relationship Id="rId7" Type="http://schemas.openxmlformats.org/officeDocument/2006/relationships/customXml" Target="../ink/ink151.xm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58.emf"/><Relationship Id="rId5" Type="http://schemas.openxmlformats.org/officeDocument/2006/relationships/customXml" Target="../ink/ink150.xml"/><Relationship Id="rId10" Type="http://schemas.openxmlformats.org/officeDocument/2006/relationships/image" Target="../media/image160.emf"/><Relationship Id="rId4" Type="http://schemas.openxmlformats.org/officeDocument/2006/relationships/image" Target="../media/image157.emf"/><Relationship Id="rId9" Type="http://schemas.openxmlformats.org/officeDocument/2006/relationships/customXml" Target="../ink/ink15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6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533169" y="136353"/>
            <a:ext cx="4914038" cy="954107"/>
          </a:xfrm>
          <a:prstGeom prst="rect">
            <a:avLst/>
          </a:prstGeom>
          <a:noFill/>
        </p:spPr>
        <p:txBody>
          <a:bodyPr wrap="none" rtlCol="0">
            <a:spAutoFit/>
          </a:bodyPr>
          <a:lstStyle/>
          <a:p>
            <a:pPr algn="ctr"/>
            <a:r>
              <a:rPr lang="de-DE" sz="2800" b="1" dirty="0" smtClean="0"/>
              <a:t>Staatliche Rahmenbedingungen</a:t>
            </a:r>
          </a:p>
          <a:p>
            <a:pPr algn="ctr"/>
            <a:r>
              <a:rPr lang="de-DE" sz="2800" b="1" dirty="0" smtClean="0"/>
              <a:t>Online-Termin 30.03.2021</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30.03.2021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3673631" y="2027427"/>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p:spTree>
    <p:extLst>
      <p:ext uri="{BB962C8B-B14F-4D97-AF65-F5344CB8AC3E}">
        <p14:creationId xmlns:p14="http://schemas.microsoft.com/office/powerpoint/2010/main" val="27306528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smtClean="0">
                <a:latin typeface="Times New Roman" panose="02020603050405020304" pitchFamily="18" charset="0"/>
                <a:cs typeface="Times New Roman" panose="02020603050405020304" pitchFamily="18" charset="0"/>
              </a:rPr>
              <a:t>Warum kommt es zu kollektiven Entscheidungen und Staatenbildung?</a:t>
            </a:r>
            <a:endParaRPr lang="de-DE" sz="28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65809"/>
            <a:ext cx="12172951" cy="6286502"/>
          </a:xfrm>
          <a:prstGeom prst="rect">
            <a:avLst/>
          </a:prstGeom>
          <a:noFill/>
        </p:spPr>
        <p:txBody>
          <a:bodyPr wrap="square" rtlCol="0">
            <a:noAutofit/>
          </a:bodyPr>
          <a:lstStyle/>
          <a:p>
            <a:r>
              <a:rPr lang="en-US" sz="2400" dirty="0" smtClean="0">
                <a:latin typeface="Times New Roman" panose="02020603050405020304" pitchFamily="18" charset="0"/>
                <a:cs typeface="Times New Roman" panose="02020603050405020304" pitchFamily="18" charset="0"/>
              </a:rPr>
              <a:t>Man </a:t>
            </a:r>
            <a:r>
              <a:rPr lang="en-US" sz="2400" dirty="0" err="1" smtClean="0">
                <a:latin typeface="Times New Roman" panose="02020603050405020304" pitchFamily="18" charset="0"/>
                <a:cs typeface="Times New Roman" panose="02020603050405020304" pitchFamily="18" charset="0"/>
              </a:rPr>
              <a:t>betrachte</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Individuen</a:t>
            </a:r>
            <a:r>
              <a:rPr lang="en-US" sz="2400" dirty="0" smtClean="0">
                <a:latin typeface="Times New Roman" panose="02020603050405020304" pitchFamily="18" charset="0"/>
                <a:cs typeface="Times New Roman" panose="02020603050405020304" pitchFamily="18" charset="0"/>
              </a:rPr>
              <a:t> A und B, die </a:t>
            </a:r>
            <a:r>
              <a:rPr lang="en-US" sz="2400" dirty="0" err="1" smtClean="0">
                <a:latin typeface="Times New Roman" panose="02020603050405020304" pitchFamily="18" charset="0"/>
                <a:cs typeface="Times New Roman" panose="02020603050405020304" pitchFamily="18" charset="0"/>
              </a:rPr>
              <a:t>zwei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Güter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tauschen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können</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Die </a:t>
            </a:r>
            <a:r>
              <a:rPr lang="en-US" sz="2400" dirty="0" err="1" smtClean="0">
                <a:latin typeface="Times New Roman" panose="02020603050405020304" pitchFamily="18" charset="0"/>
                <a:cs typeface="Times New Roman" panose="02020603050405020304" pitchFamily="18" charset="0"/>
              </a:rPr>
              <a:t>neoklassische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Theorie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sagt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unter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bestimmten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Annahmen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über</a:t>
            </a:r>
            <a:r>
              <a:rPr lang="en-US" sz="2400" dirty="0" smtClean="0">
                <a:latin typeface="Times New Roman" panose="02020603050405020304" pitchFamily="18" charset="0"/>
                <a:cs typeface="Times New Roman" panose="02020603050405020304" pitchFamily="18" charset="0"/>
              </a:rPr>
              <a:t> die </a:t>
            </a:r>
            <a:r>
              <a:rPr lang="en-US" sz="2400" dirty="0" err="1" smtClean="0">
                <a:latin typeface="Times New Roman" panose="02020603050405020304" pitchFamily="18" charset="0"/>
                <a:cs typeface="Times New Roman" panose="02020603050405020304" pitchFamily="18" charset="0"/>
              </a:rPr>
              <a:t>Präferenzen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dass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beide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durch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Tausch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besser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stellen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können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bzw</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
            </a:r>
            <a:r>
              <a:rPr lang="en-US" sz="2400" dirty="0" err="1" smtClean="0">
                <a:latin typeface="Times New Roman" panose="02020603050405020304" pitchFamily="18" charset="0"/>
                <a:cs typeface="Times New Roman" panose="02020603050405020304" pitchFamily="18" charset="0"/>
              </a:rPr>
              <a:t>icht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schlechter</a:t>
            </a:r>
            <a:r>
              <a:rPr lang="en-US" sz="2400" dirty="0" smtClean="0">
                <a:latin typeface="Times New Roman" panose="02020603050405020304" pitchFamily="18" charset="0"/>
                <a:cs typeface="Times New Roman" panose="02020603050405020304" pitchFamily="18" charset="0"/>
              </a:rPr>
              <a:t>, falls </a:t>
            </a:r>
            <a:r>
              <a:rPr lang="en-US" sz="2400" dirty="0" err="1" smtClean="0">
                <a:latin typeface="Times New Roman" panose="02020603050405020304" pitchFamily="18" charset="0"/>
                <a:cs typeface="Times New Roman" panose="02020603050405020304" pitchFamily="18" charset="0"/>
              </a:rPr>
              <a:t>schon</a:t>
            </a:r>
            <a:r>
              <a:rPr lang="en-US" sz="2400" dirty="0" smtClean="0">
                <a:latin typeface="Times New Roman" panose="02020603050405020304" pitchFamily="18" charset="0"/>
                <a:cs typeface="Times New Roman" panose="02020603050405020304" pitchFamily="18" charset="0"/>
              </a:rPr>
              <a:t> die </a:t>
            </a:r>
            <a:r>
              <a:rPr lang="en-US" sz="2400" dirty="0" err="1" smtClean="0">
                <a:latin typeface="Times New Roman" panose="02020603050405020304" pitchFamily="18" charset="0"/>
                <a:cs typeface="Times New Roman" panose="02020603050405020304" pitchFamily="18" charset="0"/>
              </a:rPr>
              <a:t>Anfangsausstattung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pareto-effizient</a:t>
            </a:r>
            <a:r>
              <a:rPr lang="en-US" sz="2400" dirty="0" smtClean="0">
                <a:latin typeface="Times New Roman" panose="02020603050405020304" pitchFamily="18" charset="0"/>
                <a:cs typeface="Times New Roman" panose="02020603050405020304" pitchFamily="18" charset="0"/>
              </a:rPr>
              <a:t> war)</a:t>
            </a:r>
          </a:p>
          <a:p>
            <a:endParaRPr lang="en-US" sz="2400" dirty="0">
              <a:latin typeface="Times New Roman" panose="02020603050405020304" pitchFamily="18" charset="0"/>
              <a:cs typeface="Times New Roman" panose="02020603050405020304" pitchFamily="18" charset="0"/>
            </a:endParaRPr>
          </a:p>
          <a:p>
            <a:r>
              <a:rPr lang="en-US" sz="2400" b="1" u="sng" dirty="0" smtClean="0">
                <a:latin typeface="Times New Roman" panose="02020603050405020304" pitchFamily="18" charset="0"/>
                <a:cs typeface="Times New Roman" panose="02020603050405020304" pitchFamily="18" charset="0"/>
              </a:rPr>
              <a:t>Aber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häufig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gibt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Anreiz</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zu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betrügen</a:t>
            </a:r>
            <a:r>
              <a:rPr lang="en-US" sz="2400" dirty="0" smtClean="0">
                <a:latin typeface="Times New Roman" panose="02020603050405020304" pitchFamily="18" charset="0"/>
                <a:cs typeface="Times New Roman" panose="02020603050405020304" pitchFamily="18" charset="0"/>
              </a:rPr>
              <a:t>. Man </a:t>
            </a:r>
            <a:r>
              <a:rPr lang="en-US" sz="2400" dirty="0" err="1" smtClean="0">
                <a:latin typeface="Times New Roman" panose="02020603050405020304" pitchFamily="18" charset="0"/>
                <a:cs typeface="Times New Roman" panose="02020603050405020304" pitchFamily="18" charset="0"/>
              </a:rPr>
              <a:t>betrachte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folgende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Auszahlungsmatrix</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Untersuchen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Sie</a:t>
            </a:r>
            <a:r>
              <a:rPr lang="en-US" sz="2400" dirty="0" smtClean="0">
                <a:latin typeface="Times New Roman" panose="02020603050405020304" pitchFamily="18" charset="0"/>
                <a:cs typeface="Times New Roman" panose="02020603050405020304" pitchFamily="18" charset="0"/>
              </a:rPr>
              <a:t> die Situation auf </a:t>
            </a:r>
            <a:r>
              <a:rPr lang="en-US" sz="2400" dirty="0" err="1" smtClean="0">
                <a:latin typeface="Times New Roman" panose="02020603050405020304" pitchFamily="18" charset="0"/>
                <a:cs typeface="Times New Roman" panose="02020603050405020304" pitchFamily="18" charset="0"/>
              </a:rPr>
              <a:t>Gleichgewichte</a:t>
            </a:r>
            <a:r>
              <a:rPr lang="en-US" sz="2400" dirty="0" smtClean="0">
                <a:latin typeface="Times New Roman" panose="02020603050405020304" pitchFamily="18" charset="0"/>
                <a:cs typeface="Times New Roman" panose="02020603050405020304" pitchFamily="18" charset="0"/>
              </a:rPr>
              <a:t> in </a:t>
            </a:r>
            <a:r>
              <a:rPr lang="en-US" sz="2400" dirty="0" err="1" smtClean="0">
                <a:latin typeface="Times New Roman" panose="02020603050405020304" pitchFamily="18" charset="0"/>
                <a:cs typeface="Times New Roman" panose="02020603050405020304" pitchFamily="18" charset="0"/>
              </a:rPr>
              <a:t>reinen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Strategien</a:t>
            </a:r>
            <a:r>
              <a:rPr lang="en-US" sz="2400" dirty="0" smtClean="0">
                <a:latin typeface="Times New Roman" panose="02020603050405020304" pitchFamily="18" charset="0"/>
                <a:cs typeface="Times New Roman" panose="02020603050405020304" pitchFamily="18" charset="0"/>
              </a:rPr>
              <a:t>.</a:t>
            </a:r>
          </a:p>
          <a:p>
            <a:r>
              <a:rPr lang="en-US" sz="2400" dirty="0" err="1" smtClean="0">
                <a:latin typeface="Times New Roman" panose="02020603050405020304" pitchFamily="18" charset="0"/>
                <a:cs typeface="Times New Roman" panose="02020603050405020304" pitchFamily="18" charset="0"/>
              </a:rPr>
              <a:t>Wie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nennt</a:t>
            </a:r>
            <a:r>
              <a:rPr lang="en-US" sz="2400" dirty="0" smtClean="0">
                <a:latin typeface="Times New Roman" panose="02020603050405020304" pitchFamily="18" charset="0"/>
                <a:cs typeface="Times New Roman" panose="02020603050405020304" pitchFamily="18" charset="0"/>
              </a:rPr>
              <a:t> man </a:t>
            </a:r>
            <a:r>
              <a:rPr lang="en-US" sz="2400" dirty="0" err="1" smtClean="0">
                <a:latin typeface="Times New Roman" panose="02020603050405020304" pitchFamily="18" charset="0"/>
                <a:cs typeface="Times New Roman" panose="02020603050405020304" pitchFamily="18" charset="0"/>
              </a:rPr>
              <a:t>eine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solche</a:t>
            </a:r>
            <a:r>
              <a:rPr lang="en-US" sz="2400" dirty="0" smtClean="0">
                <a:latin typeface="Times New Roman" panose="02020603050405020304" pitchFamily="18" charset="0"/>
                <a:cs typeface="Times New Roman" panose="02020603050405020304" pitchFamily="18" charset="0"/>
              </a:rPr>
              <a:t> Situation?</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536886540"/>
              </p:ext>
            </p:extLst>
          </p:nvPr>
        </p:nvGraphicFramePr>
        <p:xfrm>
          <a:off x="403981" y="3454661"/>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smtClean="0"/>
                        <a:t>B</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smtClean="0"/>
                        <a:t>A</a:t>
                      </a:r>
                      <a:endParaRPr lang="de-DE" dirty="0"/>
                    </a:p>
                  </a:txBody>
                  <a:tcPr anchor="ctr"/>
                </a:tc>
                <a:tc>
                  <a:txBody>
                    <a:bodyPr/>
                    <a:lstStyle/>
                    <a:p>
                      <a:pPr algn="ctr"/>
                      <a:r>
                        <a:rPr lang="de-DE" dirty="0" smtClean="0"/>
                        <a:t>betrügen</a:t>
                      </a:r>
                      <a:endParaRPr lang="de-DE" dirty="0"/>
                    </a:p>
                  </a:txBody>
                  <a:tcPr anchor="ctr"/>
                </a:tc>
                <a:tc>
                  <a:txBody>
                    <a:bodyPr/>
                    <a:lstStyle/>
                    <a:p>
                      <a:pPr algn="ctr"/>
                      <a:r>
                        <a:rPr lang="de-DE" dirty="0" smtClean="0"/>
                        <a:t>(14,14)</a:t>
                      </a:r>
                      <a:endParaRPr lang="de-DE" dirty="0"/>
                    </a:p>
                  </a:txBody>
                  <a:tcPr anchor="ctr"/>
                </a:tc>
                <a:tc>
                  <a:txBody>
                    <a:bodyPr/>
                    <a:lstStyle/>
                    <a:p>
                      <a:pPr algn="ctr"/>
                      <a:r>
                        <a:rPr lang="de-DE" dirty="0" smtClean="0"/>
                        <a:t>(24,10)</a:t>
                      </a:r>
                      <a:endParaRPr lang="de-DE" dirty="0"/>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smtClean="0"/>
                        <a:t>nicht betrügen</a:t>
                      </a:r>
                      <a:endParaRPr lang="de-DE" dirty="0"/>
                    </a:p>
                  </a:txBody>
                  <a:tcPr anchor="ctr"/>
                </a:tc>
                <a:tc>
                  <a:txBody>
                    <a:bodyPr/>
                    <a:lstStyle/>
                    <a:p>
                      <a:pPr algn="ctr"/>
                      <a:r>
                        <a:rPr lang="de-DE" dirty="0" smtClean="0"/>
                        <a:t>(12,18)</a:t>
                      </a:r>
                      <a:endParaRPr lang="de-DE" dirty="0"/>
                    </a:p>
                  </a:txBody>
                  <a:tcPr anchor="ctr"/>
                </a:tc>
                <a:tc>
                  <a:txBody>
                    <a:bodyPr/>
                    <a:lstStyle/>
                    <a:p>
                      <a:pPr algn="ctr"/>
                      <a:r>
                        <a:rPr lang="de-DE" dirty="0" smtClean="0"/>
                        <a:t>(20,15)</a:t>
                      </a:r>
                      <a:endParaRPr lang="de-DE" dirty="0"/>
                    </a:p>
                  </a:txBody>
                  <a:tcPr anchor="ctr"/>
                </a:tc>
                <a:extLst>
                  <a:ext uri="{0D108BD9-81ED-4DB2-BD59-A6C34878D82A}">
                    <a16:rowId xmlns:a16="http://schemas.microsoft.com/office/drawing/2014/main" val="3239020616"/>
                  </a:ext>
                </a:extLst>
              </a:tr>
            </a:tbl>
          </a:graphicData>
        </a:graphic>
      </p:graphicFrame>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4" name="Freihand 3"/>
              <p14:cNvContentPartPr/>
              <p14:nvPr/>
            </p14:nvContentPartPr>
            <p14:xfrm>
              <a:off x="11149080" y="5943468"/>
              <a:ext cx="49680" cy="156240"/>
            </p14:xfrm>
          </p:contentPart>
        </mc:Choice>
        <mc:Fallback>
          <p:pic>
            <p:nvPicPr>
              <p:cNvPr id="4" name="Freihand 3"/>
              <p:cNvPicPr/>
              <p:nvPr/>
            </p:nvPicPr>
            <p:blipFill>
              <a:blip r:embed="rId3"/>
              <a:stretch>
                <a:fillRect/>
              </a:stretch>
            </p:blipFill>
            <p:spPr>
              <a:xfrm>
                <a:off x="11132160" y="5926548"/>
                <a:ext cx="83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4" name="Freihand 13"/>
              <p14:cNvContentPartPr/>
              <p14:nvPr/>
            </p14:nvContentPartPr>
            <p14:xfrm>
              <a:off x="7252800" y="4547028"/>
              <a:ext cx="468720" cy="608400"/>
            </p14:xfrm>
          </p:contentPart>
        </mc:Choice>
        <mc:Fallback>
          <p:pic>
            <p:nvPicPr>
              <p:cNvPr id="14" name="Freihand 13"/>
              <p:cNvPicPr/>
              <p:nvPr/>
            </p:nvPicPr>
            <p:blipFill>
              <a:blip r:embed="rId5"/>
              <a:stretch>
                <a:fillRect/>
              </a:stretch>
            </p:blipFill>
            <p:spPr>
              <a:xfrm>
                <a:off x="7236960" y="4533348"/>
                <a:ext cx="50112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Freihand 21"/>
              <p14:cNvContentPartPr/>
              <p14:nvPr/>
            </p14:nvContentPartPr>
            <p14:xfrm>
              <a:off x="5477280" y="4805148"/>
              <a:ext cx="1550160" cy="434160"/>
            </p14:xfrm>
          </p:contentPart>
        </mc:Choice>
        <mc:Fallback>
          <p:pic>
            <p:nvPicPr>
              <p:cNvPr id="22" name="Freihand 21"/>
              <p:cNvPicPr/>
              <p:nvPr/>
            </p:nvPicPr>
            <p:blipFill>
              <a:blip r:embed="rId7"/>
              <a:stretch>
                <a:fillRect/>
              </a:stretch>
            </p:blipFill>
            <p:spPr>
              <a:xfrm>
                <a:off x="5465760" y="4794708"/>
                <a:ext cx="157752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9" name="Freihand 38"/>
              <p14:cNvContentPartPr/>
              <p14:nvPr/>
            </p14:nvContentPartPr>
            <p14:xfrm>
              <a:off x="5072280" y="4419588"/>
              <a:ext cx="856080" cy="505800"/>
            </p14:xfrm>
          </p:contentPart>
        </mc:Choice>
        <mc:Fallback>
          <p:pic>
            <p:nvPicPr>
              <p:cNvPr id="39" name="Freihand 38"/>
              <p:cNvPicPr/>
              <p:nvPr/>
            </p:nvPicPr>
            <p:blipFill>
              <a:blip r:embed="rId9"/>
              <a:stretch>
                <a:fillRect/>
              </a:stretch>
            </p:blipFill>
            <p:spPr>
              <a:xfrm>
                <a:off x="5051040" y="4402308"/>
                <a:ext cx="89604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0" name="Freihand 39"/>
              <p14:cNvContentPartPr/>
              <p14:nvPr/>
            </p14:nvContentPartPr>
            <p14:xfrm>
              <a:off x="5203680" y="4533708"/>
              <a:ext cx="587880" cy="319320"/>
            </p14:xfrm>
          </p:contentPart>
        </mc:Choice>
        <mc:Fallback>
          <p:pic>
            <p:nvPicPr>
              <p:cNvPr id="40" name="Freihand 39"/>
              <p:cNvPicPr/>
              <p:nvPr/>
            </p:nvPicPr>
            <p:blipFill>
              <a:blip r:embed="rId11"/>
              <a:stretch>
                <a:fillRect/>
              </a:stretch>
            </p:blipFill>
            <p:spPr>
              <a:xfrm>
                <a:off x="5187120" y="4521828"/>
                <a:ext cx="62388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 name="Freihand 40"/>
              <p14:cNvContentPartPr/>
              <p14:nvPr/>
            </p14:nvContentPartPr>
            <p14:xfrm>
              <a:off x="5518680" y="5030508"/>
              <a:ext cx="312840" cy="309960"/>
            </p14:xfrm>
          </p:contentPart>
        </mc:Choice>
        <mc:Fallback>
          <p:pic>
            <p:nvPicPr>
              <p:cNvPr id="41" name="Freihand 40"/>
              <p:cNvPicPr/>
              <p:nvPr/>
            </p:nvPicPr>
            <p:blipFill>
              <a:blip r:embed="rId13"/>
              <a:stretch>
                <a:fillRect/>
              </a:stretch>
            </p:blipFill>
            <p:spPr>
              <a:xfrm>
                <a:off x="5499960" y="5014308"/>
                <a:ext cx="35064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p14:cNvContentPartPr/>
              <p14:nvPr/>
            </p14:nvContentPartPr>
            <p14:xfrm>
              <a:off x="5841240" y="4673388"/>
              <a:ext cx="2111400" cy="739080"/>
            </p14:xfrm>
          </p:contentPart>
        </mc:Choice>
        <mc:Fallback>
          <p:pic>
            <p:nvPicPr>
              <p:cNvPr id="42" name="Freihand 41"/>
              <p:cNvPicPr/>
              <p:nvPr/>
            </p:nvPicPr>
            <p:blipFill>
              <a:blip r:embed="rId15"/>
              <a:stretch>
                <a:fillRect/>
              </a:stretch>
            </p:blipFill>
            <p:spPr>
              <a:xfrm>
                <a:off x="5829720" y="4662588"/>
                <a:ext cx="2140560" cy="770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3" name="Freihand 42"/>
              <p14:cNvContentPartPr/>
              <p14:nvPr/>
            </p14:nvContentPartPr>
            <p14:xfrm>
              <a:off x="2105880" y="5527308"/>
              <a:ext cx="3385080" cy="634320"/>
            </p14:xfrm>
          </p:contentPart>
        </mc:Choice>
        <mc:Fallback>
          <p:pic>
            <p:nvPicPr>
              <p:cNvPr id="43" name="Freihand 42"/>
              <p:cNvPicPr/>
              <p:nvPr/>
            </p:nvPicPr>
            <p:blipFill>
              <a:blip r:embed="rId17"/>
              <a:stretch>
                <a:fillRect/>
              </a:stretch>
            </p:blipFill>
            <p:spPr>
              <a:xfrm>
                <a:off x="2088600" y="5505348"/>
                <a:ext cx="3416400" cy="675000"/>
              </a:xfrm>
              <a:prstGeom prst="rect">
                <a:avLst/>
              </a:prstGeom>
            </p:spPr>
          </p:pic>
        </mc:Fallback>
      </mc:AlternateContent>
    </p:spTree>
    <p:extLst>
      <p:ext uri="{BB962C8B-B14F-4D97-AF65-F5344CB8AC3E}">
        <p14:creationId xmlns:p14="http://schemas.microsoft.com/office/powerpoint/2010/main" val="896065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smtClean="0">
                <a:latin typeface="Times New Roman" panose="02020603050405020304" pitchFamily="18" charset="0"/>
                <a:cs typeface="Times New Roman" panose="02020603050405020304" pitchFamily="18" charset="0"/>
              </a:rPr>
              <a:t>Warum kommt es zu kollektiven Entscheidungen und Staatenbildung?</a:t>
            </a:r>
            <a:endParaRPr lang="de-DE" sz="28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Ohne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Institutionen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bzw</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Staat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oder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Gesetze</a:t>
            </a:r>
            <a:r>
              <a:rPr lang="en-US" sz="2400" dirty="0" smtClean="0">
                <a:latin typeface="Times New Roman" panose="02020603050405020304" pitchFamily="18" charset="0"/>
                <a:cs typeface="Times New Roman" panose="02020603050405020304" pitchFamily="18" charset="0"/>
              </a:rPr>
              <a:t> und </a:t>
            </a:r>
            <a:r>
              <a:rPr lang="en-US" sz="2400" dirty="0" err="1" smtClean="0">
                <a:latin typeface="Times New Roman" panose="02020603050405020304" pitchFamily="18" charset="0"/>
                <a:cs typeface="Times New Roman" panose="02020603050405020304" pitchFamily="18" charset="0"/>
              </a:rPr>
              <a:t>Regeln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stellt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sich</a:t>
            </a:r>
            <a:r>
              <a:rPr lang="en-US" sz="2400" dirty="0" smtClean="0">
                <a:latin typeface="Times New Roman" panose="02020603050405020304" pitchFamily="18" charset="0"/>
                <a:cs typeface="Times New Roman" panose="02020603050405020304" pitchFamily="18" charset="0"/>
              </a:rPr>
              <a:t> (14,14) </a:t>
            </a:r>
            <a:r>
              <a:rPr lang="en-US" sz="2400" dirty="0" err="1" smtClean="0">
                <a:latin typeface="Times New Roman" panose="02020603050405020304" pitchFamily="18" charset="0"/>
                <a:cs typeface="Times New Roman" panose="02020603050405020304" pitchFamily="18" charset="0"/>
              </a:rPr>
              <a:t>als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Gleichgewicht</a:t>
            </a:r>
            <a:r>
              <a:rPr lang="en-US" sz="2400" dirty="0" smtClean="0">
                <a:latin typeface="Times New Roman" panose="02020603050405020304" pitchFamily="18" charset="0"/>
                <a:cs typeface="Times New Roman" panose="02020603050405020304" pitchFamily="18" charset="0"/>
              </a:rPr>
              <a:t> in </a:t>
            </a:r>
            <a:r>
              <a:rPr lang="en-US" sz="2400" dirty="0" err="1" smtClean="0">
                <a:latin typeface="Times New Roman" panose="02020603050405020304" pitchFamily="18" charset="0"/>
                <a:cs typeface="Times New Roman" panose="02020603050405020304" pitchFamily="18" charset="0"/>
              </a:rPr>
              <a:t>reinen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Strategien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beide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betrügen</a:t>
            </a:r>
            <a:r>
              <a:rPr lang="en-US" sz="2400" dirty="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Anarchie</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Die </a:t>
            </a:r>
            <a:r>
              <a:rPr lang="en-US" sz="2400" dirty="0" err="1" smtClean="0">
                <a:latin typeface="Times New Roman" panose="02020603050405020304" pitchFamily="18" charset="0"/>
                <a:cs typeface="Times New Roman" panose="02020603050405020304" pitchFamily="18" charset="0"/>
              </a:rPr>
              <a:t>Individuen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können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aber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durch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Kommunikation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erkennen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dass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beide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besser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stellen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wenn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gleichzeitig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nicht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betrügen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20&gt;14,15&gt;14) → </a:t>
            </a:r>
            <a:r>
              <a:rPr lang="en-US" sz="2400" dirty="0" err="1" smtClean="0">
                <a:latin typeface="Times New Roman" panose="02020603050405020304" pitchFamily="18" charset="0"/>
                <a:cs typeface="Times New Roman" panose="02020603050405020304" pitchFamily="18" charset="0"/>
              </a:rPr>
              <a:t>Übergang</a:t>
            </a:r>
            <a:r>
              <a:rPr lang="en-US" sz="2400" dirty="0" smtClean="0">
                <a:latin typeface="Times New Roman" panose="02020603050405020304" pitchFamily="18" charset="0"/>
                <a:cs typeface="Times New Roman" panose="02020603050405020304" pitchFamily="18" charset="0"/>
              </a:rPr>
              <a:t> von der </a:t>
            </a:r>
            <a:r>
              <a:rPr lang="en-US" sz="2400" dirty="0" err="1" smtClean="0">
                <a:latin typeface="Times New Roman" panose="02020603050405020304" pitchFamily="18" charset="0"/>
                <a:cs typeface="Times New Roman" panose="02020603050405020304" pitchFamily="18" charset="0"/>
              </a:rPr>
              <a:t>Anarchie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zu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Regeln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formell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oder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informell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bzw</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Institutionen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oder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Staatswesen</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u="sng" dirty="0" smtClean="0">
                <a:latin typeface="Times New Roman" panose="02020603050405020304" pitchFamily="18" charset="0"/>
                <a:cs typeface="Times New Roman" panose="02020603050405020304" pitchFamily="18" charset="0"/>
              </a:rPr>
              <a:t>Aber: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Kollektive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Entscheidungsregeln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und </a:t>
            </a:r>
            <a:r>
              <a:rPr lang="en-US" sz="2400" dirty="0" err="1" smtClean="0">
                <a:latin typeface="Times New Roman" panose="02020603050405020304" pitchFamily="18" charset="0"/>
                <a:cs typeface="Times New Roman" panose="02020603050405020304" pitchFamily="18" charset="0"/>
              </a:rPr>
              <a:t>Gesetze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sind</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grundsätzlich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öffentliche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Güter</a:t>
            </a: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err="1" smtClean="0">
                <a:latin typeface="Times New Roman" panose="02020603050405020304" pitchFamily="18" charset="0"/>
                <a:cs typeface="Times New Roman" panose="02020603050405020304" pitchFamily="18" charset="0"/>
              </a:rPr>
              <a:t>damit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ergibt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sich</a:t>
            </a:r>
            <a:r>
              <a:rPr lang="en-US" sz="2400" dirty="0" smtClean="0">
                <a:latin typeface="Times New Roman" panose="02020603050405020304" pitchFamily="18" charset="0"/>
                <a:cs typeface="Times New Roman" panose="02020603050405020304" pitchFamily="18" charset="0"/>
              </a:rPr>
              <a:t> die Free-rider-</a:t>
            </a:r>
            <a:r>
              <a:rPr lang="en-US" sz="2400" dirty="0" err="1" smtClean="0">
                <a:latin typeface="Times New Roman" panose="02020603050405020304" pitchFamily="18" charset="0"/>
                <a:cs typeface="Times New Roman" panose="02020603050405020304" pitchFamily="18" charset="0"/>
              </a:rPr>
              <a:t>Problematik</a:t>
            </a:r>
            <a:endParaRPr lang="en-US"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und </a:t>
            </a:r>
            <a:r>
              <a:rPr lang="en-US" sz="2400" dirty="0" err="1" smtClean="0">
                <a:latin typeface="Times New Roman" panose="02020603050405020304" pitchFamily="18" charset="0"/>
                <a:cs typeface="Times New Roman" panose="02020603050405020304" pitchFamily="18" charset="0"/>
              </a:rPr>
              <a:t>letztlich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wieder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Tendenz</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zur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Anarchie</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Aktuelles</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Beispiel</a:t>
            </a:r>
            <a:r>
              <a:rPr lang="en-US" sz="2400" b="1" u="sng" dirty="0" smtClean="0">
                <a:latin typeface="Times New Roman" panose="02020603050405020304" pitchFamily="18" charset="0"/>
                <a:cs typeface="Times New Roman" panose="02020603050405020304" pitchFamily="18" charset="0"/>
              </a:rPr>
              <a:t>: Corona-</a:t>
            </a:r>
            <a:r>
              <a:rPr lang="en-US" sz="2400" b="1" u="sng" dirty="0" err="1" smtClean="0">
                <a:latin typeface="Times New Roman" panose="02020603050405020304" pitchFamily="18" charset="0"/>
                <a:cs typeface="Times New Roman" panose="02020603050405020304" pitchFamily="18" charset="0"/>
              </a:rPr>
              <a:t>Impfstoff</a:t>
            </a:r>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US-</a:t>
            </a:r>
            <a:r>
              <a:rPr lang="en-US" sz="2400" dirty="0" err="1" smtClean="0">
                <a:latin typeface="Times New Roman" panose="02020603050405020304" pitchFamily="18" charset="0"/>
                <a:cs typeface="Times New Roman" panose="02020603050405020304" pitchFamily="18" charset="0"/>
              </a:rPr>
              <a:t>Alleingang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unter</a:t>
            </a:r>
            <a:r>
              <a:rPr lang="en-US" sz="2400" dirty="0" smtClean="0">
                <a:latin typeface="Times New Roman" panose="02020603050405020304" pitchFamily="18" charset="0"/>
                <a:cs typeface="Times New Roman" panose="02020603050405020304" pitchFamily="18" charset="0"/>
              </a:rPr>
              <a:t> Trump vs </a:t>
            </a:r>
            <a:r>
              <a:rPr lang="en-US" sz="2400" dirty="0" err="1" smtClean="0">
                <a:latin typeface="Times New Roman" panose="02020603050405020304" pitchFamily="18" charset="0"/>
                <a:cs typeface="Times New Roman" panose="02020603050405020304" pitchFamily="18" charset="0"/>
              </a:rPr>
              <a:t>Impfstoff</a:t>
            </a:r>
            <a:r>
              <a:rPr lang="en-US" sz="2400" dirty="0" smtClean="0">
                <a:latin typeface="Times New Roman" panose="02020603050405020304" pitchFamily="18" charset="0"/>
                <a:cs typeface="Times New Roman" panose="02020603050405020304" pitchFamily="18" charset="0"/>
              </a:rPr>
              <a:t>-Allianz</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5053920" y="1205508"/>
              <a:ext cx="4091400" cy="440280"/>
            </p14:xfrm>
          </p:contentPart>
        </mc:Choice>
        <mc:Fallback>
          <p:pic>
            <p:nvPicPr>
              <p:cNvPr id="3" name="Freihand 2"/>
              <p:cNvPicPr/>
              <p:nvPr/>
            </p:nvPicPr>
            <p:blipFill>
              <a:blip r:embed="rId3"/>
              <a:stretch>
                <a:fillRect/>
              </a:stretch>
            </p:blipFill>
            <p:spPr>
              <a:xfrm>
                <a:off x="5037000" y="1190388"/>
                <a:ext cx="412524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3355800" y="3746028"/>
              <a:ext cx="3063960" cy="419760"/>
            </p14:xfrm>
          </p:contentPart>
        </mc:Choice>
        <mc:Fallback>
          <p:pic>
            <p:nvPicPr>
              <p:cNvPr id="6" name="Freihand 5"/>
              <p:cNvPicPr/>
              <p:nvPr/>
            </p:nvPicPr>
            <p:blipFill>
              <a:blip r:embed="rId5"/>
              <a:stretch>
                <a:fillRect/>
              </a:stretch>
            </p:blipFill>
            <p:spPr>
              <a:xfrm>
                <a:off x="3338160" y="3728748"/>
                <a:ext cx="309960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703320" y="5915748"/>
              <a:ext cx="3441960" cy="165960"/>
            </p14:xfrm>
          </p:contentPart>
        </mc:Choice>
        <mc:Fallback>
          <p:pic>
            <p:nvPicPr>
              <p:cNvPr id="8" name="Freihand 7"/>
              <p:cNvPicPr/>
              <p:nvPr/>
            </p:nvPicPr>
            <p:blipFill>
              <a:blip r:embed="rId7"/>
              <a:stretch>
                <a:fillRect/>
              </a:stretch>
            </p:blipFill>
            <p:spPr>
              <a:xfrm>
                <a:off x="694320" y="5907108"/>
                <a:ext cx="3468960" cy="191520"/>
              </a:xfrm>
              <a:prstGeom prst="rect">
                <a:avLst/>
              </a:prstGeom>
            </p:spPr>
          </p:pic>
        </mc:Fallback>
      </mc:AlternateContent>
    </p:spTree>
    <p:extLst>
      <p:ext uri="{BB962C8B-B14F-4D97-AF65-F5344CB8AC3E}">
        <p14:creationId xmlns:p14="http://schemas.microsoft.com/office/powerpoint/2010/main" val="345300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smtClean="0">
                <a:latin typeface="Times New Roman" panose="02020603050405020304" pitchFamily="18" charset="0"/>
                <a:cs typeface="Times New Roman" panose="02020603050405020304" pitchFamily="18" charset="0"/>
              </a:rPr>
              <a:t>Warum kommt es zu kollektiven Entscheidungen und Staatenbildung?</a:t>
            </a:r>
            <a:endParaRPr lang="de-DE" sz="28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34179"/>
            <a:ext cx="12172951" cy="6055973"/>
          </a:xfrm>
          <a:prstGeom prst="rect">
            <a:avLst/>
          </a:prstGeom>
          <a:noFill/>
        </p:spPr>
        <p:txBody>
          <a:bodyPr wrap="square" rtlCol="0">
            <a:noAutofit/>
          </a:bodyPr>
          <a:lstStyle/>
          <a:p>
            <a:r>
              <a:rPr lang="de-DE" sz="2400" dirty="0" smtClean="0">
                <a:latin typeface="Times New Roman" panose="02020603050405020304" pitchFamily="18" charset="0"/>
                <a:cs typeface="Times New Roman" panose="02020603050405020304" pitchFamily="18" charset="0"/>
              </a:rPr>
              <a:t>Nicht immer muss es ein eindeutiges Gleichgewicht geben, bzw. die Möglichkeit zu einem </a:t>
            </a:r>
            <a:r>
              <a:rPr lang="de-DE" sz="2400" dirty="0" err="1" smtClean="0">
                <a:latin typeface="Times New Roman" panose="02020603050405020304" pitchFamily="18" charset="0"/>
                <a:cs typeface="Times New Roman" panose="02020603050405020304" pitchFamily="18" charset="0"/>
              </a:rPr>
              <a:t>pareto</a:t>
            </a:r>
            <a:r>
              <a:rPr lang="de-DE" sz="2400" dirty="0" smtClean="0">
                <a:latin typeface="Times New Roman" panose="02020603050405020304" pitchFamily="18" charset="0"/>
                <a:cs typeface="Times New Roman" panose="02020603050405020304" pitchFamily="18" charset="0"/>
              </a:rPr>
              <a:t>-besseren Zustand.</a:t>
            </a:r>
          </a:p>
          <a:p>
            <a:endParaRPr lang="de-DE" sz="2400" dirty="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Man betrachte folgende Situation</a:t>
            </a:r>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Untersuchen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Strategien</a:t>
            </a:r>
            <a:r>
              <a:rPr lang="en-US" sz="2400" dirty="0" smtClean="0">
                <a:latin typeface="Times New Roman" panose="02020603050405020304" pitchFamily="18" charset="0"/>
                <a:cs typeface="Times New Roman" panose="02020603050405020304" pitchFamily="18" charset="0"/>
              </a:rPr>
              <a:t>.</a:t>
            </a:r>
          </a:p>
          <a:p>
            <a:r>
              <a:rPr lang="en-US" sz="2400" dirty="0" err="1" smtClean="0">
                <a:latin typeface="Times New Roman" panose="02020603050405020304" pitchFamily="18" charset="0"/>
                <a:cs typeface="Times New Roman" panose="02020603050405020304" pitchFamily="18" charset="0"/>
              </a:rPr>
              <a:t>Wie</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de-DE" sz="2400" dirty="0" smtClean="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700872659"/>
              </p:ext>
            </p:extLst>
          </p:nvPr>
        </p:nvGraphicFramePr>
        <p:xfrm>
          <a:off x="352870" y="2530979"/>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smtClean="0"/>
                        <a:t>B</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ausweichen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nicht ausweichen</a:t>
                      </a:r>
                    </a:p>
                  </a:txBody>
                  <a:tcPr anchor="ctr"/>
                </a:tc>
                <a:extLst>
                  <a:ext uri="{0D108BD9-81ED-4DB2-BD59-A6C34878D82A}">
                    <a16:rowId xmlns:a16="http://schemas.microsoft.com/office/drawing/2014/main" val="1771757195"/>
                  </a:ext>
                </a:extLst>
              </a:tr>
              <a:tr h="502531">
                <a:tc rowSpan="2">
                  <a:txBody>
                    <a:bodyPr/>
                    <a:lstStyle/>
                    <a:p>
                      <a:pPr algn="ctr"/>
                      <a:r>
                        <a:rPr lang="de-DE" dirty="0" smtClean="0"/>
                        <a:t>A</a:t>
                      </a:r>
                      <a:endParaRPr lang="de-DE" dirty="0"/>
                    </a:p>
                  </a:txBody>
                  <a:tcPr anchor="ctr"/>
                </a:tc>
                <a:tc>
                  <a:txBody>
                    <a:bodyPr/>
                    <a:lstStyle/>
                    <a:p>
                      <a:pPr algn="ctr"/>
                      <a:r>
                        <a:rPr lang="de-DE" dirty="0" smtClean="0"/>
                        <a:t>ausweichen</a:t>
                      </a:r>
                      <a:endParaRPr lang="de-DE" dirty="0"/>
                    </a:p>
                  </a:txBody>
                  <a:tcPr anchor="ctr"/>
                </a:tc>
                <a:tc>
                  <a:txBody>
                    <a:bodyPr/>
                    <a:lstStyle/>
                    <a:p>
                      <a:pPr algn="ctr"/>
                      <a:r>
                        <a:rPr lang="de-DE" dirty="0" smtClean="0"/>
                        <a:t>(2,2)</a:t>
                      </a:r>
                      <a:endParaRPr lang="de-DE" dirty="0"/>
                    </a:p>
                  </a:txBody>
                  <a:tcPr anchor="ctr"/>
                </a:tc>
                <a:tc>
                  <a:txBody>
                    <a:bodyPr/>
                    <a:lstStyle/>
                    <a:p>
                      <a:pPr algn="ctr"/>
                      <a:r>
                        <a:rPr lang="de-DE" dirty="0" smtClean="0"/>
                        <a:t>(0,10)</a:t>
                      </a:r>
                      <a:endParaRPr lang="de-DE" dirty="0"/>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smtClean="0"/>
                        <a:t>nicht ausweichen</a:t>
                      </a:r>
                      <a:endParaRPr lang="de-DE" dirty="0"/>
                    </a:p>
                  </a:txBody>
                  <a:tcPr anchor="ctr"/>
                </a:tc>
                <a:tc>
                  <a:txBody>
                    <a:bodyPr/>
                    <a:lstStyle/>
                    <a:p>
                      <a:pPr algn="ctr"/>
                      <a:r>
                        <a:rPr lang="de-DE" dirty="0" smtClean="0"/>
                        <a:t>(10,0)</a:t>
                      </a:r>
                      <a:endParaRPr lang="de-DE" dirty="0"/>
                    </a:p>
                  </a:txBody>
                  <a:tcPr anchor="ctr"/>
                </a:tc>
                <a:tc>
                  <a:txBody>
                    <a:bodyPr/>
                    <a:lstStyle/>
                    <a:p>
                      <a:pPr algn="ctr"/>
                      <a:r>
                        <a:rPr lang="de-DE" dirty="0" smtClean="0"/>
                        <a:t>(-10,-10)</a:t>
                      </a:r>
                      <a:endParaRPr lang="de-DE" dirty="0"/>
                    </a:p>
                  </a:txBody>
                  <a:tcPr anchor="ctr"/>
                </a:tc>
                <a:extLst>
                  <a:ext uri="{0D108BD9-81ED-4DB2-BD59-A6C34878D82A}">
                    <a16:rowId xmlns:a16="http://schemas.microsoft.com/office/drawing/2014/main" val="3239020616"/>
                  </a:ext>
                </a:extLst>
              </a:tr>
            </a:tbl>
          </a:graphicData>
        </a:graphic>
      </p:graphicFrame>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5" name="Freihand 14"/>
              <p14:cNvContentPartPr/>
              <p14:nvPr/>
            </p14:nvContentPartPr>
            <p14:xfrm>
              <a:off x="2865120" y="3872028"/>
              <a:ext cx="1055160" cy="105480"/>
            </p14:xfrm>
          </p:contentPart>
        </mc:Choice>
        <mc:Fallback>
          <p:pic>
            <p:nvPicPr>
              <p:cNvPr id="15" name="Freihand 14"/>
              <p:cNvPicPr/>
              <p:nvPr/>
            </p:nvPicPr>
            <p:blipFill>
              <a:blip r:embed="rId3"/>
              <a:stretch>
                <a:fillRect/>
              </a:stretch>
            </p:blipFill>
            <p:spPr>
              <a:xfrm>
                <a:off x="2853240" y="3856908"/>
                <a:ext cx="1083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8" name="Freihand 17"/>
              <p14:cNvContentPartPr/>
              <p14:nvPr/>
            </p14:nvContentPartPr>
            <p14:xfrm>
              <a:off x="2644800" y="4382868"/>
              <a:ext cx="1490760" cy="70560"/>
            </p14:xfrm>
          </p:contentPart>
        </mc:Choice>
        <mc:Fallback>
          <p:pic>
            <p:nvPicPr>
              <p:cNvPr id="18" name="Freihand 17"/>
              <p:cNvPicPr/>
              <p:nvPr/>
            </p:nvPicPr>
            <p:blipFill>
              <a:blip r:embed="rId5"/>
              <a:stretch>
                <a:fillRect/>
              </a:stretch>
            </p:blipFill>
            <p:spPr>
              <a:xfrm>
                <a:off x="2632200" y="4369908"/>
                <a:ext cx="1517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Freihand 27"/>
              <p14:cNvContentPartPr/>
              <p14:nvPr/>
            </p14:nvContentPartPr>
            <p14:xfrm>
              <a:off x="7189440" y="3645948"/>
              <a:ext cx="518040" cy="327600"/>
            </p14:xfrm>
          </p:contentPart>
        </mc:Choice>
        <mc:Fallback>
          <p:pic>
            <p:nvPicPr>
              <p:cNvPr id="28" name="Freihand 27"/>
              <p:cNvPicPr/>
              <p:nvPr/>
            </p:nvPicPr>
            <p:blipFill>
              <a:blip r:embed="rId7"/>
              <a:stretch>
                <a:fillRect/>
              </a:stretch>
            </p:blipFill>
            <p:spPr>
              <a:xfrm>
                <a:off x="7168200" y="3629748"/>
                <a:ext cx="55512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Freihand 35"/>
              <p14:cNvContentPartPr/>
              <p14:nvPr/>
            </p14:nvContentPartPr>
            <p14:xfrm>
              <a:off x="5118360" y="4009908"/>
              <a:ext cx="46440" cy="555480"/>
            </p14:xfrm>
          </p:contentPart>
        </mc:Choice>
        <mc:Fallback>
          <p:pic>
            <p:nvPicPr>
              <p:cNvPr id="36" name="Freihand 35"/>
              <p:cNvPicPr/>
              <p:nvPr/>
            </p:nvPicPr>
            <p:blipFill>
              <a:blip r:embed="rId9"/>
              <a:stretch>
                <a:fillRect/>
              </a:stretch>
            </p:blipFill>
            <p:spPr>
              <a:xfrm>
                <a:off x="5103240" y="3995868"/>
                <a:ext cx="7776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8" name="Freihand 37"/>
              <p14:cNvContentPartPr/>
              <p14:nvPr/>
            </p14:nvContentPartPr>
            <p14:xfrm>
              <a:off x="6229320" y="3068148"/>
              <a:ext cx="1799640" cy="1297800"/>
            </p14:xfrm>
          </p:contentPart>
        </mc:Choice>
        <mc:Fallback>
          <p:pic>
            <p:nvPicPr>
              <p:cNvPr id="38" name="Freihand 37"/>
              <p:cNvPicPr/>
              <p:nvPr/>
            </p:nvPicPr>
            <p:blipFill>
              <a:blip r:embed="rId11"/>
              <a:stretch>
                <a:fillRect/>
              </a:stretch>
            </p:blipFill>
            <p:spPr>
              <a:xfrm>
                <a:off x="6215280" y="3060228"/>
                <a:ext cx="1831320" cy="1318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9" name="Freihand 38"/>
              <p14:cNvContentPartPr/>
              <p14:nvPr/>
            </p14:nvContentPartPr>
            <p14:xfrm>
              <a:off x="4895520" y="3383148"/>
              <a:ext cx="1087560" cy="45720"/>
            </p14:xfrm>
          </p:contentPart>
        </mc:Choice>
        <mc:Fallback>
          <p:pic>
            <p:nvPicPr>
              <p:cNvPr id="39" name="Freihand 38"/>
              <p:cNvPicPr/>
              <p:nvPr/>
            </p:nvPicPr>
            <p:blipFill>
              <a:blip r:embed="rId13"/>
              <a:stretch>
                <a:fillRect/>
              </a:stretch>
            </p:blipFill>
            <p:spPr>
              <a:xfrm>
                <a:off x="4886160" y="3367308"/>
                <a:ext cx="1112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0" name="Freihand 39"/>
              <p14:cNvContentPartPr/>
              <p14:nvPr/>
            </p14:nvContentPartPr>
            <p14:xfrm>
              <a:off x="7741320" y="1820748"/>
              <a:ext cx="1097640" cy="235800"/>
            </p14:xfrm>
          </p:contentPart>
        </mc:Choice>
        <mc:Fallback>
          <p:pic>
            <p:nvPicPr>
              <p:cNvPr id="40" name="Freihand 39"/>
              <p:cNvPicPr/>
              <p:nvPr/>
            </p:nvPicPr>
            <p:blipFill>
              <a:blip r:embed="rId15"/>
              <a:stretch>
                <a:fillRect/>
              </a:stretch>
            </p:blipFill>
            <p:spPr>
              <a:xfrm>
                <a:off x="7727280" y="1804188"/>
                <a:ext cx="11307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 name="Freihand 40"/>
              <p14:cNvContentPartPr/>
              <p14:nvPr/>
            </p14:nvContentPartPr>
            <p14:xfrm>
              <a:off x="7127160" y="1909308"/>
              <a:ext cx="406440" cy="371160"/>
            </p14:xfrm>
          </p:contentPart>
        </mc:Choice>
        <mc:Fallback>
          <p:pic>
            <p:nvPicPr>
              <p:cNvPr id="41" name="Freihand 40"/>
              <p:cNvPicPr/>
              <p:nvPr/>
            </p:nvPicPr>
            <p:blipFill>
              <a:blip r:embed="rId17"/>
              <a:stretch>
                <a:fillRect/>
              </a:stretch>
            </p:blipFill>
            <p:spPr>
              <a:xfrm>
                <a:off x="7119600" y="1898868"/>
                <a:ext cx="42264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2" name="Freihand 41"/>
              <p14:cNvContentPartPr/>
              <p14:nvPr/>
            </p14:nvContentPartPr>
            <p14:xfrm>
              <a:off x="7669320" y="1452108"/>
              <a:ext cx="790200" cy="401760"/>
            </p14:xfrm>
          </p:contentPart>
        </mc:Choice>
        <mc:Fallback>
          <p:pic>
            <p:nvPicPr>
              <p:cNvPr id="42" name="Freihand 41"/>
              <p:cNvPicPr/>
              <p:nvPr/>
            </p:nvPicPr>
            <p:blipFill>
              <a:blip r:embed="rId19"/>
              <a:stretch>
                <a:fillRect/>
              </a:stretch>
            </p:blipFill>
            <p:spPr>
              <a:xfrm>
                <a:off x="7660680" y="1434468"/>
                <a:ext cx="81900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9" name="Freihand 48"/>
              <p14:cNvContentPartPr/>
              <p14:nvPr/>
            </p14:nvContentPartPr>
            <p14:xfrm>
              <a:off x="9236400" y="2074548"/>
              <a:ext cx="2210400" cy="506160"/>
            </p14:xfrm>
          </p:contentPart>
        </mc:Choice>
        <mc:Fallback>
          <p:pic>
            <p:nvPicPr>
              <p:cNvPr id="49" name="Freihand 48"/>
              <p:cNvPicPr/>
              <p:nvPr/>
            </p:nvPicPr>
            <p:blipFill>
              <a:blip r:embed="rId21"/>
              <a:stretch>
                <a:fillRect/>
              </a:stretch>
            </p:blipFill>
            <p:spPr>
              <a:xfrm>
                <a:off x="9218400" y="2055828"/>
                <a:ext cx="224064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4" name="Freihand 53"/>
              <p14:cNvContentPartPr/>
              <p14:nvPr/>
            </p14:nvContentPartPr>
            <p14:xfrm>
              <a:off x="9123360" y="2420148"/>
              <a:ext cx="2464200" cy="351720"/>
            </p14:xfrm>
          </p:contentPart>
        </mc:Choice>
        <mc:Fallback>
          <p:pic>
            <p:nvPicPr>
              <p:cNvPr id="54" name="Freihand 53"/>
              <p:cNvPicPr/>
              <p:nvPr/>
            </p:nvPicPr>
            <p:blipFill>
              <a:blip r:embed="rId23"/>
              <a:stretch>
                <a:fillRect/>
              </a:stretch>
            </p:blipFill>
            <p:spPr>
              <a:xfrm>
                <a:off x="9108240" y="2406108"/>
                <a:ext cx="249336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6" name="Freihand 55"/>
              <p14:cNvContentPartPr/>
              <p14:nvPr/>
            </p14:nvContentPartPr>
            <p14:xfrm>
              <a:off x="5136000" y="3978588"/>
              <a:ext cx="669600" cy="571320"/>
            </p14:xfrm>
          </p:contentPart>
        </mc:Choice>
        <mc:Fallback>
          <p:pic>
            <p:nvPicPr>
              <p:cNvPr id="56" name="Freihand 55"/>
              <p:cNvPicPr/>
              <p:nvPr/>
            </p:nvPicPr>
            <p:blipFill>
              <a:blip r:embed="rId25"/>
              <a:stretch>
                <a:fillRect/>
              </a:stretch>
            </p:blipFill>
            <p:spPr>
              <a:xfrm>
                <a:off x="5125920" y="3963108"/>
                <a:ext cx="69624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7" name="Freihand 56"/>
              <p14:cNvContentPartPr/>
              <p14:nvPr/>
            </p14:nvContentPartPr>
            <p14:xfrm>
              <a:off x="5473320" y="4168668"/>
              <a:ext cx="200520" cy="286200"/>
            </p14:xfrm>
          </p:contentPart>
        </mc:Choice>
        <mc:Fallback>
          <p:pic>
            <p:nvPicPr>
              <p:cNvPr id="57" name="Freihand 56"/>
              <p:cNvPicPr/>
              <p:nvPr/>
            </p:nvPicPr>
            <p:blipFill>
              <a:blip r:embed="rId27"/>
              <a:stretch>
                <a:fillRect/>
              </a:stretch>
            </p:blipFill>
            <p:spPr>
              <a:xfrm>
                <a:off x="5457480" y="4150308"/>
                <a:ext cx="2329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8" name="Freihand 57"/>
              <p14:cNvContentPartPr/>
              <p14:nvPr/>
            </p14:nvContentPartPr>
            <p14:xfrm>
              <a:off x="7026000" y="4445508"/>
              <a:ext cx="975960" cy="38520"/>
            </p14:xfrm>
          </p:contentPart>
        </mc:Choice>
        <mc:Fallback>
          <p:pic>
            <p:nvPicPr>
              <p:cNvPr id="58" name="Freihand 57"/>
              <p:cNvPicPr/>
              <p:nvPr/>
            </p:nvPicPr>
            <p:blipFill>
              <a:blip r:embed="rId29"/>
              <a:stretch>
                <a:fillRect/>
              </a:stretch>
            </p:blipFill>
            <p:spPr>
              <a:xfrm>
                <a:off x="7010520" y="4426068"/>
                <a:ext cx="1011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0" name="Freihand 59"/>
              <p14:cNvContentPartPr/>
              <p14:nvPr/>
            </p14:nvContentPartPr>
            <p14:xfrm>
              <a:off x="11011200" y="5283948"/>
              <a:ext cx="3600" cy="20880"/>
            </p14:xfrm>
          </p:contentPart>
        </mc:Choice>
        <mc:Fallback>
          <p:pic>
            <p:nvPicPr>
              <p:cNvPr id="60" name="Freihand 59"/>
              <p:cNvPicPr/>
              <p:nvPr/>
            </p:nvPicPr>
            <p:blipFill>
              <a:blip r:embed="rId31"/>
              <a:stretch>
                <a:fillRect/>
              </a:stretch>
            </p:blipFill>
            <p:spPr>
              <a:xfrm>
                <a:off x="10994280" y="5267028"/>
                <a:ext cx="37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6" name="Freihand 65"/>
              <p14:cNvContentPartPr/>
              <p14:nvPr/>
            </p14:nvContentPartPr>
            <p14:xfrm>
              <a:off x="5143920" y="3890748"/>
              <a:ext cx="601200" cy="68760"/>
            </p14:xfrm>
          </p:contentPart>
        </mc:Choice>
        <mc:Fallback>
          <p:pic>
            <p:nvPicPr>
              <p:cNvPr id="66" name="Freihand 65"/>
              <p:cNvPicPr/>
              <p:nvPr/>
            </p:nvPicPr>
            <p:blipFill>
              <a:blip r:embed="rId33"/>
              <a:stretch>
                <a:fillRect/>
              </a:stretch>
            </p:blipFill>
            <p:spPr>
              <a:xfrm>
                <a:off x="5130240" y="3872748"/>
                <a:ext cx="636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7" name="Freihand 66"/>
              <p14:cNvContentPartPr/>
              <p14:nvPr/>
            </p14:nvContentPartPr>
            <p14:xfrm>
              <a:off x="5164080" y="3878148"/>
              <a:ext cx="547560" cy="70560"/>
            </p14:xfrm>
          </p:contentPart>
        </mc:Choice>
        <mc:Fallback>
          <p:pic>
            <p:nvPicPr>
              <p:cNvPr id="67" name="Freihand 66"/>
              <p:cNvPicPr/>
              <p:nvPr/>
            </p:nvPicPr>
            <p:blipFill>
              <a:blip r:embed="rId35"/>
              <a:stretch>
                <a:fillRect/>
              </a:stretch>
            </p:blipFill>
            <p:spPr>
              <a:xfrm>
                <a:off x="5150040" y="3868788"/>
                <a:ext cx="582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9" name="Freihand 68"/>
              <p14:cNvContentPartPr/>
              <p14:nvPr/>
            </p14:nvContentPartPr>
            <p14:xfrm>
              <a:off x="7081080" y="3524628"/>
              <a:ext cx="27720" cy="421560"/>
            </p14:xfrm>
          </p:contentPart>
        </mc:Choice>
        <mc:Fallback>
          <p:pic>
            <p:nvPicPr>
              <p:cNvPr id="69" name="Freihand 68"/>
              <p:cNvPicPr/>
              <p:nvPr/>
            </p:nvPicPr>
            <p:blipFill>
              <a:blip r:embed="rId37"/>
              <a:stretch>
                <a:fillRect/>
              </a:stretch>
            </p:blipFill>
            <p:spPr>
              <a:xfrm>
                <a:off x="7064520" y="3510228"/>
                <a:ext cx="57600" cy="451440"/>
              </a:xfrm>
              <a:prstGeom prst="rect">
                <a:avLst/>
              </a:prstGeom>
            </p:spPr>
          </p:pic>
        </mc:Fallback>
      </mc:AlternateContent>
    </p:spTree>
    <p:extLst>
      <p:ext uri="{BB962C8B-B14F-4D97-AF65-F5344CB8AC3E}">
        <p14:creationId xmlns:p14="http://schemas.microsoft.com/office/powerpoint/2010/main" val="401920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Warum kommt es zu kollektiven Entscheidungen und Staatenbildung?</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619431"/>
            <a:ext cx="12172951" cy="6055973"/>
          </a:xfrm>
          <a:prstGeom prst="rect">
            <a:avLst/>
          </a:prstGeom>
          <a:noFill/>
        </p:spPr>
        <p:txBody>
          <a:bodyPr wrap="square" rtlCol="0">
            <a:noAutofit/>
          </a:bodyPr>
          <a:lstStyle/>
          <a:p>
            <a:pPr marL="342900" indent="-342900">
              <a:buFont typeface="Arial" panose="020B0604020202020204" pitchFamily="34" charset="0"/>
              <a:buChar char="•"/>
            </a:pPr>
            <a:r>
              <a:rPr lang="de-DE" sz="2300" dirty="0" smtClean="0">
                <a:latin typeface="Times New Roman" panose="02020603050405020304" pitchFamily="18" charset="0"/>
                <a:cs typeface="Times New Roman" panose="02020603050405020304" pitchFamily="18" charset="0"/>
              </a:rPr>
              <a:t>Gegeben die Entscheidung des anderen ergeben sich (10,0) und (0,10) als Gleichgewichte</a:t>
            </a:r>
          </a:p>
          <a:p>
            <a:endParaRPr lang="de-DE" sz="23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300" dirty="0" smtClean="0">
                <a:latin typeface="Times New Roman" panose="02020603050405020304" pitchFamily="18" charset="0"/>
                <a:cs typeface="Times New Roman" panose="02020603050405020304" pitchFamily="18" charset="0"/>
              </a:rPr>
              <a:t>Instabile Situation! </a:t>
            </a:r>
            <a:r>
              <a:rPr lang="de-DE" sz="2300" dirty="0">
                <a:latin typeface="Times New Roman" panose="02020603050405020304" pitchFamily="18" charset="0"/>
                <a:cs typeface="Times New Roman" panose="02020603050405020304" pitchFamily="18" charset="0"/>
              </a:rPr>
              <a:t>E</a:t>
            </a:r>
            <a:r>
              <a:rPr lang="de-DE" sz="2300" dirty="0" smtClean="0">
                <a:latin typeface="Times New Roman" panose="02020603050405020304" pitchFamily="18" charset="0"/>
                <a:cs typeface="Times New Roman" panose="02020603050405020304" pitchFamily="18" charset="0"/>
              </a:rPr>
              <a:t>s bedarf Regeln, um ein eindeutiges Ergebnis zu erhalten</a:t>
            </a:r>
          </a:p>
          <a:p>
            <a:endParaRPr lang="de-DE" sz="23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de-DE" sz="2300" dirty="0" smtClean="0">
                <a:latin typeface="Times New Roman" panose="02020603050405020304" pitchFamily="18" charset="0"/>
                <a:cs typeface="Times New Roman" panose="02020603050405020304" pitchFamily="18" charset="0"/>
              </a:rPr>
              <a:t>z.B. Verkehrsregeln „Rechts-vor-Links“ oder „Rechtsverkehr“</a:t>
            </a:r>
          </a:p>
          <a:p>
            <a:endParaRPr lang="de-DE" sz="2300" dirty="0">
              <a:latin typeface="Times New Roman" panose="02020603050405020304" pitchFamily="18" charset="0"/>
              <a:cs typeface="Times New Roman" panose="02020603050405020304" pitchFamily="18" charset="0"/>
            </a:endParaRPr>
          </a:p>
          <a:p>
            <a:r>
              <a:rPr lang="de-DE" sz="2300" b="1" dirty="0" smtClean="0">
                <a:latin typeface="Times New Roman" panose="02020603050405020304" pitchFamily="18" charset="0"/>
                <a:cs typeface="Times New Roman" panose="02020603050405020304" pitchFamily="18" charset="0"/>
              </a:rPr>
              <a:t>Aber:</a:t>
            </a:r>
            <a:r>
              <a:rPr lang="de-DE" sz="2300" dirty="0">
                <a:latin typeface="Times New Roman" panose="02020603050405020304" pitchFamily="18" charset="0"/>
                <a:cs typeface="Times New Roman" panose="02020603050405020304" pitchFamily="18" charset="0"/>
              </a:rPr>
              <a:t>	</a:t>
            </a:r>
            <a:r>
              <a:rPr lang="de-DE" sz="2300" dirty="0" smtClean="0">
                <a:latin typeface="Times New Roman" panose="02020603050405020304" pitchFamily="18" charset="0"/>
                <a:cs typeface="Times New Roman" panose="02020603050405020304" pitchFamily="18" charset="0"/>
              </a:rPr>
              <a:t>	In dieser Situation existiert ein „first-</a:t>
            </a:r>
            <a:r>
              <a:rPr lang="de-DE" sz="2300" dirty="0" err="1" smtClean="0">
                <a:latin typeface="Times New Roman" panose="02020603050405020304" pitchFamily="18" charset="0"/>
                <a:cs typeface="Times New Roman" panose="02020603050405020304" pitchFamily="18" charset="0"/>
              </a:rPr>
              <a:t>mover</a:t>
            </a:r>
            <a:r>
              <a:rPr lang="de-DE" sz="2300" dirty="0" smtClean="0">
                <a:latin typeface="Times New Roman" panose="02020603050405020304" pitchFamily="18" charset="0"/>
                <a:cs typeface="Times New Roman" panose="02020603050405020304" pitchFamily="18" charset="0"/>
              </a:rPr>
              <a:t>-advantage“</a:t>
            </a:r>
          </a:p>
          <a:p>
            <a:endParaRPr lang="de-DE" sz="23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300" dirty="0" smtClean="0">
                <a:latin typeface="Times New Roman" panose="02020603050405020304" pitchFamily="18" charset="0"/>
                <a:cs typeface="Times New Roman" panose="02020603050405020304" pitchFamily="18" charset="0"/>
              </a:rPr>
              <a:t>Macht A direkt glaubhaft nicht auszuweichen,</a:t>
            </a:r>
          </a:p>
          <a:p>
            <a:pPr lvl="5"/>
            <a:r>
              <a:rPr lang="de-DE" sz="2300" dirty="0">
                <a:latin typeface="Times New Roman" panose="02020603050405020304" pitchFamily="18" charset="0"/>
                <a:cs typeface="Times New Roman" panose="02020603050405020304" pitchFamily="18" charset="0"/>
              </a:rPr>
              <a:t>	</a:t>
            </a:r>
            <a:r>
              <a:rPr lang="de-DE" sz="2300" dirty="0" smtClean="0">
                <a:latin typeface="Times New Roman" panose="02020603050405020304" pitchFamily="18" charset="0"/>
                <a:cs typeface="Times New Roman" panose="02020603050405020304" pitchFamily="18" charset="0"/>
              </a:rPr>
              <a:t>ist ausweichen die beste Antwort von B</a:t>
            </a:r>
          </a:p>
          <a:p>
            <a:endParaRPr lang="de-DE" sz="2300" dirty="0">
              <a:latin typeface="Times New Roman" panose="02020603050405020304" pitchFamily="18" charset="0"/>
              <a:cs typeface="Times New Roman" panose="02020603050405020304" pitchFamily="18" charset="0"/>
            </a:endParaRPr>
          </a:p>
          <a:p>
            <a:pPr algn="ctr"/>
            <a:r>
              <a:rPr lang="de-DE" sz="2300" b="1" dirty="0" smtClean="0">
                <a:latin typeface="Times New Roman" panose="02020603050405020304" pitchFamily="18" charset="0"/>
                <a:cs typeface="Times New Roman" panose="02020603050405020304" pitchFamily="18" charset="0"/>
              </a:rPr>
              <a:t>Aktuelle Beispiele:</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smtClean="0">
                <a:latin typeface="Times New Roman" panose="02020603050405020304" pitchFamily="18" charset="0"/>
                <a:cs typeface="Times New Roman" panose="02020603050405020304" pitchFamily="18" charset="0"/>
              </a:rPr>
              <a:t>Handelskonflikt:	USA </a:t>
            </a:r>
            <a:r>
              <a:rPr lang="de-DE" sz="2300" dirty="0" err="1" smtClean="0">
                <a:latin typeface="Times New Roman" panose="02020603050405020304" pitchFamily="18" charset="0"/>
                <a:cs typeface="Times New Roman" panose="02020603050405020304" pitchFamily="18" charset="0"/>
              </a:rPr>
              <a:t>vs</a:t>
            </a:r>
            <a:r>
              <a:rPr lang="de-DE" sz="2300" dirty="0" smtClean="0">
                <a:latin typeface="Times New Roman" panose="02020603050405020304" pitchFamily="18" charset="0"/>
                <a:cs typeface="Times New Roman" panose="02020603050405020304" pitchFamily="18" charset="0"/>
              </a:rPr>
              <a:t> China</a:t>
            </a:r>
          </a:p>
          <a:p>
            <a:pPr algn="ctr"/>
            <a:endParaRPr lang="de-DE" sz="2300" dirty="0" smtClean="0">
              <a:latin typeface="Times New Roman" panose="02020603050405020304" pitchFamily="18" charset="0"/>
              <a:cs typeface="Times New Roman" panose="02020603050405020304" pitchFamily="18" charset="0"/>
            </a:endParaRPr>
          </a:p>
          <a:p>
            <a:pPr algn="ctr"/>
            <a:r>
              <a:rPr lang="de-DE" sz="2300" dirty="0" smtClean="0">
                <a:latin typeface="Times New Roman" panose="02020603050405020304" pitchFamily="18" charset="0"/>
                <a:cs typeface="Times New Roman" panose="02020603050405020304" pitchFamily="18" charset="0"/>
              </a:rPr>
              <a:t>EU-Austritt:		EU </a:t>
            </a:r>
            <a:r>
              <a:rPr lang="de-DE" sz="2300" dirty="0" err="1" smtClean="0">
                <a:latin typeface="Times New Roman" panose="02020603050405020304" pitchFamily="18" charset="0"/>
                <a:cs typeface="Times New Roman" panose="02020603050405020304" pitchFamily="18" charset="0"/>
              </a:rPr>
              <a:t>vs</a:t>
            </a:r>
            <a:r>
              <a:rPr lang="de-DE" sz="2300" dirty="0" smtClean="0">
                <a:latin typeface="Times New Roman" panose="02020603050405020304" pitchFamily="18" charset="0"/>
                <a:cs typeface="Times New Roman" panose="02020603050405020304" pitchFamily="18" charset="0"/>
              </a:rPr>
              <a:t> UK </a:t>
            </a:r>
            <a:endParaRPr lang="en-US" sz="23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4827581" y="2430588"/>
              <a:ext cx="2705040" cy="66600"/>
            </p14:xfrm>
          </p:contentPart>
        </mc:Choice>
        <mc:Fallback>
          <p:pic>
            <p:nvPicPr>
              <p:cNvPr id="3" name="Freihand 2"/>
              <p:cNvPicPr/>
              <p:nvPr/>
            </p:nvPicPr>
            <p:blipFill>
              <a:blip r:embed="rId3"/>
              <a:stretch>
                <a:fillRect/>
              </a:stretch>
            </p:blipFill>
            <p:spPr>
              <a:xfrm>
                <a:off x="4817861" y="2411868"/>
                <a:ext cx="2733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8072261" y="2450388"/>
              <a:ext cx="1935720" cy="103680"/>
            </p14:xfrm>
          </p:contentPart>
        </mc:Choice>
        <mc:Fallback>
          <p:pic>
            <p:nvPicPr>
              <p:cNvPr id="6" name="Freihand 5"/>
              <p:cNvPicPr/>
              <p:nvPr/>
            </p:nvPicPr>
            <p:blipFill>
              <a:blip r:embed="rId5"/>
              <a:stretch>
                <a:fillRect/>
              </a:stretch>
            </p:blipFill>
            <p:spPr>
              <a:xfrm>
                <a:off x="8057141" y="2435268"/>
                <a:ext cx="1970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p14:cNvContentPartPr/>
              <p14:nvPr/>
            </p14:nvContentPartPr>
            <p14:xfrm>
              <a:off x="7574021" y="1692948"/>
              <a:ext cx="1924920" cy="270720"/>
            </p14:xfrm>
          </p:contentPart>
        </mc:Choice>
        <mc:Fallback>
          <p:pic>
            <p:nvPicPr>
              <p:cNvPr id="12" name="Freihand 11"/>
              <p:cNvPicPr/>
              <p:nvPr/>
            </p:nvPicPr>
            <p:blipFill>
              <a:blip r:embed="rId7"/>
              <a:stretch>
                <a:fillRect/>
              </a:stretch>
            </p:blipFill>
            <p:spPr>
              <a:xfrm>
                <a:off x="7558901" y="1681068"/>
                <a:ext cx="19576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Freihand 18"/>
              <p14:cNvContentPartPr/>
              <p14:nvPr/>
            </p14:nvContentPartPr>
            <p14:xfrm>
              <a:off x="8557541" y="1871508"/>
              <a:ext cx="1113840" cy="195120"/>
            </p14:xfrm>
          </p:contentPart>
        </mc:Choice>
        <mc:Fallback>
          <p:pic>
            <p:nvPicPr>
              <p:cNvPr id="19" name="Freihand 18"/>
              <p:cNvPicPr/>
              <p:nvPr/>
            </p:nvPicPr>
            <p:blipFill>
              <a:blip r:embed="rId9"/>
              <a:stretch>
                <a:fillRect/>
              </a:stretch>
            </p:blipFill>
            <p:spPr>
              <a:xfrm>
                <a:off x="8540981" y="1854228"/>
                <a:ext cx="11476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p14:cNvContentPartPr/>
              <p14:nvPr/>
            </p14:nvContentPartPr>
            <p14:xfrm>
              <a:off x="6527141" y="5647188"/>
              <a:ext cx="1834920" cy="55080"/>
            </p14:xfrm>
          </p:contentPart>
        </mc:Choice>
        <mc:Fallback>
          <p:pic>
            <p:nvPicPr>
              <p:cNvPr id="23" name="Freihand 22"/>
              <p:cNvPicPr/>
              <p:nvPr/>
            </p:nvPicPr>
            <p:blipFill>
              <a:blip r:embed="rId11"/>
              <a:stretch>
                <a:fillRect/>
              </a:stretch>
            </p:blipFill>
            <p:spPr>
              <a:xfrm>
                <a:off x="6516341" y="5629548"/>
                <a:ext cx="1866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Freihand 24"/>
              <p14:cNvContentPartPr/>
              <p14:nvPr/>
            </p14:nvContentPartPr>
            <p14:xfrm>
              <a:off x="6749261" y="6352788"/>
              <a:ext cx="1421280" cy="50760"/>
            </p14:xfrm>
          </p:contentPart>
        </mc:Choice>
        <mc:Fallback>
          <p:pic>
            <p:nvPicPr>
              <p:cNvPr id="25" name="Freihand 24"/>
              <p:cNvPicPr/>
              <p:nvPr/>
            </p:nvPicPr>
            <p:blipFill>
              <a:blip r:embed="rId13"/>
              <a:stretch>
                <a:fillRect/>
              </a:stretch>
            </p:blipFill>
            <p:spPr>
              <a:xfrm>
                <a:off x="6737021" y="6335868"/>
                <a:ext cx="1452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Freihand 26"/>
              <p14:cNvContentPartPr/>
              <p14:nvPr/>
            </p14:nvContentPartPr>
            <p14:xfrm>
              <a:off x="5586821" y="2586828"/>
              <a:ext cx="3007080" cy="642240"/>
            </p14:xfrm>
          </p:contentPart>
        </mc:Choice>
        <mc:Fallback>
          <p:pic>
            <p:nvPicPr>
              <p:cNvPr id="27" name="Freihand 26"/>
              <p:cNvPicPr/>
              <p:nvPr/>
            </p:nvPicPr>
            <p:blipFill>
              <a:blip r:embed="rId15"/>
              <a:stretch>
                <a:fillRect/>
              </a:stretch>
            </p:blipFill>
            <p:spPr>
              <a:xfrm>
                <a:off x="5571341" y="2573148"/>
                <a:ext cx="3044520" cy="672120"/>
              </a:xfrm>
              <a:prstGeom prst="rect">
                <a:avLst/>
              </a:prstGeom>
            </p:spPr>
          </p:pic>
        </mc:Fallback>
      </mc:AlternateContent>
    </p:spTree>
    <p:extLst>
      <p:ext uri="{BB962C8B-B14F-4D97-AF65-F5344CB8AC3E}">
        <p14:creationId xmlns:p14="http://schemas.microsoft.com/office/powerpoint/2010/main" val="1777987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James Buchanan</a:t>
            </a:r>
          </a:p>
          <a:p>
            <a:pPr algn="ctr"/>
            <a:endParaRPr lang="de-DE" sz="2800" dirty="0" smtClean="0">
              <a:latin typeface="Times New Roman" panose="02020603050405020304" pitchFamily="18" charset="0"/>
              <a:cs typeface="Times New Roman" panose="02020603050405020304" pitchFamily="18" charset="0"/>
            </a:endParaRPr>
          </a:p>
          <a:p>
            <a:pPr algn="ctr"/>
            <a:r>
              <a:rPr lang="de-DE" sz="2800" dirty="0" smtClean="0">
                <a:latin typeface="Times New Roman" panose="02020603050405020304" pitchFamily="18" charset="0"/>
                <a:cs typeface="Times New Roman" panose="02020603050405020304" pitchFamily="18" charset="0"/>
              </a:rPr>
              <a:t>1919 – 2013</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smtClean="0">
                <a:latin typeface="Times New Roman" panose="02020603050405020304" pitchFamily="18" charset="0"/>
                <a:cs typeface="Times New Roman" panose="02020603050405020304" pitchFamily="18" charset="0"/>
              </a:rPr>
              <a:t>Nobelpreis (1986)</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759245"/>
            <a:ext cx="12172951" cy="405581"/>
          </a:xfrm>
          <a:prstGeom prst="rect">
            <a:avLst/>
          </a:prstGeom>
          <a:noFill/>
        </p:spPr>
        <p:txBody>
          <a:bodyPr wrap="square" rtlCol="0">
            <a:noAutofit/>
          </a:bodyPr>
          <a:lstStyle/>
          <a:p>
            <a:r>
              <a:rPr lang="en-US" sz="1600" dirty="0" smtClean="0">
                <a:latin typeface="Times New Roman" panose="02020603050405020304" pitchFamily="18" charset="0"/>
                <a:cs typeface="Times New Roman" panose="02020603050405020304" pitchFamily="18" charset="0"/>
              </a:rPr>
              <a:t>Buchanan, </a:t>
            </a:r>
            <a:r>
              <a:rPr lang="en-US" sz="1600" dirty="0">
                <a:latin typeface="Times New Roman" panose="02020603050405020304" pitchFamily="18" charset="0"/>
                <a:cs typeface="Times New Roman" panose="02020603050405020304" pitchFamily="18" charset="0"/>
              </a:rPr>
              <a:t>James M.</a:t>
            </a:r>
            <a:r>
              <a:rPr lang="en-US" sz="1600" dirty="0" smtClean="0">
                <a:latin typeface="Times New Roman" panose="02020603050405020304" pitchFamily="18" charset="0"/>
                <a:cs typeface="Times New Roman" panose="02020603050405020304" pitchFamily="18" charset="0"/>
              </a:rPr>
              <a:t> and </a:t>
            </a:r>
            <a:r>
              <a:rPr lang="en-US" sz="1600" dirty="0" err="1" smtClean="0">
                <a:latin typeface="Times New Roman" panose="02020603050405020304" pitchFamily="18" charset="0"/>
                <a:cs typeface="Times New Roman" panose="02020603050405020304" pitchFamily="18" charset="0"/>
              </a:rPr>
              <a:t>Tullock</a:t>
            </a:r>
            <a:r>
              <a:rPr lang="en-US" sz="1600" dirty="0" smtClean="0">
                <a:latin typeface="Times New Roman" panose="02020603050405020304" pitchFamily="18" charset="0"/>
                <a:cs typeface="Times New Roman" panose="02020603050405020304" pitchFamily="18" charset="0"/>
              </a:rPr>
              <a:t>, Gordon (1962) The </a:t>
            </a:r>
            <a:r>
              <a:rPr lang="en-US" sz="1600" dirty="0">
                <a:latin typeface="Times New Roman" panose="02020603050405020304" pitchFamily="18" charset="0"/>
                <a:cs typeface="Times New Roman" panose="02020603050405020304" pitchFamily="18" charset="0"/>
              </a:rPr>
              <a:t>Calculus of Consent </a:t>
            </a:r>
            <a:r>
              <a:rPr lang="en-US" sz="1600" dirty="0" smtClean="0">
                <a:latin typeface="Times New Roman" panose="02020603050405020304" pitchFamily="18" charset="0"/>
                <a:cs typeface="Times New Roman" panose="02020603050405020304" pitchFamily="18" charset="0"/>
              </a:rPr>
              <a:t>– Logical Foundations</a:t>
            </a:r>
          </a:p>
          <a:p>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of </a:t>
            </a:r>
            <a:r>
              <a:rPr lang="en-US" sz="1600" dirty="0">
                <a:latin typeface="Times New Roman" panose="02020603050405020304" pitchFamily="18" charset="0"/>
                <a:cs typeface="Times New Roman" panose="02020603050405020304" pitchFamily="18" charset="0"/>
              </a:rPr>
              <a:t>Constitutional </a:t>
            </a:r>
            <a:r>
              <a:rPr lang="en-US" sz="1600" dirty="0" smtClean="0">
                <a:latin typeface="Times New Roman" panose="02020603050405020304" pitchFamily="18" charset="0"/>
                <a:cs typeface="Times New Roman" panose="02020603050405020304" pitchFamily="18" charset="0"/>
              </a:rPr>
              <a:t>Democracy, </a:t>
            </a:r>
            <a:r>
              <a:rPr lang="en-US" sz="1600" dirty="0">
                <a:latin typeface="Times New Roman" panose="02020603050405020304" pitchFamily="18" charset="0"/>
                <a:cs typeface="Times New Roman" panose="02020603050405020304" pitchFamily="18" charset="0"/>
              </a:rPr>
              <a:t>Ann </a:t>
            </a:r>
            <a:r>
              <a:rPr lang="en-US" sz="1600" dirty="0" smtClean="0">
                <a:latin typeface="Times New Roman" panose="02020603050405020304" pitchFamily="18" charset="0"/>
                <a:cs typeface="Times New Roman" panose="02020603050405020304" pitchFamily="18" charset="0"/>
              </a:rPr>
              <a:t>Arbor</a:t>
            </a:r>
            <a:endParaRPr lang="de-DE" sz="1600" dirty="0" smtClean="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4344803" y="0"/>
            <a:ext cx="6172200" cy="5854349"/>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Gordon </a:t>
            </a:r>
            <a:r>
              <a:rPr lang="de-DE" sz="2800" dirty="0" err="1" smtClean="0">
                <a:latin typeface="Times New Roman" panose="02020603050405020304" pitchFamily="18" charset="0"/>
                <a:cs typeface="Times New Roman" panose="02020603050405020304" pitchFamily="18" charset="0"/>
              </a:rPr>
              <a:t>Tullock</a:t>
            </a:r>
            <a:endParaRPr lang="de-DE" sz="2800" dirty="0" smtClean="0">
              <a:latin typeface="Times New Roman" panose="02020603050405020304" pitchFamily="18" charset="0"/>
              <a:cs typeface="Times New Roman" panose="02020603050405020304" pitchFamily="18" charset="0"/>
            </a:endParaRPr>
          </a:p>
          <a:p>
            <a:pPr algn="ctr"/>
            <a:endParaRPr lang="de-DE" sz="2800" dirty="0" smtClean="0">
              <a:latin typeface="Times New Roman" panose="02020603050405020304" pitchFamily="18" charset="0"/>
              <a:cs typeface="Times New Roman" panose="02020603050405020304" pitchFamily="18" charset="0"/>
            </a:endParaRPr>
          </a:p>
          <a:p>
            <a:pPr algn="ctr"/>
            <a:r>
              <a:rPr lang="de-DE" sz="2800" dirty="0" smtClean="0">
                <a:latin typeface="Times New Roman" panose="02020603050405020304" pitchFamily="18" charset="0"/>
                <a:cs typeface="Times New Roman" panose="02020603050405020304" pitchFamily="18" charset="0"/>
              </a:rPr>
              <a:t>1922 </a:t>
            </a:r>
            <a:r>
              <a:rPr lang="de-DE" sz="2800" dirty="0">
                <a:latin typeface="Times New Roman" panose="02020603050405020304" pitchFamily="18" charset="0"/>
                <a:cs typeface="Times New Roman" panose="02020603050405020304" pitchFamily="18" charset="0"/>
              </a:rPr>
              <a:t>- </a:t>
            </a:r>
            <a:r>
              <a:rPr lang="de-DE" sz="2800" dirty="0" smtClean="0">
                <a:latin typeface="Times New Roman" panose="02020603050405020304" pitchFamily="18" charset="0"/>
                <a:cs typeface="Times New Roman" panose="02020603050405020304" pitchFamily="18" charset="0"/>
              </a:rPr>
              <a:t>2014</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p:txBody>
      </p:sp>
      <p:pic>
        <p:nvPicPr>
          <p:cNvPr id="1028" name="Picture 4" descr="Bildergebnis für james bucha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1" y="237671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gordon Tul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516" y="2196234"/>
            <a:ext cx="2390774" cy="310800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89944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Staatsaufbau: EU – Deutschland</a:t>
            </a:r>
          </a:p>
        </p:txBody>
      </p:sp>
      <p:pic>
        <p:nvPicPr>
          <p:cNvPr id="4" name="Grafik 3"/>
          <p:cNvPicPr>
            <a:picLocks noChangeAspect="1"/>
          </p:cNvPicPr>
          <p:nvPr/>
        </p:nvPicPr>
        <p:blipFill>
          <a:blip r:embed="rId2"/>
          <a:stretch>
            <a:fillRect/>
          </a:stretch>
        </p:blipFill>
        <p:spPr>
          <a:xfrm>
            <a:off x="302395" y="726738"/>
            <a:ext cx="8387210" cy="4999298"/>
          </a:xfrm>
          <a:prstGeom prst="rect">
            <a:avLst/>
          </a:prstGeom>
        </p:spPr>
      </p:pic>
      <p:sp>
        <p:nvSpPr>
          <p:cNvPr id="84" name="Rechteck 8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302741" y="1292628"/>
              <a:ext cx="1566000" cy="503640"/>
            </p14:xfrm>
          </p:contentPart>
        </mc:Choice>
        <mc:Fallback>
          <p:pic>
            <p:nvPicPr>
              <p:cNvPr id="3" name="Freihand 2"/>
              <p:cNvPicPr/>
              <p:nvPr/>
            </p:nvPicPr>
            <p:blipFill>
              <a:blip r:embed="rId4"/>
              <a:stretch>
                <a:fillRect/>
              </a:stretch>
            </p:blipFill>
            <p:spPr>
              <a:xfrm>
                <a:off x="287981" y="1276068"/>
                <a:ext cx="159660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p14:cNvContentPartPr/>
              <p14:nvPr/>
            </p14:nvContentPartPr>
            <p14:xfrm>
              <a:off x="1942541" y="1289748"/>
              <a:ext cx="1630800" cy="480240"/>
            </p14:xfrm>
          </p:contentPart>
        </mc:Choice>
        <mc:Fallback>
          <p:pic>
            <p:nvPicPr>
              <p:cNvPr id="6" name="Freihand 5"/>
              <p:cNvPicPr/>
              <p:nvPr/>
            </p:nvPicPr>
            <p:blipFill>
              <a:blip r:embed="rId6"/>
              <a:stretch>
                <a:fillRect/>
              </a:stretch>
            </p:blipFill>
            <p:spPr>
              <a:xfrm>
                <a:off x="1927061" y="1273548"/>
                <a:ext cx="166248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p14:cNvContentPartPr/>
              <p14:nvPr/>
            </p14:nvContentPartPr>
            <p14:xfrm>
              <a:off x="384461" y="2773308"/>
              <a:ext cx="1431360" cy="372960"/>
            </p14:xfrm>
          </p:contentPart>
        </mc:Choice>
        <mc:Fallback>
          <p:pic>
            <p:nvPicPr>
              <p:cNvPr id="8" name="Freihand 7"/>
              <p:cNvPicPr/>
              <p:nvPr/>
            </p:nvPicPr>
            <p:blipFill>
              <a:blip r:embed="rId8"/>
              <a:stretch>
                <a:fillRect/>
              </a:stretch>
            </p:blipFill>
            <p:spPr>
              <a:xfrm>
                <a:off x="370421" y="2767548"/>
                <a:ext cx="146052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p14:cNvContentPartPr/>
              <p14:nvPr/>
            </p14:nvContentPartPr>
            <p14:xfrm>
              <a:off x="1970981" y="2693028"/>
              <a:ext cx="1618560" cy="591840"/>
            </p14:xfrm>
          </p:contentPart>
        </mc:Choice>
        <mc:Fallback>
          <p:pic>
            <p:nvPicPr>
              <p:cNvPr id="11" name="Freihand 10"/>
              <p:cNvPicPr/>
              <p:nvPr/>
            </p:nvPicPr>
            <p:blipFill>
              <a:blip r:embed="rId10"/>
              <a:stretch>
                <a:fillRect/>
              </a:stretch>
            </p:blipFill>
            <p:spPr>
              <a:xfrm>
                <a:off x="1956221" y="2684028"/>
                <a:ext cx="164916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p14:cNvContentPartPr/>
              <p14:nvPr/>
            </p14:nvContentPartPr>
            <p14:xfrm>
              <a:off x="1009781" y="3457668"/>
              <a:ext cx="1857600" cy="819360"/>
            </p14:xfrm>
          </p:contentPart>
        </mc:Choice>
        <mc:Fallback>
          <p:pic>
            <p:nvPicPr>
              <p:cNvPr id="13" name="Freihand 12"/>
              <p:cNvPicPr/>
              <p:nvPr/>
            </p:nvPicPr>
            <p:blipFill>
              <a:blip r:embed="rId12"/>
              <a:stretch>
                <a:fillRect/>
              </a:stretch>
            </p:blipFill>
            <p:spPr>
              <a:xfrm>
                <a:off x="995381" y="3441828"/>
                <a:ext cx="1887120" cy="85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p14:cNvContentPartPr/>
              <p14:nvPr/>
            </p14:nvContentPartPr>
            <p14:xfrm>
              <a:off x="2049101" y="4793988"/>
              <a:ext cx="1472760" cy="777600"/>
            </p14:xfrm>
          </p:contentPart>
        </mc:Choice>
        <mc:Fallback>
          <p:pic>
            <p:nvPicPr>
              <p:cNvPr id="15" name="Freihand 14"/>
              <p:cNvPicPr/>
              <p:nvPr/>
            </p:nvPicPr>
            <p:blipFill>
              <a:blip r:embed="rId14"/>
              <a:stretch>
                <a:fillRect/>
              </a:stretch>
            </p:blipFill>
            <p:spPr>
              <a:xfrm>
                <a:off x="2031461" y="4776348"/>
                <a:ext cx="1507680" cy="812520"/>
              </a:xfrm>
              <a:prstGeom prst="rect">
                <a:avLst/>
              </a:prstGeom>
            </p:spPr>
          </p:pic>
        </mc:Fallback>
      </mc:AlternateContent>
    </p:spTree>
    <p:extLst>
      <p:ext uri="{BB962C8B-B14F-4D97-AF65-F5344CB8AC3E}">
        <p14:creationId xmlns:p14="http://schemas.microsoft.com/office/powerpoint/2010/main" val="466172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Wohlstandsentwicklung EU</a:t>
            </a:r>
          </a:p>
        </p:txBody>
      </p:sp>
      <p:sp>
        <p:nvSpPr>
          <p:cNvPr id="4" name="Textfeld 3">
            <a:extLst>
              <a:ext uri="{FF2B5EF4-FFF2-40B4-BE49-F238E27FC236}">
                <a16:creationId xmlns:a16="http://schemas.microsoft.com/office/drawing/2014/main" id="{6ADA2F96-B291-4BCC-81F5-BFD5CD3547B9}"/>
              </a:ext>
            </a:extLst>
          </p:cNvPr>
          <p:cNvSpPr txBox="1"/>
          <p:nvPr/>
        </p:nvSpPr>
        <p:spPr>
          <a:xfrm>
            <a:off x="58996" y="6494516"/>
            <a:ext cx="3847079" cy="369332"/>
          </a:xfrm>
          <a:prstGeom prst="rect">
            <a:avLst/>
          </a:prstGeom>
          <a:noFill/>
        </p:spPr>
        <p:txBody>
          <a:bodyPr wrap="none" rtlCol="0">
            <a:spAutoFit/>
          </a:bodyPr>
          <a:lstStyle/>
          <a:p>
            <a:r>
              <a:rPr lang="de-DE" dirty="0"/>
              <a:t>Quelle: Eurostat, eigene Berechnungen</a:t>
            </a:r>
          </a:p>
        </p:txBody>
      </p:sp>
      <p:pic>
        <p:nvPicPr>
          <p:cNvPr id="2" name="Grafik 1"/>
          <p:cNvPicPr>
            <a:picLocks noChangeAspect="1"/>
          </p:cNvPicPr>
          <p:nvPr/>
        </p:nvPicPr>
        <p:blipFill>
          <a:blip r:embed="rId2"/>
          <a:stretch>
            <a:fillRect/>
          </a:stretch>
        </p:blipFill>
        <p:spPr>
          <a:xfrm>
            <a:off x="58996" y="397081"/>
            <a:ext cx="8498527" cy="5843260"/>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91978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Wohlstandsentwicklung weltweit</a:t>
            </a:r>
          </a:p>
        </p:txBody>
      </p:sp>
      <p:sp>
        <p:nvSpPr>
          <p:cNvPr id="4" name="Textfeld 3">
            <a:extLst>
              <a:ext uri="{FF2B5EF4-FFF2-40B4-BE49-F238E27FC236}">
                <a16:creationId xmlns:a16="http://schemas.microsoft.com/office/drawing/2014/main" id="{6ADA2F96-B291-4BCC-81F5-BFD5CD3547B9}"/>
              </a:ext>
            </a:extLst>
          </p:cNvPr>
          <p:cNvSpPr txBox="1"/>
          <p:nvPr/>
        </p:nvSpPr>
        <p:spPr>
          <a:xfrm>
            <a:off x="58996" y="6494516"/>
            <a:ext cx="1274708" cy="369332"/>
          </a:xfrm>
          <a:prstGeom prst="rect">
            <a:avLst/>
          </a:prstGeom>
          <a:noFill/>
        </p:spPr>
        <p:txBody>
          <a:bodyPr wrap="none" rtlCol="0">
            <a:spAutoFit/>
          </a:bodyPr>
          <a:lstStyle/>
          <a:p>
            <a:r>
              <a:rPr lang="de-DE" dirty="0"/>
              <a:t>Quelle</a:t>
            </a:r>
            <a:r>
              <a:rPr lang="de-DE"/>
              <a:t>: IMF</a:t>
            </a:r>
            <a:endParaRPr lang="de-DE" dirty="0"/>
          </a:p>
        </p:txBody>
      </p:sp>
      <p:sp>
        <p:nvSpPr>
          <p:cNvPr id="3" name="Textfeld 2"/>
          <p:cNvSpPr txBox="1"/>
          <p:nvPr/>
        </p:nvSpPr>
        <p:spPr>
          <a:xfrm>
            <a:off x="1333704" y="458240"/>
            <a:ext cx="1340239" cy="369332"/>
          </a:xfrm>
          <a:prstGeom prst="rect">
            <a:avLst/>
          </a:prstGeom>
          <a:noFill/>
        </p:spPr>
        <p:txBody>
          <a:bodyPr wrap="none" rtlCol="0">
            <a:spAutoFit/>
          </a:bodyPr>
          <a:lstStyle/>
          <a:p>
            <a:r>
              <a:rPr lang="de-DE" dirty="0" smtClean="0"/>
              <a:t>BIP pro Kopf</a:t>
            </a:r>
            <a:endParaRPr lang="de-DE" dirty="0"/>
          </a:p>
        </p:txBody>
      </p:sp>
      <p:sp>
        <p:nvSpPr>
          <p:cNvPr id="6" name="Textfeld 5"/>
          <p:cNvSpPr txBox="1"/>
          <p:nvPr/>
        </p:nvSpPr>
        <p:spPr>
          <a:xfrm>
            <a:off x="6461954" y="424346"/>
            <a:ext cx="1340239" cy="369332"/>
          </a:xfrm>
          <a:prstGeom prst="rect">
            <a:avLst/>
          </a:prstGeom>
          <a:noFill/>
        </p:spPr>
        <p:txBody>
          <a:bodyPr wrap="none" rtlCol="0">
            <a:spAutoFit/>
          </a:bodyPr>
          <a:lstStyle/>
          <a:p>
            <a:r>
              <a:rPr lang="de-DE" dirty="0" smtClean="0"/>
              <a:t>BIP pro Kopf</a:t>
            </a:r>
            <a:endParaRPr lang="de-DE" dirty="0"/>
          </a:p>
        </p:txBody>
      </p:sp>
      <p:pic>
        <p:nvPicPr>
          <p:cNvPr id="5" name="Grafik 4"/>
          <p:cNvPicPr>
            <a:picLocks noChangeAspect="1"/>
          </p:cNvPicPr>
          <p:nvPr/>
        </p:nvPicPr>
        <p:blipFill>
          <a:blip r:embed="rId2"/>
          <a:stretch>
            <a:fillRect/>
          </a:stretch>
        </p:blipFill>
        <p:spPr>
          <a:xfrm>
            <a:off x="58997" y="717089"/>
            <a:ext cx="8517444" cy="5333670"/>
          </a:xfrm>
          <a:prstGeom prst="rect">
            <a:avLst/>
          </a:prstGeom>
        </p:spPr>
      </p:pic>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75935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a:t>
                </a:r>
                <a:r>
                  <a:rPr lang="de-DE" sz="2400" dirty="0" smtClean="0">
                    <a:latin typeface="Times New Roman" panose="02020603050405020304" pitchFamily="18" charset="0"/>
                    <a:cs typeface="Times New Roman" panose="02020603050405020304" pitchFamily="18" charset="0"/>
                  </a:rPr>
                  <a:t>                                                       einer </a:t>
                </a:r>
                <a:r>
                  <a:rPr lang="de-DE" sz="2400" dirty="0">
                    <a:latin typeface="Times New Roman" panose="02020603050405020304" pitchFamily="18" charset="0"/>
                    <a:cs typeface="Times New Roman" panose="02020603050405020304" pitchFamily="18" charset="0"/>
                  </a:rPr>
                  <a:t>Allokation zu einer anderen Allokation mindestens ein </a:t>
                </a:r>
                <a:r>
                  <a:rPr lang="de-DE" sz="2400" dirty="0" smtClean="0">
                    <a:latin typeface="Times New Roman" panose="02020603050405020304" pitchFamily="18" charset="0"/>
                    <a:cs typeface="Times New Roman" panose="02020603050405020304" pitchFamily="18" charset="0"/>
                  </a:rPr>
                  <a:t>                                                       Konsument </a:t>
                </a:r>
                <a:r>
                  <a:rPr lang="de-DE" sz="2400" dirty="0">
                    <a:latin typeface="Times New Roman" panose="02020603050405020304" pitchFamily="18" charset="0"/>
                    <a:cs typeface="Times New Roman" panose="02020603050405020304" pitchFamily="18" charset="0"/>
                  </a:rPr>
                  <a:t>besser gestellt wird, ohne dass ein anderer Konsument </a:t>
                </a:r>
                <a:r>
                  <a:rPr lang="de-DE" sz="2400" dirty="0" smtClean="0">
                    <a:latin typeface="Times New Roman" panose="02020603050405020304" pitchFamily="18" charset="0"/>
                    <a:cs typeface="Times New Roman" panose="02020603050405020304" pitchFamily="18" charset="0"/>
                  </a:rPr>
                  <a:t>                                           dadurch </a:t>
                </a:r>
                <a:r>
                  <a:rPr lang="de-DE" sz="2400" dirty="0">
                    <a:latin typeface="Times New Roman" panose="02020603050405020304" pitchFamily="18" charset="0"/>
                    <a:cs typeface="Times New Roman" panose="02020603050405020304" pitchFamily="18" charset="0"/>
                  </a:rPr>
                  <a:t>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1140707"/>
                <a:ext cx="12172951" cy="5456861"/>
              </a:xfrm>
              <a:prstGeom prst="rect">
                <a:avLst/>
              </a:prstGeom>
              <a:blipFill>
                <a:blip r:embed="rId2"/>
                <a:stretch>
                  <a:fillRect l="-802" t="-894"/>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1409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49765"/>
            <a:ext cx="8065508"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158258"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158258"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7865185"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740179"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162504"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145360"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031974"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246619"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516759"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738901"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7836036"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909896" y="4680140"/>
            <a:ext cx="277797" cy="307581"/>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297258"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297258"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108129"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108129" y="2684415"/>
                <a:ext cx="371384" cy="369332"/>
              </a:xfrm>
              <a:prstGeom prst="rect">
                <a:avLst/>
              </a:prstGeom>
              <a:blipFill>
                <a:blip r:embed="rId3"/>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DD6EAC0D-7BE4-42ED-B719-86D8C2F519BA}"/>
                  </a:ext>
                </a:extLst>
              </p:cNvPr>
              <p:cNvSpPr txBox="1"/>
              <p:nvPr/>
            </p:nvSpPr>
            <p:spPr>
              <a:xfrm>
                <a:off x="8406174" y="42287"/>
                <a:ext cx="3745696" cy="1351386"/>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A und B verfügen zusammen über Ressourcen </a:t>
                </a:r>
                <a14:m>
                  <m:oMath xmlns:m="http://schemas.openxmlformats.org/officeDocument/2006/math">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oMath>
                </a14:m>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und </a:t>
                </a:r>
                <a14:m>
                  <m:oMath xmlns:m="http://schemas.openxmlformats.org/officeDocument/2006/math">
                    <m:acc>
                      <m:accPr>
                        <m:chr m:val="̅"/>
                        <m:ctrlPr>
                          <a:rPr lang="de-DE" sz="2000" i="1">
                            <a:latin typeface="Cambria Math" panose="02040503050406030204" pitchFamily="18" charset="0"/>
                            <a:cs typeface="Times New Roman" panose="02020603050405020304" pitchFamily="18" charset="0"/>
                          </a:rPr>
                        </m:ctrlPr>
                      </m:accPr>
                      <m:e>
                        <m:r>
                          <a:rPr lang="de-DE" sz="2000" b="0" i="1" smtClean="0">
                            <a:latin typeface="Cambria Math" panose="02040503050406030204" pitchFamily="18" charset="0"/>
                            <a:cs typeface="Times New Roman" panose="02020603050405020304" pitchFamily="18" charset="0"/>
                          </a:rPr>
                          <m:t>𝑦</m:t>
                        </m:r>
                      </m:e>
                    </m:acc>
                  </m:oMath>
                </a14:m>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und haben Präferenzen gemäß klassischer Nutzenfunktionen </a:t>
                </a:r>
                <a:endParaRPr lang="de-DE" sz="2000" dirty="0"/>
              </a:p>
              <a:p>
                <a:endParaRPr lang="de-DE" sz="2000" dirty="0"/>
              </a:p>
              <a:p>
                <a:endParaRPr lang="de-DE" sz="2000"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DD6EAC0D-7BE4-42ED-B719-86D8C2F519BA}"/>
                  </a:ext>
                </a:extLst>
              </p:cNvPr>
              <p:cNvSpPr txBox="1">
                <a:spLocks noRot="1" noChangeAspect="1" noMove="1" noResize="1" noEditPoints="1" noAdjustHandles="1" noChangeArrowheads="1" noChangeShapeType="1" noTextEdit="1"/>
              </p:cNvSpPr>
              <p:nvPr/>
            </p:nvSpPr>
            <p:spPr>
              <a:xfrm>
                <a:off x="8406174" y="42287"/>
                <a:ext cx="3745696" cy="1351386"/>
              </a:xfrm>
              <a:prstGeom prst="rect">
                <a:avLst/>
              </a:prstGeom>
              <a:blipFill>
                <a:blip r:embed="rId4"/>
                <a:stretch>
                  <a:fillRect l="-1792" t="-2703" r="-1140" b="-4505"/>
                </a:stretch>
              </a:blipFill>
            </p:spPr>
            <p:txBody>
              <a:bodyPr/>
              <a:lstStyle/>
              <a:p>
                <a:r>
                  <a:rPr lang="de-DE">
                    <a:noFill/>
                  </a:rPr>
                  <a:t> </a:t>
                </a:r>
              </a:p>
            </p:txBody>
          </p:sp>
        </mc:Fallback>
      </mc:AlternateContent>
      <p:sp>
        <p:nvSpPr>
          <p:cNvPr id="37" name="Rechteck 3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5" name="Freihand 4"/>
              <p14:cNvContentPartPr/>
              <p14:nvPr/>
            </p14:nvContentPartPr>
            <p14:xfrm>
              <a:off x="1704852" y="1468308"/>
              <a:ext cx="3351960" cy="2779560"/>
            </p14:xfrm>
          </p:contentPart>
        </mc:Choice>
        <mc:Fallback>
          <p:pic>
            <p:nvPicPr>
              <p:cNvPr id="5" name="Freihand 4"/>
              <p:cNvPicPr/>
              <p:nvPr/>
            </p:nvPicPr>
            <p:blipFill>
              <a:blip r:embed="rId6"/>
              <a:stretch>
                <a:fillRect/>
              </a:stretch>
            </p:blipFill>
            <p:spPr>
              <a:xfrm>
                <a:off x="1690452" y="1455708"/>
                <a:ext cx="3380760" cy="2806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Freihand 17"/>
              <p14:cNvContentPartPr/>
              <p14:nvPr/>
            </p14:nvContentPartPr>
            <p14:xfrm>
              <a:off x="6303492" y="3856548"/>
              <a:ext cx="814320" cy="512640"/>
            </p14:xfrm>
          </p:contentPart>
        </mc:Choice>
        <mc:Fallback>
          <p:pic>
            <p:nvPicPr>
              <p:cNvPr id="18" name="Freihand 17"/>
              <p:cNvPicPr/>
              <p:nvPr/>
            </p:nvPicPr>
            <p:blipFill>
              <a:blip r:embed="rId8"/>
              <a:stretch>
                <a:fillRect/>
              </a:stretch>
            </p:blipFill>
            <p:spPr>
              <a:xfrm>
                <a:off x="6287652" y="3844308"/>
                <a:ext cx="846720" cy="545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 name="Freihand 25"/>
              <p14:cNvContentPartPr/>
              <p14:nvPr/>
            </p14:nvContentPartPr>
            <p14:xfrm>
              <a:off x="5955732" y="1322868"/>
              <a:ext cx="1021680" cy="459360"/>
            </p14:xfrm>
          </p:contentPart>
        </mc:Choice>
        <mc:Fallback>
          <p:pic>
            <p:nvPicPr>
              <p:cNvPr id="26" name="Freihand 25"/>
              <p:cNvPicPr/>
              <p:nvPr/>
            </p:nvPicPr>
            <p:blipFill>
              <a:blip r:embed="rId10"/>
              <a:stretch>
                <a:fillRect/>
              </a:stretch>
            </p:blipFill>
            <p:spPr>
              <a:xfrm>
                <a:off x="5939532" y="1307028"/>
                <a:ext cx="105300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p14:cNvContentPartPr/>
              <p14:nvPr/>
            </p14:nvContentPartPr>
            <p14:xfrm>
              <a:off x="1108692" y="5320308"/>
              <a:ext cx="50040" cy="395280"/>
            </p14:xfrm>
          </p:contentPart>
        </mc:Choice>
        <mc:Fallback>
          <p:pic>
            <p:nvPicPr>
              <p:cNvPr id="28" name="Freihand 27"/>
              <p:cNvPicPr/>
              <p:nvPr/>
            </p:nvPicPr>
            <p:blipFill>
              <a:blip r:embed="rId12"/>
              <a:stretch>
                <a:fillRect/>
              </a:stretch>
            </p:blipFill>
            <p:spPr>
              <a:xfrm>
                <a:off x="1092132" y="5307708"/>
                <a:ext cx="8028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3" name="Freihand 42"/>
              <p14:cNvContentPartPr/>
              <p14:nvPr/>
            </p14:nvContentPartPr>
            <p14:xfrm>
              <a:off x="9713412" y="655788"/>
              <a:ext cx="867600" cy="90720"/>
            </p14:xfrm>
          </p:contentPart>
        </mc:Choice>
        <mc:Fallback>
          <p:pic>
            <p:nvPicPr>
              <p:cNvPr id="43" name="Freihand 42"/>
              <p:cNvPicPr/>
              <p:nvPr/>
            </p:nvPicPr>
            <p:blipFill>
              <a:blip r:embed="rId14"/>
              <a:stretch>
                <a:fillRect/>
              </a:stretch>
            </p:blipFill>
            <p:spPr>
              <a:xfrm>
                <a:off x="9700452" y="637428"/>
                <a:ext cx="899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8" name="Freihand 47"/>
              <p14:cNvContentPartPr/>
              <p14:nvPr/>
            </p14:nvContentPartPr>
            <p14:xfrm>
              <a:off x="69372" y="1090668"/>
              <a:ext cx="312840" cy="100440"/>
            </p14:xfrm>
          </p:contentPart>
        </mc:Choice>
        <mc:Fallback>
          <p:pic>
            <p:nvPicPr>
              <p:cNvPr id="48" name="Freihand 47"/>
              <p:cNvPicPr/>
              <p:nvPr/>
            </p:nvPicPr>
            <p:blipFill>
              <a:blip r:embed="rId16"/>
              <a:stretch>
                <a:fillRect/>
              </a:stretch>
            </p:blipFill>
            <p:spPr>
              <a:xfrm>
                <a:off x="49572" y="1075188"/>
                <a:ext cx="348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4" name="Freihand 53"/>
              <p14:cNvContentPartPr/>
              <p14:nvPr/>
            </p14:nvContentPartPr>
            <p14:xfrm>
              <a:off x="3783492" y="1295508"/>
              <a:ext cx="2272680" cy="2611080"/>
            </p14:xfrm>
          </p:contentPart>
        </mc:Choice>
        <mc:Fallback>
          <p:pic>
            <p:nvPicPr>
              <p:cNvPr id="54" name="Freihand 53"/>
              <p:cNvPicPr/>
              <p:nvPr/>
            </p:nvPicPr>
            <p:blipFill>
              <a:blip r:embed="rId18"/>
              <a:stretch>
                <a:fillRect/>
              </a:stretch>
            </p:blipFill>
            <p:spPr>
              <a:xfrm>
                <a:off x="3770532" y="1282548"/>
                <a:ext cx="2298960" cy="2643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5" name="Freihand 54"/>
              <p14:cNvContentPartPr/>
              <p14:nvPr/>
            </p14:nvContentPartPr>
            <p14:xfrm>
              <a:off x="7811172" y="5268828"/>
              <a:ext cx="47160" cy="426600"/>
            </p14:xfrm>
          </p:contentPart>
        </mc:Choice>
        <mc:Fallback>
          <p:pic>
            <p:nvPicPr>
              <p:cNvPr id="55" name="Freihand 54"/>
              <p:cNvPicPr/>
              <p:nvPr/>
            </p:nvPicPr>
            <p:blipFill>
              <a:blip r:embed="rId20"/>
              <a:stretch>
                <a:fillRect/>
              </a:stretch>
            </p:blipFill>
            <p:spPr>
              <a:xfrm>
                <a:off x="7794972" y="5257308"/>
                <a:ext cx="7884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6" name="Freihand 55"/>
              <p14:cNvContentPartPr/>
              <p14:nvPr/>
            </p14:nvContentPartPr>
            <p14:xfrm>
              <a:off x="7814412" y="5345508"/>
              <a:ext cx="35640" cy="293040"/>
            </p14:xfrm>
          </p:contentPart>
        </mc:Choice>
        <mc:Fallback>
          <p:pic>
            <p:nvPicPr>
              <p:cNvPr id="56" name="Freihand 55"/>
              <p:cNvPicPr/>
              <p:nvPr/>
            </p:nvPicPr>
            <p:blipFill>
              <a:blip r:embed="rId22"/>
              <a:stretch>
                <a:fillRect/>
              </a:stretch>
            </p:blipFill>
            <p:spPr>
              <a:xfrm>
                <a:off x="7800372" y="5331828"/>
                <a:ext cx="651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7" name="Freihand 56"/>
              <p14:cNvContentPartPr/>
              <p14:nvPr/>
            </p14:nvContentPartPr>
            <p14:xfrm>
              <a:off x="7860492" y="5396988"/>
              <a:ext cx="3240" cy="22680"/>
            </p14:xfrm>
          </p:contentPart>
        </mc:Choice>
        <mc:Fallback>
          <p:pic>
            <p:nvPicPr>
              <p:cNvPr id="57" name="Freihand 56"/>
              <p:cNvPicPr/>
              <p:nvPr/>
            </p:nvPicPr>
            <p:blipFill>
              <a:blip r:embed="rId24"/>
              <a:stretch>
                <a:fillRect/>
              </a:stretch>
            </p:blipFill>
            <p:spPr>
              <a:xfrm>
                <a:off x="7854732" y="5391228"/>
                <a:ext cx="15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8" name="Freihand 57"/>
              <p14:cNvContentPartPr/>
              <p14:nvPr/>
            </p14:nvContentPartPr>
            <p14:xfrm>
              <a:off x="4248252" y="5493108"/>
              <a:ext cx="461880" cy="431640"/>
            </p14:xfrm>
          </p:contentPart>
        </mc:Choice>
        <mc:Fallback>
          <p:pic>
            <p:nvPicPr>
              <p:cNvPr id="58" name="Freihand 57"/>
              <p:cNvPicPr/>
              <p:nvPr/>
            </p:nvPicPr>
            <p:blipFill>
              <a:blip r:embed="rId26"/>
              <a:stretch>
                <a:fillRect/>
              </a:stretch>
            </p:blipFill>
            <p:spPr>
              <a:xfrm>
                <a:off x="4233492" y="5477268"/>
                <a:ext cx="49680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6" name="Freihand 65"/>
              <p14:cNvContentPartPr/>
              <p14:nvPr/>
            </p14:nvContentPartPr>
            <p14:xfrm>
              <a:off x="3825972" y="1687188"/>
              <a:ext cx="1789560" cy="1687320"/>
            </p14:xfrm>
          </p:contentPart>
        </mc:Choice>
        <mc:Fallback>
          <p:pic>
            <p:nvPicPr>
              <p:cNvPr id="66" name="Freihand 65"/>
              <p:cNvPicPr/>
              <p:nvPr/>
            </p:nvPicPr>
            <p:blipFill>
              <a:blip r:embed="rId28"/>
              <a:stretch>
                <a:fillRect/>
              </a:stretch>
            </p:blipFill>
            <p:spPr>
              <a:xfrm>
                <a:off x="3811932" y="1673148"/>
                <a:ext cx="1818360" cy="1711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4" name="Freihand 73"/>
              <p14:cNvContentPartPr/>
              <p14:nvPr/>
            </p14:nvContentPartPr>
            <p14:xfrm>
              <a:off x="2963052" y="1794468"/>
              <a:ext cx="1407600" cy="1727640"/>
            </p14:xfrm>
          </p:contentPart>
        </mc:Choice>
        <mc:Fallback>
          <p:pic>
            <p:nvPicPr>
              <p:cNvPr id="74" name="Freihand 73"/>
              <p:cNvPicPr/>
              <p:nvPr/>
            </p:nvPicPr>
            <p:blipFill>
              <a:blip r:embed="rId30"/>
              <a:stretch>
                <a:fillRect/>
              </a:stretch>
            </p:blipFill>
            <p:spPr>
              <a:xfrm>
                <a:off x="2952252" y="1786548"/>
                <a:ext cx="1426320" cy="1746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9" name="Freihand 78"/>
              <p14:cNvContentPartPr/>
              <p14:nvPr/>
            </p14:nvContentPartPr>
            <p14:xfrm>
              <a:off x="3015252" y="1577028"/>
              <a:ext cx="832320" cy="720360"/>
            </p14:xfrm>
          </p:contentPart>
        </mc:Choice>
        <mc:Fallback>
          <p:pic>
            <p:nvPicPr>
              <p:cNvPr id="79" name="Freihand 78"/>
              <p:cNvPicPr/>
              <p:nvPr/>
            </p:nvPicPr>
            <p:blipFill>
              <a:blip r:embed="rId32"/>
              <a:stretch>
                <a:fillRect/>
              </a:stretch>
            </p:blipFill>
            <p:spPr>
              <a:xfrm>
                <a:off x="3001212" y="1562628"/>
                <a:ext cx="860760" cy="748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5" name="Freihand 84"/>
              <p14:cNvContentPartPr/>
              <p14:nvPr/>
            </p14:nvContentPartPr>
            <p14:xfrm>
              <a:off x="3308652" y="1967988"/>
              <a:ext cx="61920" cy="1181880"/>
            </p14:xfrm>
          </p:contentPart>
        </mc:Choice>
        <mc:Fallback>
          <p:pic>
            <p:nvPicPr>
              <p:cNvPr id="85" name="Freihand 84"/>
              <p:cNvPicPr/>
              <p:nvPr/>
            </p:nvPicPr>
            <p:blipFill>
              <a:blip r:embed="rId34"/>
              <a:stretch>
                <a:fillRect/>
              </a:stretch>
            </p:blipFill>
            <p:spPr>
              <a:xfrm>
                <a:off x="3292812" y="1957908"/>
                <a:ext cx="88200" cy="1202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6" name="Freihand 85"/>
              <p14:cNvContentPartPr/>
              <p14:nvPr/>
            </p14:nvContentPartPr>
            <p14:xfrm>
              <a:off x="3750372" y="1845948"/>
              <a:ext cx="60120" cy="1482120"/>
            </p14:xfrm>
          </p:contentPart>
        </mc:Choice>
        <mc:Fallback>
          <p:pic>
            <p:nvPicPr>
              <p:cNvPr id="86" name="Freihand 85"/>
              <p:cNvPicPr/>
              <p:nvPr/>
            </p:nvPicPr>
            <p:blipFill>
              <a:blip r:embed="rId36"/>
              <a:stretch>
                <a:fillRect/>
              </a:stretch>
            </p:blipFill>
            <p:spPr>
              <a:xfrm>
                <a:off x="3737412" y="1830468"/>
                <a:ext cx="82440" cy="1506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7" name="Freihand 86"/>
              <p14:cNvContentPartPr/>
              <p14:nvPr/>
            </p14:nvContentPartPr>
            <p14:xfrm>
              <a:off x="4060332" y="2161308"/>
              <a:ext cx="187560" cy="1161360"/>
            </p14:xfrm>
          </p:contentPart>
        </mc:Choice>
        <mc:Fallback>
          <p:pic>
            <p:nvPicPr>
              <p:cNvPr id="87" name="Freihand 86"/>
              <p:cNvPicPr/>
              <p:nvPr/>
            </p:nvPicPr>
            <p:blipFill>
              <a:blip r:embed="rId38"/>
              <a:stretch>
                <a:fillRect/>
              </a:stretch>
            </p:blipFill>
            <p:spPr>
              <a:xfrm>
                <a:off x="4044132" y="2151948"/>
                <a:ext cx="211680" cy="1178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8" name="Freihand 87"/>
              <p14:cNvContentPartPr/>
              <p14:nvPr/>
            </p14:nvContentPartPr>
            <p14:xfrm>
              <a:off x="4843332" y="3049068"/>
              <a:ext cx="162360" cy="745560"/>
            </p14:xfrm>
          </p:contentPart>
        </mc:Choice>
        <mc:Fallback>
          <p:pic>
            <p:nvPicPr>
              <p:cNvPr id="88" name="Freihand 87"/>
              <p:cNvPicPr/>
              <p:nvPr/>
            </p:nvPicPr>
            <p:blipFill>
              <a:blip r:embed="rId40"/>
              <a:stretch>
                <a:fillRect/>
              </a:stretch>
            </p:blipFill>
            <p:spPr>
              <a:xfrm>
                <a:off x="4829292" y="3035028"/>
                <a:ext cx="188280" cy="771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9" name="Freihand 88"/>
              <p14:cNvContentPartPr/>
              <p14:nvPr/>
            </p14:nvContentPartPr>
            <p14:xfrm>
              <a:off x="4679172" y="2286588"/>
              <a:ext cx="96480" cy="1015200"/>
            </p14:xfrm>
          </p:contentPart>
        </mc:Choice>
        <mc:Fallback>
          <p:pic>
            <p:nvPicPr>
              <p:cNvPr id="89" name="Freihand 88"/>
              <p:cNvPicPr/>
              <p:nvPr/>
            </p:nvPicPr>
            <p:blipFill>
              <a:blip r:embed="rId42"/>
              <a:stretch>
                <a:fillRect/>
              </a:stretch>
            </p:blipFill>
            <p:spPr>
              <a:xfrm>
                <a:off x="4671252" y="2278668"/>
                <a:ext cx="118080" cy="1035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1" name="Freihand 90"/>
              <p14:cNvContentPartPr/>
              <p14:nvPr/>
            </p14:nvContentPartPr>
            <p14:xfrm>
              <a:off x="5088132" y="3707868"/>
              <a:ext cx="1532160" cy="901800"/>
            </p14:xfrm>
          </p:contentPart>
        </mc:Choice>
        <mc:Fallback>
          <p:pic>
            <p:nvPicPr>
              <p:cNvPr id="91" name="Freihand 90"/>
              <p:cNvPicPr/>
              <p:nvPr/>
            </p:nvPicPr>
            <p:blipFill>
              <a:blip r:embed="rId44"/>
              <a:stretch>
                <a:fillRect/>
              </a:stretch>
            </p:blipFill>
            <p:spPr>
              <a:xfrm>
                <a:off x="5073732" y="3691668"/>
                <a:ext cx="1562760" cy="933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3" name="Freihand 92"/>
              <p14:cNvContentPartPr/>
              <p14:nvPr/>
            </p14:nvContentPartPr>
            <p14:xfrm>
              <a:off x="3587292" y="3468108"/>
              <a:ext cx="65160" cy="22320"/>
            </p14:xfrm>
          </p:contentPart>
        </mc:Choice>
        <mc:Fallback>
          <p:pic>
            <p:nvPicPr>
              <p:cNvPr id="93" name="Freihand 92"/>
              <p:cNvPicPr/>
              <p:nvPr/>
            </p:nvPicPr>
            <p:blipFill>
              <a:blip r:embed="rId46"/>
              <a:stretch>
                <a:fillRect/>
              </a:stretch>
            </p:blipFill>
            <p:spPr>
              <a:xfrm>
                <a:off x="3581892" y="3461628"/>
                <a:ext cx="770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5" name="Freihand 94"/>
              <p14:cNvContentPartPr/>
              <p14:nvPr/>
            </p14:nvContentPartPr>
            <p14:xfrm>
              <a:off x="3472812" y="1619508"/>
              <a:ext cx="1745280" cy="1946880"/>
            </p14:xfrm>
          </p:contentPart>
        </mc:Choice>
        <mc:Fallback>
          <p:pic>
            <p:nvPicPr>
              <p:cNvPr id="95" name="Freihand 94"/>
              <p:cNvPicPr/>
              <p:nvPr/>
            </p:nvPicPr>
            <p:blipFill>
              <a:blip r:embed="rId48"/>
              <a:stretch>
                <a:fillRect/>
              </a:stretch>
            </p:blipFill>
            <p:spPr>
              <a:xfrm>
                <a:off x="3460932" y="1605468"/>
                <a:ext cx="1767600" cy="1973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8" name="Freihand 97"/>
              <p14:cNvContentPartPr/>
              <p14:nvPr/>
            </p14:nvContentPartPr>
            <p14:xfrm>
              <a:off x="4712652" y="1190388"/>
              <a:ext cx="1414440" cy="1157040"/>
            </p14:xfrm>
          </p:contentPart>
        </mc:Choice>
        <mc:Fallback>
          <p:pic>
            <p:nvPicPr>
              <p:cNvPr id="98" name="Freihand 97"/>
              <p:cNvPicPr/>
              <p:nvPr/>
            </p:nvPicPr>
            <p:blipFill>
              <a:blip r:embed="rId50"/>
              <a:stretch>
                <a:fillRect/>
              </a:stretch>
            </p:blipFill>
            <p:spPr>
              <a:xfrm>
                <a:off x="4699332" y="1178868"/>
                <a:ext cx="1443960" cy="1182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9" name="Freihand 98"/>
              <p14:cNvContentPartPr/>
              <p14:nvPr/>
            </p14:nvContentPartPr>
            <p14:xfrm>
              <a:off x="4917492" y="1884468"/>
              <a:ext cx="94680" cy="154800"/>
            </p14:xfrm>
          </p:contentPart>
        </mc:Choice>
        <mc:Fallback>
          <p:pic>
            <p:nvPicPr>
              <p:cNvPr id="99" name="Freihand 98"/>
              <p:cNvPicPr/>
              <p:nvPr/>
            </p:nvPicPr>
            <p:blipFill>
              <a:blip r:embed="rId52"/>
              <a:stretch>
                <a:fillRect/>
              </a:stretch>
            </p:blipFill>
            <p:spPr>
              <a:xfrm>
                <a:off x="4902372" y="1866468"/>
                <a:ext cx="127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1" name="Freihand 100"/>
              <p14:cNvContentPartPr/>
              <p14:nvPr/>
            </p14:nvContentPartPr>
            <p14:xfrm>
              <a:off x="4912812" y="4104948"/>
              <a:ext cx="595080" cy="265320"/>
            </p14:xfrm>
          </p:contentPart>
        </mc:Choice>
        <mc:Fallback>
          <p:pic>
            <p:nvPicPr>
              <p:cNvPr id="101" name="Freihand 100"/>
              <p:cNvPicPr/>
              <p:nvPr/>
            </p:nvPicPr>
            <p:blipFill>
              <a:blip r:embed="rId54"/>
              <a:stretch>
                <a:fillRect/>
              </a:stretch>
            </p:blipFill>
            <p:spPr>
              <a:xfrm>
                <a:off x="4899132" y="4089468"/>
                <a:ext cx="6242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4" name="Freihand 103"/>
              <p14:cNvContentPartPr/>
              <p14:nvPr/>
            </p14:nvContentPartPr>
            <p14:xfrm>
              <a:off x="3267972" y="2421588"/>
              <a:ext cx="1942920" cy="1824120"/>
            </p14:xfrm>
          </p:contentPart>
        </mc:Choice>
        <mc:Fallback>
          <p:pic>
            <p:nvPicPr>
              <p:cNvPr id="104" name="Freihand 103"/>
              <p:cNvPicPr/>
              <p:nvPr/>
            </p:nvPicPr>
            <p:blipFill>
              <a:blip r:embed="rId56"/>
              <a:stretch>
                <a:fillRect/>
              </a:stretch>
            </p:blipFill>
            <p:spPr>
              <a:xfrm>
                <a:off x="3256092" y="2415828"/>
                <a:ext cx="1960560" cy="1842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7" name="Freihand 106"/>
              <p14:cNvContentPartPr/>
              <p14:nvPr/>
            </p14:nvContentPartPr>
            <p14:xfrm>
              <a:off x="2104812" y="3100548"/>
              <a:ext cx="1268640" cy="1139760"/>
            </p14:xfrm>
          </p:contentPart>
        </mc:Choice>
        <mc:Fallback>
          <p:pic>
            <p:nvPicPr>
              <p:cNvPr id="107" name="Freihand 106"/>
              <p:cNvPicPr/>
              <p:nvPr/>
            </p:nvPicPr>
            <p:blipFill>
              <a:blip r:embed="rId58"/>
              <a:stretch>
                <a:fillRect/>
              </a:stretch>
            </p:blipFill>
            <p:spPr>
              <a:xfrm>
                <a:off x="2092572" y="3088308"/>
                <a:ext cx="1296720" cy="1163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8" name="Freihand 107"/>
              <p14:cNvContentPartPr/>
              <p14:nvPr/>
            </p14:nvContentPartPr>
            <p14:xfrm>
              <a:off x="7782372" y="1046028"/>
              <a:ext cx="477720" cy="567000"/>
            </p14:xfrm>
          </p:contentPart>
        </mc:Choice>
        <mc:Fallback>
          <p:pic>
            <p:nvPicPr>
              <p:cNvPr id="108" name="Freihand 107"/>
              <p:cNvPicPr/>
              <p:nvPr/>
            </p:nvPicPr>
            <p:blipFill>
              <a:blip r:embed="rId60"/>
              <a:stretch>
                <a:fillRect/>
              </a:stretch>
            </p:blipFill>
            <p:spPr>
              <a:xfrm>
                <a:off x="7766532" y="1030188"/>
                <a:ext cx="50904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9" name="Freihand 108"/>
              <p14:cNvContentPartPr/>
              <p14:nvPr/>
            </p14:nvContentPartPr>
            <p14:xfrm>
              <a:off x="2510172" y="3536868"/>
              <a:ext cx="361080" cy="494640"/>
            </p14:xfrm>
          </p:contentPart>
        </mc:Choice>
        <mc:Fallback>
          <p:pic>
            <p:nvPicPr>
              <p:cNvPr id="109" name="Freihand 108"/>
              <p:cNvPicPr/>
              <p:nvPr/>
            </p:nvPicPr>
            <p:blipFill>
              <a:blip r:embed="rId62"/>
              <a:stretch>
                <a:fillRect/>
              </a:stretch>
            </p:blipFill>
            <p:spPr>
              <a:xfrm>
                <a:off x="2496852" y="3526068"/>
                <a:ext cx="38592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0" name="Freihand 109"/>
              <p14:cNvContentPartPr/>
              <p14:nvPr/>
            </p14:nvContentPartPr>
            <p14:xfrm>
              <a:off x="3079692" y="3493668"/>
              <a:ext cx="129240" cy="110160"/>
            </p14:xfrm>
          </p:contentPart>
        </mc:Choice>
        <mc:Fallback>
          <p:pic>
            <p:nvPicPr>
              <p:cNvPr id="110" name="Freihand 109"/>
              <p:cNvPicPr/>
              <p:nvPr/>
            </p:nvPicPr>
            <p:blipFill>
              <a:blip r:embed="rId64"/>
              <a:stretch>
                <a:fillRect/>
              </a:stretch>
            </p:blipFill>
            <p:spPr>
              <a:xfrm>
                <a:off x="3065292" y="3479628"/>
                <a:ext cx="159480" cy="138600"/>
              </a:xfrm>
              <a:prstGeom prst="rect">
                <a:avLst/>
              </a:prstGeom>
            </p:spPr>
          </p:pic>
        </mc:Fallback>
      </mc:AlternateContent>
    </p:spTree>
    <p:extLst>
      <p:ext uri="{BB962C8B-B14F-4D97-AF65-F5344CB8AC3E}">
        <p14:creationId xmlns:p14="http://schemas.microsoft.com/office/powerpoint/2010/main" val="2306018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smtClean="0">
                <a:latin typeface="Times New Roman" panose="02020603050405020304" pitchFamily="18" charset="0"/>
                <a:cs typeface="Times New Roman" panose="02020603050405020304" pitchFamily="18" charset="0"/>
              </a:rPr>
              <a:t>Sommersemester 2021</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3255" y="26303"/>
            <a:ext cx="8065508" cy="542926"/>
          </a:xfrm>
          <a:prstGeom prst="rect">
            <a:avLst/>
          </a:prstGeom>
          <a:noFill/>
        </p:spPr>
        <p:txBody>
          <a:bodyPr wrap="square" rtlCol="0">
            <a:noAutofit/>
          </a:bodyPr>
          <a:lstStyle/>
          <a:p>
            <a:pPr algn="ctr"/>
            <a:r>
              <a:rPr lang="de-DE" sz="2800" dirty="0" err="1" smtClean="0">
                <a:latin typeface="Times New Roman" panose="02020603050405020304" pitchFamily="18" charset="0"/>
                <a:cs typeface="Times New Roman" panose="02020603050405020304" pitchFamily="18" charset="0"/>
              </a:rPr>
              <a:t>Paretoeffizienz</a:t>
            </a:r>
            <a:r>
              <a:rPr lang="de-DE" sz="2800" dirty="0" smtClean="0">
                <a:latin typeface="Times New Roman" panose="02020603050405020304" pitchFamily="18" charset="0"/>
                <a:cs typeface="Times New Roman" panose="02020603050405020304" pitchFamily="18" charset="0"/>
              </a:rPr>
              <a:t> und Marktgleichgewicht</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158258"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158258"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7865185"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740179"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162504"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145360"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031974"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246619"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516759"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738901"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7836036"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909896" y="4680140"/>
            <a:ext cx="277797" cy="307581"/>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297258"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297258"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108129"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108129"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26" name="Rechteck 2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2" name="Freihand 21"/>
              <p14:cNvContentPartPr/>
              <p14:nvPr/>
            </p14:nvContentPartPr>
            <p14:xfrm>
              <a:off x="3477852" y="4018188"/>
              <a:ext cx="1737000" cy="69120"/>
            </p14:xfrm>
          </p:contentPart>
        </mc:Choice>
        <mc:Fallback>
          <p:pic>
            <p:nvPicPr>
              <p:cNvPr id="22" name="Freihand 21"/>
              <p:cNvPicPr/>
              <p:nvPr/>
            </p:nvPicPr>
            <p:blipFill>
              <a:blip r:embed="rId5"/>
              <a:stretch>
                <a:fillRect/>
              </a:stretch>
            </p:blipFill>
            <p:spPr>
              <a:xfrm>
                <a:off x="3467772" y="4004508"/>
                <a:ext cx="1757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2" name="Freihand 41"/>
              <p14:cNvContentPartPr/>
              <p14:nvPr/>
            </p14:nvContentPartPr>
            <p14:xfrm>
              <a:off x="529092" y="4137708"/>
              <a:ext cx="474480" cy="553320"/>
            </p14:xfrm>
          </p:contentPart>
        </mc:Choice>
        <mc:Fallback>
          <p:pic>
            <p:nvPicPr>
              <p:cNvPr id="42" name="Freihand 41"/>
              <p:cNvPicPr/>
              <p:nvPr/>
            </p:nvPicPr>
            <p:blipFill>
              <a:blip r:embed="rId7"/>
              <a:stretch>
                <a:fillRect/>
              </a:stretch>
            </p:blipFill>
            <p:spPr>
              <a:xfrm>
                <a:off x="513972" y="4121868"/>
                <a:ext cx="50436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7" name="Freihand 46"/>
              <p14:cNvContentPartPr/>
              <p14:nvPr/>
            </p14:nvContentPartPr>
            <p14:xfrm>
              <a:off x="5202252" y="3359748"/>
              <a:ext cx="1262880" cy="1026720"/>
            </p14:xfrm>
          </p:contentPart>
        </mc:Choice>
        <mc:Fallback>
          <p:pic>
            <p:nvPicPr>
              <p:cNvPr id="47" name="Freihand 46"/>
              <p:cNvPicPr/>
              <p:nvPr/>
            </p:nvPicPr>
            <p:blipFill>
              <a:blip r:embed="rId9"/>
              <a:stretch>
                <a:fillRect/>
              </a:stretch>
            </p:blipFill>
            <p:spPr>
              <a:xfrm>
                <a:off x="5183172" y="3341028"/>
                <a:ext cx="1298520" cy="105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9" name="Freihand 48"/>
              <p14:cNvContentPartPr/>
              <p14:nvPr/>
            </p14:nvContentPartPr>
            <p14:xfrm>
              <a:off x="1281492" y="3965988"/>
              <a:ext cx="772200" cy="142200"/>
            </p14:xfrm>
          </p:contentPart>
        </mc:Choice>
        <mc:Fallback>
          <p:pic>
            <p:nvPicPr>
              <p:cNvPr id="49" name="Freihand 48"/>
              <p:cNvPicPr/>
              <p:nvPr/>
            </p:nvPicPr>
            <p:blipFill>
              <a:blip r:embed="rId11"/>
              <a:stretch>
                <a:fillRect/>
              </a:stretch>
            </p:blipFill>
            <p:spPr>
              <a:xfrm>
                <a:off x="1273212" y="3949788"/>
                <a:ext cx="790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5" name="Freihand 74"/>
              <p14:cNvContentPartPr/>
              <p14:nvPr/>
            </p14:nvContentPartPr>
            <p14:xfrm>
              <a:off x="8175852" y="1084188"/>
              <a:ext cx="3800160" cy="2498760"/>
            </p14:xfrm>
          </p:contentPart>
        </mc:Choice>
        <mc:Fallback>
          <p:pic>
            <p:nvPicPr>
              <p:cNvPr id="75" name="Freihand 74"/>
              <p:cNvPicPr/>
              <p:nvPr/>
            </p:nvPicPr>
            <p:blipFill>
              <a:blip r:embed="rId13"/>
              <a:stretch>
                <a:fillRect/>
              </a:stretch>
            </p:blipFill>
            <p:spPr>
              <a:xfrm>
                <a:off x="8161812" y="1066548"/>
                <a:ext cx="3834720" cy="2531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8" name="Freihand 87"/>
              <p14:cNvContentPartPr/>
              <p14:nvPr/>
            </p14:nvContentPartPr>
            <p14:xfrm>
              <a:off x="3101652" y="1676028"/>
              <a:ext cx="2374560" cy="3002760"/>
            </p14:xfrm>
          </p:contentPart>
        </mc:Choice>
        <mc:Fallback>
          <p:pic>
            <p:nvPicPr>
              <p:cNvPr id="88" name="Freihand 87"/>
              <p:cNvPicPr/>
              <p:nvPr/>
            </p:nvPicPr>
            <p:blipFill>
              <a:blip r:embed="rId15"/>
              <a:stretch>
                <a:fillRect/>
              </a:stretch>
            </p:blipFill>
            <p:spPr>
              <a:xfrm>
                <a:off x="3089052" y="1665228"/>
                <a:ext cx="2406600" cy="3021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0" name="Freihand 89"/>
              <p14:cNvContentPartPr/>
              <p14:nvPr/>
            </p14:nvContentPartPr>
            <p14:xfrm>
              <a:off x="2401092" y="1404948"/>
              <a:ext cx="453960" cy="566280"/>
            </p14:xfrm>
          </p:contentPart>
        </mc:Choice>
        <mc:Fallback>
          <p:pic>
            <p:nvPicPr>
              <p:cNvPr id="90" name="Freihand 89"/>
              <p:cNvPicPr/>
              <p:nvPr/>
            </p:nvPicPr>
            <p:blipFill>
              <a:blip r:embed="rId17"/>
              <a:stretch>
                <a:fillRect/>
              </a:stretch>
            </p:blipFill>
            <p:spPr>
              <a:xfrm>
                <a:off x="2385612" y="1395948"/>
                <a:ext cx="482760" cy="591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9" name="Freihand 98"/>
              <p14:cNvContentPartPr/>
              <p14:nvPr/>
            </p14:nvContentPartPr>
            <p14:xfrm>
              <a:off x="3382452" y="2564148"/>
              <a:ext cx="1100880" cy="1257120"/>
            </p14:xfrm>
          </p:contentPart>
        </mc:Choice>
        <mc:Fallback>
          <p:pic>
            <p:nvPicPr>
              <p:cNvPr id="99" name="Freihand 98"/>
              <p:cNvPicPr/>
              <p:nvPr/>
            </p:nvPicPr>
            <p:blipFill>
              <a:blip r:embed="rId19"/>
              <a:stretch>
                <a:fillRect/>
              </a:stretch>
            </p:blipFill>
            <p:spPr>
              <a:xfrm>
                <a:off x="3372732" y="2553348"/>
                <a:ext cx="1128240" cy="128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0" name="Freihand 99"/>
              <p14:cNvContentPartPr/>
              <p14:nvPr/>
            </p14:nvContentPartPr>
            <p14:xfrm>
              <a:off x="3764772" y="1820748"/>
              <a:ext cx="1423440" cy="1663920"/>
            </p14:xfrm>
          </p:contentPart>
        </mc:Choice>
        <mc:Fallback>
          <p:pic>
            <p:nvPicPr>
              <p:cNvPr id="100" name="Freihand 99"/>
              <p:cNvPicPr/>
              <p:nvPr/>
            </p:nvPicPr>
            <p:blipFill>
              <a:blip r:embed="rId21"/>
              <a:stretch>
                <a:fillRect/>
              </a:stretch>
            </p:blipFill>
            <p:spPr>
              <a:xfrm>
                <a:off x="3752892" y="1813548"/>
                <a:ext cx="1452960" cy="168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0" name="Freihand 109"/>
              <p14:cNvContentPartPr/>
              <p14:nvPr/>
            </p14:nvContentPartPr>
            <p14:xfrm>
              <a:off x="4457412" y="2259948"/>
              <a:ext cx="983880" cy="612720"/>
            </p14:xfrm>
          </p:contentPart>
        </mc:Choice>
        <mc:Fallback>
          <p:pic>
            <p:nvPicPr>
              <p:cNvPr id="110" name="Freihand 109"/>
              <p:cNvPicPr/>
              <p:nvPr/>
            </p:nvPicPr>
            <p:blipFill>
              <a:blip r:embed="rId23"/>
              <a:stretch>
                <a:fillRect/>
              </a:stretch>
            </p:blipFill>
            <p:spPr>
              <a:xfrm>
                <a:off x="4444812" y="2243028"/>
                <a:ext cx="1013400" cy="642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7" name="Freihand 126"/>
              <p14:cNvContentPartPr/>
              <p14:nvPr/>
            </p14:nvContentPartPr>
            <p14:xfrm>
              <a:off x="5247252" y="2227908"/>
              <a:ext cx="137880" cy="1729080"/>
            </p14:xfrm>
          </p:contentPart>
        </mc:Choice>
        <mc:Fallback>
          <p:pic>
            <p:nvPicPr>
              <p:cNvPr id="127" name="Freihand 126"/>
              <p:cNvPicPr/>
              <p:nvPr/>
            </p:nvPicPr>
            <p:blipFill>
              <a:blip r:embed="rId25"/>
              <a:stretch>
                <a:fillRect/>
              </a:stretch>
            </p:blipFill>
            <p:spPr>
              <a:xfrm>
                <a:off x="5228892" y="2218908"/>
                <a:ext cx="174960" cy="1751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3" name="Freihand 132"/>
              <p14:cNvContentPartPr/>
              <p14:nvPr/>
            </p14:nvContentPartPr>
            <p14:xfrm>
              <a:off x="4174812" y="1706988"/>
              <a:ext cx="2545560" cy="1965600"/>
            </p14:xfrm>
          </p:contentPart>
        </mc:Choice>
        <mc:Fallback>
          <p:pic>
            <p:nvPicPr>
              <p:cNvPr id="133" name="Freihand 132"/>
              <p:cNvPicPr/>
              <p:nvPr/>
            </p:nvPicPr>
            <p:blipFill>
              <a:blip r:embed="rId27"/>
              <a:stretch>
                <a:fillRect/>
              </a:stretch>
            </p:blipFill>
            <p:spPr>
              <a:xfrm>
                <a:off x="4165812" y="1696548"/>
                <a:ext cx="2570400" cy="1991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4" name="Freihand 133"/>
              <p14:cNvContentPartPr/>
              <p14:nvPr/>
            </p14:nvContentPartPr>
            <p14:xfrm>
              <a:off x="5310972" y="138468"/>
              <a:ext cx="5862240" cy="2236320"/>
            </p14:xfrm>
          </p:contentPart>
        </mc:Choice>
        <mc:Fallback>
          <p:pic>
            <p:nvPicPr>
              <p:cNvPr id="134" name="Freihand 133"/>
              <p:cNvPicPr/>
              <p:nvPr/>
            </p:nvPicPr>
            <p:blipFill>
              <a:blip r:embed="rId29"/>
              <a:stretch>
                <a:fillRect/>
              </a:stretch>
            </p:blipFill>
            <p:spPr>
              <a:xfrm>
                <a:off x="5300532" y="122268"/>
                <a:ext cx="5888160" cy="2272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6" name="Freihand 135"/>
              <p14:cNvContentPartPr/>
              <p14:nvPr/>
            </p14:nvContentPartPr>
            <p14:xfrm>
              <a:off x="1182132" y="1174908"/>
              <a:ext cx="6698520" cy="3590640"/>
            </p14:xfrm>
          </p:contentPart>
        </mc:Choice>
        <mc:Fallback>
          <p:pic>
            <p:nvPicPr>
              <p:cNvPr id="136" name="Freihand 135"/>
              <p:cNvPicPr/>
              <p:nvPr/>
            </p:nvPicPr>
            <p:blipFill>
              <a:blip r:embed="rId31"/>
              <a:stretch>
                <a:fillRect/>
              </a:stretch>
            </p:blipFill>
            <p:spPr>
              <a:xfrm>
                <a:off x="1170612" y="1156188"/>
                <a:ext cx="6728040" cy="361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5" name="Freihand 184"/>
              <p14:cNvContentPartPr/>
              <p14:nvPr/>
            </p14:nvContentPartPr>
            <p14:xfrm>
              <a:off x="9375732" y="1916148"/>
              <a:ext cx="2379240" cy="988920"/>
            </p14:xfrm>
          </p:contentPart>
        </mc:Choice>
        <mc:Fallback>
          <p:pic>
            <p:nvPicPr>
              <p:cNvPr id="185" name="Freihand 184"/>
              <p:cNvPicPr/>
              <p:nvPr/>
            </p:nvPicPr>
            <p:blipFill>
              <a:blip r:embed="rId33"/>
              <a:stretch>
                <a:fillRect/>
              </a:stretch>
            </p:blipFill>
            <p:spPr>
              <a:xfrm>
                <a:off x="9364932" y="1896348"/>
                <a:ext cx="2409840" cy="1022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6" name="Freihand 185"/>
              <p14:cNvContentPartPr/>
              <p14:nvPr/>
            </p14:nvContentPartPr>
            <p14:xfrm>
              <a:off x="9493092" y="2001468"/>
              <a:ext cx="2308680" cy="1150200"/>
            </p14:xfrm>
          </p:contentPart>
        </mc:Choice>
        <mc:Fallback>
          <p:pic>
            <p:nvPicPr>
              <p:cNvPr id="186" name="Freihand 185"/>
              <p:cNvPicPr/>
              <p:nvPr/>
            </p:nvPicPr>
            <p:blipFill>
              <a:blip r:embed="rId35"/>
              <a:stretch>
                <a:fillRect/>
              </a:stretch>
            </p:blipFill>
            <p:spPr>
              <a:xfrm>
                <a:off x="9481572" y="1982748"/>
                <a:ext cx="2338920" cy="1182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8" name="Freihand 197"/>
              <p14:cNvContentPartPr/>
              <p14:nvPr/>
            </p14:nvContentPartPr>
            <p14:xfrm>
              <a:off x="5341572" y="1569108"/>
              <a:ext cx="19440" cy="121680"/>
            </p14:xfrm>
          </p:contentPart>
        </mc:Choice>
        <mc:Fallback>
          <p:pic>
            <p:nvPicPr>
              <p:cNvPr id="198" name="Freihand 197"/>
              <p:cNvPicPr/>
              <p:nvPr/>
            </p:nvPicPr>
            <p:blipFill>
              <a:blip r:embed="rId37"/>
              <a:stretch>
                <a:fillRect/>
              </a:stretch>
            </p:blipFill>
            <p:spPr>
              <a:xfrm>
                <a:off x="5327172" y="1558340"/>
                <a:ext cx="41040" cy="146447"/>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6" name="Freihand 205"/>
              <p14:cNvContentPartPr/>
              <p14:nvPr/>
            </p14:nvContentPartPr>
            <p14:xfrm>
              <a:off x="4099932" y="2597988"/>
              <a:ext cx="689760" cy="531720"/>
            </p14:xfrm>
          </p:contentPart>
        </mc:Choice>
        <mc:Fallback>
          <p:pic>
            <p:nvPicPr>
              <p:cNvPr id="206" name="Freihand 205"/>
              <p:cNvPicPr/>
              <p:nvPr/>
            </p:nvPicPr>
            <p:blipFill>
              <a:blip r:embed="rId39"/>
              <a:stretch>
                <a:fillRect/>
              </a:stretch>
            </p:blipFill>
            <p:spPr>
              <a:xfrm>
                <a:off x="4081572" y="2582148"/>
                <a:ext cx="72036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7" name="Freihand 206"/>
              <p14:cNvContentPartPr/>
              <p14:nvPr/>
            </p14:nvContentPartPr>
            <p14:xfrm>
              <a:off x="4081572" y="4188468"/>
              <a:ext cx="1083960" cy="123840"/>
            </p14:xfrm>
          </p:contentPart>
        </mc:Choice>
        <mc:Fallback>
          <p:pic>
            <p:nvPicPr>
              <p:cNvPr id="207" name="Freihand 206"/>
              <p:cNvPicPr/>
              <p:nvPr/>
            </p:nvPicPr>
            <p:blipFill>
              <a:blip r:embed="rId41"/>
              <a:stretch>
                <a:fillRect/>
              </a:stretch>
            </p:blipFill>
            <p:spPr>
              <a:xfrm>
                <a:off x="4065732" y="4178388"/>
                <a:ext cx="1109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1" name="Freihand 210"/>
              <p14:cNvContentPartPr/>
              <p14:nvPr/>
            </p14:nvContentPartPr>
            <p14:xfrm>
              <a:off x="2016612" y="3099468"/>
              <a:ext cx="1708920" cy="1319400"/>
            </p14:xfrm>
          </p:contentPart>
        </mc:Choice>
        <mc:Fallback>
          <p:pic>
            <p:nvPicPr>
              <p:cNvPr id="211" name="Freihand 210"/>
              <p:cNvPicPr/>
              <p:nvPr/>
            </p:nvPicPr>
            <p:blipFill>
              <a:blip r:embed="rId43"/>
              <a:stretch>
                <a:fillRect/>
              </a:stretch>
            </p:blipFill>
            <p:spPr>
              <a:xfrm>
                <a:off x="2002932" y="3086148"/>
                <a:ext cx="1741680" cy="1351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2" name="Freihand 211"/>
              <p14:cNvContentPartPr/>
              <p14:nvPr/>
            </p14:nvContentPartPr>
            <p14:xfrm>
              <a:off x="6168492" y="4058508"/>
              <a:ext cx="1485360" cy="57240"/>
            </p14:xfrm>
          </p:contentPart>
        </mc:Choice>
        <mc:Fallback>
          <p:pic>
            <p:nvPicPr>
              <p:cNvPr id="212" name="Freihand 211"/>
              <p:cNvPicPr/>
              <p:nvPr/>
            </p:nvPicPr>
            <p:blipFill>
              <a:blip r:embed="rId45"/>
              <a:stretch>
                <a:fillRect/>
              </a:stretch>
            </p:blipFill>
            <p:spPr>
              <a:xfrm>
                <a:off x="6161652" y="4053828"/>
                <a:ext cx="1504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3" name="Freihand 212"/>
              <p14:cNvContentPartPr/>
              <p14:nvPr/>
            </p14:nvContentPartPr>
            <p14:xfrm>
              <a:off x="2273292" y="3636948"/>
              <a:ext cx="1835640" cy="825480"/>
            </p14:xfrm>
          </p:contentPart>
        </mc:Choice>
        <mc:Fallback>
          <p:pic>
            <p:nvPicPr>
              <p:cNvPr id="213" name="Freihand 212"/>
              <p:cNvPicPr/>
              <p:nvPr/>
            </p:nvPicPr>
            <p:blipFill>
              <a:blip r:embed="rId47"/>
              <a:stretch>
                <a:fillRect/>
              </a:stretch>
            </p:blipFill>
            <p:spPr>
              <a:xfrm>
                <a:off x="2261412" y="3626148"/>
                <a:ext cx="1861200" cy="851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5" name="Freihand 214"/>
              <p14:cNvContentPartPr/>
              <p14:nvPr/>
            </p14:nvContentPartPr>
            <p14:xfrm>
              <a:off x="3736332" y="4721988"/>
              <a:ext cx="619200" cy="482040"/>
            </p14:xfrm>
          </p:contentPart>
        </mc:Choice>
        <mc:Fallback>
          <p:pic>
            <p:nvPicPr>
              <p:cNvPr id="215" name="Freihand 214"/>
              <p:cNvPicPr/>
              <p:nvPr/>
            </p:nvPicPr>
            <p:blipFill>
              <a:blip r:embed="rId49"/>
              <a:stretch>
                <a:fillRect/>
              </a:stretch>
            </p:blipFill>
            <p:spPr>
              <a:xfrm>
                <a:off x="3723372" y="4707948"/>
                <a:ext cx="646920" cy="507600"/>
              </a:xfrm>
              <a:prstGeom prst="rect">
                <a:avLst/>
              </a:prstGeom>
            </p:spPr>
          </p:pic>
        </mc:Fallback>
      </mc:AlternateContent>
    </p:spTree>
    <p:extLst>
      <p:ext uri="{BB962C8B-B14F-4D97-AF65-F5344CB8AC3E}">
        <p14:creationId xmlns:p14="http://schemas.microsoft.com/office/powerpoint/2010/main" val="1103213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72173"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72173"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79100"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454094"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745889"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60534"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230674"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452816"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549951"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623811"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68878"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72736"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329578"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738802"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92176"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110375"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110375" y="2442334"/>
                <a:ext cx="2316412" cy="733727"/>
              </a:xfrm>
              <a:prstGeom prst="rect">
                <a:avLst/>
              </a:prstGeom>
              <a:blipFill>
                <a:blip r:embed="rId2"/>
                <a:stretch>
                  <a:fillRect l="-3947"/>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463502"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667836"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3987498" y="3534853"/>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Wettbewerbsgleichgewicht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344444"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734639"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4901220"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28" name="Rechteck 2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8075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1. </a:t>
            </a:r>
            <a:r>
              <a:rPr lang="de-DE" sz="2800" dirty="0">
                <a:latin typeface="Times New Roman" panose="02020603050405020304" pitchFamily="18" charset="0"/>
                <a:cs typeface="Times New Roman" panose="02020603050405020304" pitchFamily="18" charset="0"/>
              </a:rPr>
              <a:t>u</a:t>
            </a:r>
            <a:r>
              <a:rPr lang="de-DE" sz="2800" dirty="0" smtClean="0">
                <a:latin typeface="Times New Roman" panose="02020603050405020304" pitchFamily="18" charset="0"/>
                <a:cs typeface="Times New Roman" panose="02020603050405020304" pitchFamily="18" charset="0"/>
              </a:rPr>
              <a:t>nd 2</a:t>
            </a:r>
            <a:r>
              <a:rPr lang="de-DE" sz="2800" dirty="0">
                <a:latin typeface="Times New Roman" panose="02020603050405020304" pitchFamily="18" charset="0"/>
                <a:cs typeface="Times New Roman" panose="02020603050405020304" pitchFamily="18" charset="0"/>
              </a:rPr>
              <a:t>.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2989142"/>
            <a:ext cx="9307831" cy="3822837"/>
          </a:xfrm>
          <a:prstGeom prst="rect">
            <a:avLst/>
          </a:prstGeom>
          <a:noFill/>
        </p:spPr>
        <p:txBody>
          <a:bodyPr wrap="square" rtlCol="0">
            <a:noAutofit/>
          </a:bodyPr>
          <a:lstStyle/>
          <a:p>
            <a:pPr lvl="1"/>
            <a:r>
              <a:rPr lang="de-DE" sz="2000" dirty="0" smtClean="0">
                <a:latin typeface="Times New Roman" panose="02020603050405020304" pitchFamily="18" charset="0"/>
                <a:cs typeface="Times New Roman" panose="02020603050405020304" pitchFamily="18" charset="0"/>
              </a:rPr>
              <a:t>Es </a:t>
            </a:r>
            <a:r>
              <a:rPr lang="de-DE" sz="2000" dirty="0">
                <a:latin typeface="Times New Roman" panose="02020603050405020304" pitchFamily="18" charset="0"/>
                <a:cs typeface="Times New Roman" panose="02020603050405020304" pitchFamily="18" charset="0"/>
              </a:rPr>
              <a:t>stellt sich die Frage, ob auch andere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Allgemein folgt:</a:t>
            </a:r>
          </a:p>
          <a:p>
            <a:endParaRPr lang="de-DE" sz="2000" dirty="0">
              <a:latin typeface="Times New Roman" panose="02020603050405020304" pitchFamily="18" charset="0"/>
              <a:cs typeface="Times New Roman" panose="02020603050405020304" pitchFamily="18" charset="0"/>
            </a:endParaRPr>
          </a:p>
          <a:p>
            <a:pPr algn="ctr"/>
            <a:r>
              <a:rPr lang="de-DE" sz="2000" b="1" dirty="0">
                <a:latin typeface="Times New Roman" panose="02020603050405020304" pitchFamily="18" charset="0"/>
                <a:cs typeface="Times New Roman" panose="02020603050405020304" pitchFamily="18" charset="0"/>
              </a:rPr>
              <a:t>2. Hauptsatz der Wohlfahrtstheorie</a:t>
            </a:r>
          </a:p>
          <a:p>
            <a:pPr algn="ctr"/>
            <a:endParaRPr lang="de-DE" sz="2000" b="1" dirty="0">
              <a:latin typeface="Times New Roman" panose="02020603050405020304" pitchFamily="18" charset="0"/>
              <a:cs typeface="Times New Roman" panose="02020603050405020304" pitchFamily="18" charset="0"/>
            </a:endParaRPr>
          </a:p>
          <a:p>
            <a:pPr algn="ctr"/>
            <a:r>
              <a:rPr lang="de-DE" sz="2000" b="1" dirty="0">
                <a:latin typeface="Times New Roman" panose="02020603050405020304" pitchFamily="18" charset="0"/>
                <a:cs typeface="Times New Roman" panose="02020603050405020304" pitchFamily="18" charset="0"/>
              </a:rPr>
              <a:t>Jede </a:t>
            </a:r>
            <a:r>
              <a:rPr lang="de-DE" sz="2000" b="1" dirty="0" err="1">
                <a:latin typeface="Times New Roman" panose="02020603050405020304" pitchFamily="18" charset="0"/>
                <a:cs typeface="Times New Roman" panose="02020603050405020304" pitchFamily="18" charset="0"/>
              </a:rPr>
              <a:t>pareto</a:t>
            </a:r>
            <a:r>
              <a:rPr lang="de-DE" sz="2000" b="1" dirty="0">
                <a:latin typeface="Times New Roman" panose="02020603050405020304" pitchFamily="18" charset="0"/>
                <a:cs typeface="Times New Roman" panose="02020603050405020304" pitchFamily="18" charset="0"/>
              </a:rPr>
              <a:t>-effiziente Allokation kann durch eine bestimmte Wahl der Anfangsausstattungen erreicht werden, unter der Voraussetzung,</a:t>
            </a:r>
          </a:p>
          <a:p>
            <a:pPr algn="ctr"/>
            <a:r>
              <a:rPr lang="de-DE" sz="2000" b="1" dirty="0">
                <a:latin typeface="Times New Roman" panose="02020603050405020304" pitchFamily="18" charset="0"/>
                <a:cs typeface="Times New Roman" panose="02020603050405020304" pitchFamily="18" charset="0"/>
              </a:rPr>
              <a:t>dass alle Konsumenten konvexe Präferenzen haben.</a:t>
            </a:r>
          </a:p>
        </p:txBody>
      </p:sp>
      <mc:AlternateContent xmlns:mc="http://schemas.openxmlformats.org/markup-compatibility/2006" xmlns:a14="http://schemas.microsoft.com/office/drawing/2010/main">
        <mc:Choice Requires="a14">
          <p:sp>
            <p:nvSpPr>
              <p:cNvPr id="3" name="Rechteck 2"/>
              <p:cNvSpPr/>
              <p:nvPr/>
            </p:nvSpPr>
            <p:spPr>
              <a:xfrm>
                <a:off x="19049" y="420024"/>
                <a:ext cx="12172951" cy="2638286"/>
              </a:xfrm>
              <a:prstGeom prst="rect">
                <a:avLst/>
              </a:prstGeom>
            </p:spPr>
            <p:txBody>
              <a:bodyPr wrap="square">
                <a:spAutoFit/>
              </a:bodyPr>
              <a:lstStyle/>
              <a:p>
                <a:pPr algn="ctr"/>
                <a:r>
                  <a:rPr lang="de-DE" dirty="0" smtClean="0">
                    <a:latin typeface="Times New Roman" panose="02020603050405020304" pitchFamily="18" charset="0"/>
                    <a:cs typeface="Times New Roman" panose="02020603050405020304" pitchFamily="18" charset="0"/>
                  </a:rPr>
                  <a:t>Im Marktgleichgewicht stimmen zum einen die Grenzratender Substitution überein und entsprechen gleichzeitig dem Preisverhältnis</a:t>
                </a:r>
                <a:endParaRPr lang="de-DE"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𝐺𝑅𝑆</m:t>
                          </m:r>
                        </m:e>
                        <m:sub>
                          <m:r>
                            <a:rPr lang="de-DE" i="1">
                              <a:latin typeface="Cambria Math" panose="02040503050406030204" pitchFamily="18" charset="0"/>
                              <a:cs typeface="Times New Roman" panose="02020603050405020304" pitchFamily="18" charset="0"/>
                            </a:rPr>
                            <m:t>𝐴</m:t>
                          </m:r>
                        </m:sub>
                      </m:sSub>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𝑝</m:t>
                              </m:r>
                            </m:e>
                            <m:sub>
                              <m:r>
                                <a:rPr lang="de-DE" i="1">
                                  <a:latin typeface="Cambria Math" panose="02040503050406030204" pitchFamily="18" charset="0"/>
                                  <a:cs typeface="Times New Roman" panose="02020603050405020304" pitchFamily="18" charset="0"/>
                                </a:rPr>
                                <m:t>𝑥</m:t>
                              </m:r>
                            </m:sub>
                            <m:sup>
                              <m:r>
                                <a:rPr lang="de-DE" i="1">
                                  <a:latin typeface="Cambria Math" panose="02040503050406030204" pitchFamily="18" charset="0"/>
                                  <a:cs typeface="Times New Roman" panose="02020603050405020304" pitchFamily="18" charset="0"/>
                                </a:rPr>
                                <m:t>∗</m:t>
                              </m:r>
                            </m:sup>
                          </m:sSubSup>
                        </m:num>
                        <m:den>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𝑝</m:t>
                              </m:r>
                            </m:e>
                            <m:sub>
                              <m:r>
                                <a:rPr lang="de-DE" i="1">
                                  <a:latin typeface="Cambria Math" panose="02040503050406030204" pitchFamily="18" charset="0"/>
                                  <a:cs typeface="Times New Roman" panose="02020603050405020304" pitchFamily="18" charset="0"/>
                                </a:rPr>
                                <m:t>𝑦</m:t>
                              </m:r>
                            </m:sub>
                            <m:sup>
                              <m:r>
                                <a:rPr lang="de-DE" i="1">
                                  <a:latin typeface="Cambria Math" panose="02040503050406030204" pitchFamily="18" charset="0"/>
                                  <a:cs typeface="Times New Roman" panose="02020603050405020304" pitchFamily="18" charset="0"/>
                                </a:rPr>
                                <m:t>∗</m:t>
                              </m:r>
                            </m:sup>
                          </m:sSubSup>
                        </m:den>
                      </m:f>
                      <m:sSub>
                        <m:sSubPr>
                          <m:ctrlPr>
                            <a:rPr lang="de-DE" i="1">
                              <a:latin typeface="Cambria Math" panose="02040503050406030204" pitchFamily="18" charset="0"/>
                              <a:cs typeface="Times New Roman" panose="02020603050405020304" pitchFamily="18" charset="0"/>
                            </a:rPr>
                          </m:ctrlPr>
                        </m:sSubPr>
                        <m:e>
                          <m:r>
                            <a:rPr lang="de-DE" i="1">
                              <a:latin typeface="Cambria Math" panose="02040503050406030204" pitchFamily="18" charset="0"/>
                              <a:cs typeface="Times New Roman" panose="02020603050405020304" pitchFamily="18" charset="0"/>
                            </a:rPr>
                            <m:t>=</m:t>
                          </m:r>
                          <m:r>
                            <a:rPr lang="de-DE" i="1">
                              <a:latin typeface="Cambria Math" panose="02040503050406030204" pitchFamily="18" charset="0"/>
                              <a:cs typeface="Times New Roman" panose="02020603050405020304" pitchFamily="18" charset="0"/>
                            </a:rPr>
                            <m:t>𝐺𝑅𝑆</m:t>
                          </m:r>
                        </m:e>
                        <m:sub>
                          <m:r>
                            <a:rPr lang="de-DE" i="1">
                              <a:latin typeface="Cambria Math" panose="02040503050406030204" pitchFamily="18" charset="0"/>
                              <a:cs typeface="Times New Roman" panose="02020603050405020304" pitchFamily="18" charset="0"/>
                            </a:rPr>
                            <m:t>𝐵</m:t>
                          </m:r>
                        </m:sub>
                      </m:sSub>
                    </m:oMath>
                  </m:oMathPara>
                </a14:m>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pPr marL="457200" indent="-457200" algn="ctr">
                  <a:buAutoNum type="arabicPeriod"/>
                </a:pPr>
                <a:r>
                  <a:rPr lang="de-DE" b="1" u="sng" dirty="0">
                    <a:latin typeface="Times New Roman" panose="02020603050405020304" pitchFamily="18" charset="0"/>
                    <a:cs typeface="Times New Roman" panose="02020603050405020304" pitchFamily="18" charset="0"/>
                  </a:rPr>
                  <a:t>Hauptsatz der Wohlfahrtstheorie</a:t>
                </a:r>
              </a:p>
              <a:p>
                <a:pPr marL="457200" indent="-457200" algn="ctr">
                  <a:buAutoNum type="arabicPeriod"/>
                </a:pPr>
                <a:endParaRPr lang="de-DE" b="1" dirty="0">
                  <a:latin typeface="Times New Roman" panose="02020603050405020304" pitchFamily="18" charset="0"/>
                  <a:cs typeface="Times New Roman" panose="02020603050405020304" pitchFamily="18" charset="0"/>
                </a:endParaRPr>
              </a:p>
              <a:p>
                <a:pPr algn="ctr"/>
                <a:r>
                  <a:rPr lang="de-DE" b="1" dirty="0">
                    <a:latin typeface="Times New Roman" panose="02020603050405020304" pitchFamily="18" charset="0"/>
                    <a:cs typeface="Times New Roman" panose="02020603050405020304" pitchFamily="18" charset="0"/>
                  </a:rPr>
                  <a:t>Jedes Wettbewerbsgleichgewicht ist </a:t>
                </a:r>
                <a:r>
                  <a:rPr lang="de-DE" b="1" dirty="0" err="1">
                    <a:latin typeface="Times New Roman" panose="02020603050405020304" pitchFamily="18" charset="0"/>
                    <a:cs typeface="Times New Roman" panose="02020603050405020304" pitchFamily="18" charset="0"/>
                  </a:rPr>
                  <a:t>pareto</a:t>
                </a:r>
                <a:r>
                  <a:rPr lang="de-DE" b="1" dirty="0">
                    <a:latin typeface="Times New Roman" panose="02020603050405020304" pitchFamily="18" charset="0"/>
                    <a:cs typeface="Times New Roman" panose="02020603050405020304" pitchFamily="18" charset="0"/>
                  </a:rPr>
                  <a:t>-effizient</a:t>
                </a:r>
              </a:p>
            </p:txBody>
          </p:sp>
        </mc:Choice>
        <mc:Fallback xmlns="">
          <p:sp>
            <p:nvSpPr>
              <p:cNvPr id="3" name="Rechteck 2"/>
              <p:cNvSpPr>
                <a:spLocks noRot="1" noChangeAspect="1" noMove="1" noResize="1" noEditPoints="1" noAdjustHandles="1" noChangeArrowheads="1" noChangeShapeType="1" noTextEdit="1"/>
              </p:cNvSpPr>
              <p:nvPr/>
            </p:nvSpPr>
            <p:spPr>
              <a:xfrm>
                <a:off x="19049" y="420024"/>
                <a:ext cx="12172951" cy="2638286"/>
              </a:xfrm>
              <a:prstGeom prst="rect">
                <a:avLst/>
              </a:prstGeom>
              <a:blipFill>
                <a:blip r:embed="rId2"/>
                <a:stretch>
                  <a:fillRect t="-1386" b="-2771"/>
                </a:stretch>
              </a:blipFill>
            </p:spPr>
            <p:txBody>
              <a:bodyPr/>
              <a:lstStyle/>
              <a:p>
                <a:r>
                  <a:rPr lang="de-DE">
                    <a:noFill/>
                  </a:rPr>
                  <a:t> </a:t>
                </a:r>
              </a:p>
            </p:txBody>
          </p:sp>
        </mc:Fallback>
      </mc:AlternateContent>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361061" y="4377108"/>
              <a:ext cx="8133480" cy="2255040"/>
            </p14:xfrm>
          </p:contentPart>
        </mc:Choice>
        <mc:Fallback>
          <p:pic>
            <p:nvPicPr>
              <p:cNvPr id="4" name="Freihand 3"/>
              <p:cNvPicPr/>
              <p:nvPr/>
            </p:nvPicPr>
            <p:blipFill>
              <a:blip r:embed="rId4"/>
              <a:stretch>
                <a:fillRect/>
              </a:stretch>
            </p:blipFill>
            <p:spPr>
              <a:xfrm>
                <a:off x="341621" y="4362348"/>
                <a:ext cx="8172720" cy="2282400"/>
              </a:xfrm>
              <a:prstGeom prst="rect">
                <a:avLst/>
              </a:prstGeom>
            </p:spPr>
          </p:pic>
        </mc:Fallback>
      </mc:AlternateContent>
    </p:spTree>
    <p:extLst>
      <p:ext uri="{BB962C8B-B14F-4D97-AF65-F5344CB8AC3E}">
        <p14:creationId xmlns:p14="http://schemas.microsoft.com/office/powerpoint/2010/main" val="518392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503780"/>
            <a:ext cx="9837552"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Allokation durch eine Pauschalsteuer und Subventionen erreicht werden 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 abgeleitet </a:t>
            </a:r>
            <a:r>
              <a:rPr lang="de-DE" sz="2400" dirty="0" smtClean="0">
                <a:latin typeface="Times New Roman" panose="02020603050405020304" pitchFamily="18" charset="0"/>
                <a:cs typeface="Times New Roman" panose="02020603050405020304" pitchFamily="18" charset="0"/>
              </a:rPr>
              <a:t>                          werden</a:t>
            </a:r>
            <a:r>
              <a:rPr lang="de-DE" sz="2400" dirty="0">
                <a:latin typeface="Times New Roman" panose="02020603050405020304" pitchFamily="18" charset="0"/>
                <a:cs typeface="Times New Roman" panose="02020603050405020304" pitchFamily="18" charset="0"/>
              </a:rPr>
              <a:t>, welche Allokation angestrebt werden sollte!</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7931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824784"/>
            <a:ext cx="8721354" cy="519133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lvl="5"/>
            <a:r>
              <a:rPr lang="de-DE" sz="2400" b="1" dirty="0">
                <a:latin typeface="Times New Roman" panose="02020603050405020304" pitchFamily="18" charset="0"/>
                <a:cs typeface="Times New Roman" panose="02020603050405020304" pitchFamily="18" charset="0"/>
              </a:rPr>
              <a:t>Welche Allokation ist in einer Gesellschaft anzustreben?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929581" y="2481708"/>
              <a:ext cx="6222960" cy="1685160"/>
            </p14:xfrm>
          </p:contentPart>
        </mc:Choice>
        <mc:Fallback>
          <p:pic>
            <p:nvPicPr>
              <p:cNvPr id="3" name="Freihand 2"/>
              <p:cNvPicPr/>
              <p:nvPr/>
            </p:nvPicPr>
            <p:blipFill>
              <a:blip r:embed="rId3"/>
              <a:stretch>
                <a:fillRect/>
              </a:stretch>
            </p:blipFill>
            <p:spPr>
              <a:xfrm>
                <a:off x="1914461" y="2467668"/>
                <a:ext cx="6254640" cy="1716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2" name="Freihand 11"/>
              <p14:cNvContentPartPr/>
              <p14:nvPr/>
            </p14:nvContentPartPr>
            <p14:xfrm>
              <a:off x="9453941" y="1226388"/>
              <a:ext cx="1701360" cy="2213640"/>
            </p14:xfrm>
          </p:contentPart>
        </mc:Choice>
        <mc:Fallback>
          <p:pic>
            <p:nvPicPr>
              <p:cNvPr id="12" name="Freihand 11"/>
              <p:cNvPicPr/>
              <p:nvPr/>
            </p:nvPicPr>
            <p:blipFill>
              <a:blip r:embed="rId5"/>
              <a:stretch>
                <a:fillRect/>
              </a:stretch>
            </p:blipFill>
            <p:spPr>
              <a:xfrm>
                <a:off x="9439181" y="1211268"/>
                <a:ext cx="1731600" cy="224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Freihand 14"/>
              <p14:cNvContentPartPr/>
              <p14:nvPr/>
            </p14:nvContentPartPr>
            <p14:xfrm>
              <a:off x="9529901" y="1211268"/>
              <a:ext cx="1698120" cy="2019600"/>
            </p14:xfrm>
          </p:contentPart>
        </mc:Choice>
        <mc:Fallback>
          <p:pic>
            <p:nvPicPr>
              <p:cNvPr id="15" name="Freihand 14"/>
              <p:cNvPicPr/>
              <p:nvPr/>
            </p:nvPicPr>
            <p:blipFill>
              <a:blip r:embed="rId7"/>
              <a:stretch>
                <a:fillRect/>
              </a:stretch>
            </p:blipFill>
            <p:spPr>
              <a:xfrm>
                <a:off x="9514421" y="1197948"/>
                <a:ext cx="1729800" cy="2043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Freihand 17"/>
              <p14:cNvContentPartPr/>
              <p14:nvPr/>
            </p14:nvContentPartPr>
            <p14:xfrm>
              <a:off x="9895661" y="775668"/>
              <a:ext cx="1522440" cy="1895760"/>
            </p14:xfrm>
          </p:contentPart>
        </mc:Choice>
        <mc:Fallback>
          <p:pic>
            <p:nvPicPr>
              <p:cNvPr id="18" name="Freihand 17"/>
              <p:cNvPicPr/>
              <p:nvPr/>
            </p:nvPicPr>
            <p:blipFill>
              <a:blip r:embed="rId9"/>
              <a:stretch>
                <a:fillRect/>
              </a:stretch>
            </p:blipFill>
            <p:spPr>
              <a:xfrm>
                <a:off x="9874781" y="759108"/>
                <a:ext cx="1561320" cy="1927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Freihand 20"/>
              <p14:cNvContentPartPr/>
              <p14:nvPr/>
            </p14:nvContentPartPr>
            <p14:xfrm>
              <a:off x="9200861" y="3246708"/>
              <a:ext cx="1511640" cy="835200"/>
            </p14:xfrm>
          </p:contentPart>
        </mc:Choice>
        <mc:Fallback>
          <p:pic>
            <p:nvPicPr>
              <p:cNvPr id="21" name="Freihand 20"/>
              <p:cNvPicPr/>
              <p:nvPr/>
            </p:nvPicPr>
            <p:blipFill>
              <a:blip r:embed="rId11"/>
              <a:stretch>
                <a:fillRect/>
              </a:stretch>
            </p:blipFill>
            <p:spPr>
              <a:xfrm>
                <a:off x="9184301" y="3228708"/>
                <a:ext cx="1540080" cy="869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Freihand 30"/>
              <p14:cNvContentPartPr/>
              <p14:nvPr/>
            </p14:nvContentPartPr>
            <p14:xfrm>
              <a:off x="5693381" y="5630988"/>
              <a:ext cx="2032560" cy="114840"/>
            </p14:xfrm>
          </p:contentPart>
        </mc:Choice>
        <mc:Fallback>
          <p:pic>
            <p:nvPicPr>
              <p:cNvPr id="31" name="Freihand 30"/>
              <p:cNvPicPr/>
              <p:nvPr/>
            </p:nvPicPr>
            <p:blipFill>
              <a:blip r:embed="rId13"/>
              <a:stretch>
                <a:fillRect/>
              </a:stretch>
            </p:blipFill>
            <p:spPr>
              <a:xfrm>
                <a:off x="5676821" y="5614068"/>
                <a:ext cx="2067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 name="Freihand 31"/>
              <p14:cNvContentPartPr/>
              <p14:nvPr/>
            </p14:nvContentPartPr>
            <p14:xfrm>
              <a:off x="2641301" y="6126708"/>
              <a:ext cx="1597320" cy="109800"/>
            </p14:xfrm>
          </p:contentPart>
        </mc:Choice>
        <mc:Fallback>
          <p:pic>
            <p:nvPicPr>
              <p:cNvPr id="32" name="Freihand 31"/>
              <p:cNvPicPr/>
              <p:nvPr/>
            </p:nvPicPr>
            <p:blipFill>
              <a:blip r:embed="rId15"/>
              <a:stretch>
                <a:fillRect/>
              </a:stretch>
            </p:blipFill>
            <p:spPr>
              <a:xfrm>
                <a:off x="2624381" y="6114108"/>
                <a:ext cx="1633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8" name="Freihand 37"/>
              <p14:cNvContentPartPr/>
              <p14:nvPr/>
            </p14:nvContentPartPr>
            <p14:xfrm>
              <a:off x="10019501" y="2397828"/>
              <a:ext cx="467280" cy="1118160"/>
            </p14:xfrm>
          </p:contentPart>
        </mc:Choice>
        <mc:Fallback>
          <p:pic>
            <p:nvPicPr>
              <p:cNvPr id="38" name="Freihand 37"/>
              <p:cNvPicPr/>
              <p:nvPr/>
            </p:nvPicPr>
            <p:blipFill>
              <a:blip r:embed="rId17"/>
              <a:stretch>
                <a:fillRect/>
              </a:stretch>
            </p:blipFill>
            <p:spPr>
              <a:xfrm>
                <a:off x="10004741" y="2387388"/>
                <a:ext cx="498960" cy="1145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 name="Freihand 40"/>
              <p14:cNvContentPartPr/>
              <p14:nvPr/>
            </p14:nvContentPartPr>
            <p14:xfrm>
              <a:off x="9746621" y="1749468"/>
              <a:ext cx="573480" cy="805320"/>
            </p14:xfrm>
          </p:contentPart>
        </mc:Choice>
        <mc:Fallback>
          <p:pic>
            <p:nvPicPr>
              <p:cNvPr id="41" name="Freihand 40"/>
              <p:cNvPicPr/>
              <p:nvPr/>
            </p:nvPicPr>
            <p:blipFill>
              <a:blip r:embed="rId19"/>
              <a:stretch>
                <a:fillRect/>
              </a:stretch>
            </p:blipFill>
            <p:spPr>
              <a:xfrm>
                <a:off x="9732941" y="1740108"/>
                <a:ext cx="604080" cy="830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4" name="Freihand 43"/>
              <p14:cNvContentPartPr/>
              <p14:nvPr/>
            </p14:nvContentPartPr>
            <p14:xfrm>
              <a:off x="9653021" y="2070948"/>
              <a:ext cx="436680" cy="638640"/>
            </p14:xfrm>
          </p:contentPart>
        </mc:Choice>
        <mc:Fallback>
          <p:pic>
            <p:nvPicPr>
              <p:cNvPr id="44" name="Freihand 43"/>
              <p:cNvPicPr/>
              <p:nvPr/>
            </p:nvPicPr>
            <p:blipFill>
              <a:blip r:embed="rId21"/>
              <a:stretch>
                <a:fillRect/>
              </a:stretch>
            </p:blipFill>
            <p:spPr>
              <a:xfrm>
                <a:off x="9638261" y="2056188"/>
                <a:ext cx="46872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 name="Freihand 50"/>
              <p14:cNvContentPartPr/>
              <p14:nvPr/>
            </p14:nvContentPartPr>
            <p14:xfrm>
              <a:off x="10093661" y="2369028"/>
              <a:ext cx="903960" cy="605880"/>
            </p14:xfrm>
          </p:contentPart>
        </mc:Choice>
        <mc:Fallback>
          <p:pic>
            <p:nvPicPr>
              <p:cNvPr id="51" name="Freihand 50"/>
              <p:cNvPicPr/>
              <p:nvPr/>
            </p:nvPicPr>
            <p:blipFill>
              <a:blip r:embed="rId23"/>
              <a:stretch>
                <a:fillRect/>
              </a:stretch>
            </p:blipFill>
            <p:spPr>
              <a:xfrm>
                <a:off x="10082861" y="2356068"/>
                <a:ext cx="93096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2" name="Freihand 51"/>
              <p14:cNvContentPartPr/>
              <p14:nvPr/>
            </p14:nvContentPartPr>
            <p14:xfrm>
              <a:off x="10229741" y="2286588"/>
              <a:ext cx="453240" cy="325440"/>
            </p14:xfrm>
          </p:contentPart>
        </mc:Choice>
        <mc:Fallback>
          <p:pic>
            <p:nvPicPr>
              <p:cNvPr id="52" name="Freihand 51"/>
              <p:cNvPicPr/>
              <p:nvPr/>
            </p:nvPicPr>
            <p:blipFill>
              <a:blip r:embed="rId25"/>
              <a:stretch>
                <a:fillRect/>
              </a:stretch>
            </p:blipFill>
            <p:spPr>
              <a:xfrm>
                <a:off x="10212101" y="2268948"/>
                <a:ext cx="48312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5" name="Freihand 54"/>
              <p14:cNvContentPartPr/>
              <p14:nvPr/>
            </p14:nvContentPartPr>
            <p14:xfrm>
              <a:off x="10277981" y="2704548"/>
              <a:ext cx="1332720" cy="1417680"/>
            </p14:xfrm>
          </p:contentPart>
        </mc:Choice>
        <mc:Fallback>
          <p:pic>
            <p:nvPicPr>
              <p:cNvPr id="55" name="Freihand 54"/>
              <p:cNvPicPr/>
              <p:nvPr/>
            </p:nvPicPr>
            <p:blipFill>
              <a:blip r:embed="rId27"/>
              <a:stretch>
                <a:fillRect/>
              </a:stretch>
            </p:blipFill>
            <p:spPr>
              <a:xfrm>
                <a:off x="10262501" y="2690148"/>
                <a:ext cx="1359000" cy="1447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6" name="Freihand 55"/>
              <p14:cNvContentPartPr/>
              <p14:nvPr/>
            </p14:nvContentPartPr>
            <p14:xfrm>
              <a:off x="11163941" y="3041508"/>
              <a:ext cx="445320" cy="476280"/>
            </p14:xfrm>
          </p:contentPart>
        </mc:Choice>
        <mc:Fallback>
          <p:pic>
            <p:nvPicPr>
              <p:cNvPr id="56" name="Freihand 55"/>
              <p:cNvPicPr/>
              <p:nvPr/>
            </p:nvPicPr>
            <p:blipFill>
              <a:blip r:embed="rId29"/>
              <a:stretch>
                <a:fillRect/>
              </a:stretch>
            </p:blipFill>
            <p:spPr>
              <a:xfrm>
                <a:off x="11148821" y="3024228"/>
                <a:ext cx="479160" cy="515520"/>
              </a:xfrm>
              <a:prstGeom prst="rect">
                <a:avLst/>
              </a:prstGeom>
            </p:spPr>
          </p:pic>
        </mc:Fallback>
      </mc:AlternateContent>
    </p:spTree>
    <p:extLst>
      <p:ext uri="{BB962C8B-B14F-4D97-AF65-F5344CB8AC3E}">
        <p14:creationId xmlns:p14="http://schemas.microsoft.com/office/powerpoint/2010/main" val="3784888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3616407"/>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a:t>
            </a:r>
            <a:r>
              <a:rPr lang="de-DE" sz="22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p>
          <a:p>
            <a:endParaRPr lang="de-DE" sz="22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p>
          <a:p>
            <a:endParaRPr lang="de-DE"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r>
              <a:rPr lang="de-DE" sz="2200" dirty="0" smtClean="0">
                <a:latin typeface="Times New Roman" panose="02020603050405020304" pitchFamily="18" charset="0"/>
                <a:cs typeface="Times New Roman" panose="02020603050405020304" pitchFamily="18" charset="0"/>
              </a:rPr>
              <a:t>.</a:t>
            </a:r>
            <a:endParaRPr lang="de-DE" sz="22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3743752"/>
            <a:ext cx="8689606" cy="2837794"/>
          </a:xfrm>
          <a:prstGeom prst="rect">
            <a:avLst/>
          </a:prstGeom>
          <a:noFill/>
        </p:spPr>
        <p:txBody>
          <a:bodyPr wrap="square" rtlCol="0">
            <a:noAutofit/>
          </a:bodyPr>
          <a:lstStyle/>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In den Wirtschaftswissenschaften wird in Modellen der </a:t>
            </a:r>
            <a:r>
              <a:rPr lang="de-DE" sz="2200" dirty="0" err="1">
                <a:latin typeface="Times New Roman" panose="02020603050405020304" pitchFamily="18" charset="0"/>
                <a:cs typeface="Times New Roman" panose="02020603050405020304" pitchFamily="18" charset="0"/>
              </a:rPr>
              <a:t>benevolente</a:t>
            </a:r>
            <a:r>
              <a:rPr lang="de-DE" sz="2200" dirty="0">
                <a:latin typeface="Times New Roman" panose="02020603050405020304" pitchFamily="18" charset="0"/>
                <a:cs typeface="Times New Roman" panose="02020603050405020304" pitchFamily="18" charset="0"/>
              </a:rPr>
              <a:t> Diktator häufig als Benchmark für die First-Best-Lösung verwendet. </a:t>
            </a:r>
          </a:p>
          <a:p>
            <a:pPr marL="342900"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5400701" y="2266788"/>
              <a:ext cx="1103760" cy="859680"/>
            </p14:xfrm>
          </p:contentPart>
        </mc:Choice>
        <mc:Fallback>
          <p:pic>
            <p:nvPicPr>
              <p:cNvPr id="3" name="Freihand 2"/>
              <p:cNvPicPr/>
              <p:nvPr/>
            </p:nvPicPr>
            <p:blipFill>
              <a:blip r:embed="rId3"/>
              <a:stretch>
                <a:fillRect/>
              </a:stretch>
            </p:blipFill>
            <p:spPr>
              <a:xfrm>
                <a:off x="5384501" y="2249508"/>
                <a:ext cx="1136520" cy="893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5183981" y="4809108"/>
              <a:ext cx="2126880" cy="64080"/>
            </p14:xfrm>
          </p:contentPart>
        </mc:Choice>
        <mc:Fallback>
          <p:pic>
            <p:nvPicPr>
              <p:cNvPr id="7" name="Freihand 6"/>
              <p:cNvPicPr/>
              <p:nvPr/>
            </p:nvPicPr>
            <p:blipFill>
              <a:blip r:embed="rId5"/>
              <a:stretch>
                <a:fillRect/>
              </a:stretch>
            </p:blipFill>
            <p:spPr>
              <a:xfrm>
                <a:off x="5169941" y="4792908"/>
                <a:ext cx="2160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1337021" y="5412108"/>
              <a:ext cx="5328720" cy="447120"/>
            </p14:xfrm>
          </p:contentPart>
        </mc:Choice>
        <mc:Fallback>
          <p:pic>
            <p:nvPicPr>
              <p:cNvPr id="9" name="Freihand 8"/>
              <p:cNvPicPr/>
              <p:nvPr/>
            </p:nvPicPr>
            <p:blipFill>
              <a:blip r:embed="rId7"/>
              <a:stretch>
                <a:fillRect/>
              </a:stretch>
            </p:blipFill>
            <p:spPr>
              <a:xfrm>
                <a:off x="1324421" y="5395188"/>
                <a:ext cx="536040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4603301" y="6152268"/>
              <a:ext cx="1967040" cy="86040"/>
            </p14:xfrm>
          </p:contentPart>
        </mc:Choice>
        <mc:Fallback>
          <p:pic>
            <p:nvPicPr>
              <p:cNvPr id="13" name="Freihand 12"/>
              <p:cNvPicPr/>
              <p:nvPr/>
            </p:nvPicPr>
            <p:blipFill>
              <a:blip r:embed="rId9"/>
              <a:stretch>
                <a:fillRect/>
              </a:stretch>
            </p:blipFill>
            <p:spPr>
              <a:xfrm>
                <a:off x="4591781" y="6140388"/>
                <a:ext cx="1993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p14:cNvContentPartPr/>
              <p14:nvPr/>
            </p14:nvContentPartPr>
            <p14:xfrm>
              <a:off x="552941" y="6551508"/>
              <a:ext cx="2392200" cy="113040"/>
            </p14:xfrm>
          </p:contentPart>
        </mc:Choice>
        <mc:Fallback>
          <p:pic>
            <p:nvPicPr>
              <p:cNvPr id="15" name="Freihand 14"/>
              <p:cNvPicPr/>
              <p:nvPr/>
            </p:nvPicPr>
            <p:blipFill>
              <a:blip r:embed="rId11"/>
              <a:stretch>
                <a:fillRect/>
              </a:stretch>
            </p:blipFill>
            <p:spPr>
              <a:xfrm>
                <a:off x="543581" y="6539268"/>
                <a:ext cx="2413800" cy="137520"/>
              </a:xfrm>
              <a:prstGeom prst="rect">
                <a:avLst/>
              </a:prstGeom>
            </p:spPr>
          </p:pic>
        </mc:Fallback>
      </mc:AlternateContent>
    </p:spTree>
    <p:extLst>
      <p:ext uri="{BB962C8B-B14F-4D97-AF65-F5344CB8AC3E}">
        <p14:creationId xmlns:p14="http://schemas.microsoft.com/office/powerpoint/2010/main" val="3275895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85199" y="385320"/>
            <a:ext cx="12172951" cy="6067387"/>
          </a:xfrm>
          <a:prstGeom prst="rect">
            <a:avLst/>
          </a:prstGeom>
          <a:noFill/>
        </p:spPr>
        <p:txBody>
          <a:bodyPr wrap="square" rtlCol="0">
            <a:noAutofit/>
          </a:bodyPr>
          <a:lstStyle/>
          <a:p>
            <a:pPr marL="342900" indent="-342900">
              <a:buFont typeface="Arial" panose="020B0604020202020204" pitchFamily="34" charset="0"/>
              <a:buChar char="•"/>
            </a:pPr>
            <a:r>
              <a:rPr lang="de-DE" sz="1700"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7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700" i="1" dirty="0">
                <a:latin typeface="Times New Roman" panose="02020603050405020304" pitchFamily="18" charset="0"/>
                <a:cs typeface="Times New Roman" panose="02020603050405020304" pitchFamily="18" charset="0"/>
              </a:rPr>
              <a:t>Homo homini </a:t>
            </a:r>
            <a:r>
              <a:rPr lang="de-DE" sz="1700" i="1" dirty="0" err="1">
                <a:latin typeface="Times New Roman" panose="02020603050405020304" pitchFamily="18" charset="0"/>
                <a:cs typeface="Times New Roman" panose="02020603050405020304" pitchFamily="18" charset="0"/>
              </a:rPr>
              <a:t>lupus</a:t>
            </a:r>
            <a:r>
              <a:rPr lang="de-DE" sz="1700" i="1" dirty="0">
                <a:latin typeface="Times New Roman" panose="02020603050405020304" pitchFamily="18" charset="0"/>
                <a:cs typeface="Times New Roman" panose="02020603050405020304" pitchFamily="18" charset="0"/>
              </a:rPr>
              <a:t> </a:t>
            </a:r>
            <a:r>
              <a:rPr lang="de-DE" sz="1700" i="1" dirty="0" err="1" smtClean="0">
                <a:latin typeface="Times New Roman" panose="02020603050405020304" pitchFamily="18" charset="0"/>
                <a:cs typeface="Times New Roman" panose="02020603050405020304" pitchFamily="18" charset="0"/>
              </a:rPr>
              <a:t>est</a:t>
            </a:r>
            <a:r>
              <a:rPr lang="de-DE" sz="1700" i="1"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Leviathan, 1651) vgl. Equilibrium in </a:t>
            </a:r>
            <a:r>
              <a:rPr lang="de-DE" sz="1700" dirty="0" err="1">
                <a:latin typeface="Times New Roman" panose="02020603050405020304" pitchFamily="18" charset="0"/>
                <a:cs typeface="Times New Roman" panose="02020603050405020304" pitchFamily="18" charset="0"/>
              </a:rPr>
              <a:t>the</a:t>
            </a:r>
            <a:r>
              <a:rPr lang="de-DE" sz="1700" dirty="0">
                <a:latin typeface="Times New Roman" panose="02020603050405020304" pitchFamily="18" charset="0"/>
                <a:cs typeface="Times New Roman" panose="02020603050405020304" pitchFamily="18" charset="0"/>
              </a:rPr>
              <a:t> </a:t>
            </a:r>
            <a:r>
              <a:rPr lang="de-DE" sz="1700" dirty="0" err="1">
                <a:latin typeface="Times New Roman" panose="02020603050405020304" pitchFamily="18" charset="0"/>
                <a:cs typeface="Times New Roman" panose="02020603050405020304" pitchFamily="18" charset="0"/>
              </a:rPr>
              <a:t>Jungle</a:t>
            </a:r>
            <a:r>
              <a:rPr lang="de-DE" sz="1700" dirty="0">
                <a:latin typeface="Times New Roman" panose="02020603050405020304" pitchFamily="18" charset="0"/>
                <a:cs typeface="Times New Roman" panose="02020603050405020304" pitchFamily="18" charset="0"/>
              </a:rPr>
              <a:t>, </a:t>
            </a:r>
            <a:r>
              <a:rPr lang="de-DE" sz="1700" dirty="0" err="1">
                <a:latin typeface="Times New Roman" panose="02020603050405020304" pitchFamily="18" charset="0"/>
                <a:cs typeface="Times New Roman" panose="02020603050405020304" pitchFamily="18" charset="0"/>
              </a:rPr>
              <a:t>Piccione</a:t>
            </a:r>
            <a:r>
              <a:rPr lang="de-DE" sz="1700" dirty="0">
                <a:latin typeface="Times New Roman" panose="02020603050405020304" pitchFamily="18" charset="0"/>
                <a:cs typeface="Times New Roman" panose="02020603050405020304" pitchFamily="18" charset="0"/>
              </a:rPr>
              <a:t>, M. and Rubinstein, A. (2007), </a:t>
            </a:r>
            <a:r>
              <a:rPr lang="en-US" sz="1700" dirty="0">
                <a:latin typeface="Times New Roman" panose="02020603050405020304" pitchFamily="18" charset="0"/>
                <a:cs typeface="Times New Roman" panose="02020603050405020304" pitchFamily="18" charset="0"/>
              </a:rPr>
              <a:t>The Economic Journal, 117 (July), 883–896. </a:t>
            </a:r>
            <a:endParaRPr lang="de-DE" sz="17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7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700" dirty="0">
                <a:latin typeface="Times New Roman" panose="02020603050405020304" pitchFamily="18" charset="0"/>
                <a:cs typeface="Times New Roman" panose="02020603050405020304" pitchFamily="18" charset="0"/>
              </a:rPr>
              <a:t>John Locke (1632 – 1704)</a:t>
            </a:r>
            <a:r>
              <a:rPr lang="fr-FR" sz="1700"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700" dirty="0">
                <a:latin typeface="Times New Roman" panose="02020603050405020304" pitchFamily="18" charset="0"/>
                <a:cs typeface="Times New Roman" panose="02020603050405020304" pitchFamily="18" charset="0"/>
              </a:rPr>
              <a:t>Der </a:t>
            </a:r>
            <a:r>
              <a:rPr lang="fr-FR" sz="1700" dirty="0" err="1">
                <a:latin typeface="Times New Roman" panose="02020603050405020304" pitchFamily="18" charset="0"/>
                <a:cs typeface="Times New Roman" panose="02020603050405020304" pitchFamily="18" charset="0"/>
              </a:rPr>
              <a:t>Naturzustand</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ist</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zwar</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kein</a:t>
            </a:r>
            <a:r>
              <a:rPr lang="fr-FR" sz="1700" dirty="0">
                <a:latin typeface="Times New Roman" panose="02020603050405020304" pitchFamily="18" charset="0"/>
                <a:cs typeface="Times New Roman" panose="02020603050405020304" pitchFamily="18" charset="0"/>
              </a:rPr>
              <a:t> Kampf, aber er </a:t>
            </a:r>
            <a:r>
              <a:rPr lang="fr-FR" sz="1700" dirty="0" err="1">
                <a:latin typeface="Times New Roman" panose="02020603050405020304" pitchFamily="18" charset="0"/>
                <a:cs typeface="Times New Roman" panose="02020603050405020304" pitchFamily="18" charset="0"/>
              </a:rPr>
              <a:t>zeichnet</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sich</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als</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ein</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Zustand</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vollkommener</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Freiheit</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aus</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weswegen</a:t>
            </a:r>
            <a:r>
              <a:rPr lang="fr-FR" sz="1700" dirty="0">
                <a:latin typeface="Times New Roman" panose="02020603050405020304" pitchFamily="18" charset="0"/>
                <a:cs typeface="Times New Roman" panose="02020603050405020304" pitchFamily="18" charset="0"/>
              </a:rPr>
              <a:t> es </a:t>
            </a:r>
            <a:r>
              <a:rPr lang="fr-FR" sz="1700" dirty="0" err="1">
                <a:latin typeface="Times New Roman" panose="02020603050405020304" pitchFamily="18" charset="0"/>
                <a:cs typeface="Times New Roman" panose="02020603050405020304" pitchFamily="18" charset="0"/>
              </a:rPr>
              <a:t>keinen</a:t>
            </a:r>
            <a:r>
              <a:rPr lang="fr-FR" sz="1700" dirty="0">
                <a:latin typeface="Times New Roman" panose="02020603050405020304" pitchFamily="18" charset="0"/>
                <a:cs typeface="Times New Roman" panose="02020603050405020304" pitchFamily="18" charset="0"/>
              </a:rPr>
              <a:t> Schutz des </a:t>
            </a:r>
            <a:r>
              <a:rPr lang="fr-FR" sz="1700" dirty="0" err="1">
                <a:latin typeface="Times New Roman" panose="02020603050405020304" pitchFamily="18" charset="0"/>
                <a:cs typeface="Times New Roman" panose="02020603050405020304" pitchFamily="18" charset="0"/>
              </a:rPr>
              <a:t>Eigentums</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geben</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kann</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und</a:t>
            </a:r>
            <a:r>
              <a:rPr lang="fr-FR" sz="1700" dirty="0">
                <a:latin typeface="Times New Roman" panose="02020603050405020304" pitchFamily="18" charset="0"/>
                <a:cs typeface="Times New Roman" panose="02020603050405020304" pitchFamily="18" charset="0"/>
              </a:rPr>
              <a:t> die </a:t>
            </a:r>
            <a:r>
              <a:rPr lang="fr-FR" sz="1700" dirty="0" err="1">
                <a:latin typeface="Times New Roman" panose="02020603050405020304" pitchFamily="18" charset="0"/>
                <a:cs typeface="Times New Roman" panose="02020603050405020304" pitchFamily="18" charset="0"/>
              </a:rPr>
              <a:t>Menschen</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daher</a:t>
            </a:r>
            <a:r>
              <a:rPr lang="fr-FR" sz="1700" dirty="0">
                <a:latin typeface="Times New Roman" panose="02020603050405020304" pitchFamily="18" charset="0"/>
                <a:cs typeface="Times New Roman" panose="02020603050405020304" pitchFamily="18" charset="0"/>
              </a:rPr>
              <a:t> den </a:t>
            </a:r>
            <a:r>
              <a:rPr lang="fr-FR" sz="1700" dirty="0" err="1">
                <a:latin typeface="Times New Roman" panose="02020603050405020304" pitchFamily="18" charset="0"/>
                <a:cs typeface="Times New Roman" panose="02020603050405020304" pitchFamily="18" charset="0"/>
              </a:rPr>
              <a:t>Naturzustand</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verlassen</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weil</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sie</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nach</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Besitz</a:t>
            </a:r>
            <a:r>
              <a:rPr lang="fr-FR" sz="1700" dirty="0">
                <a:latin typeface="Times New Roman" panose="02020603050405020304" pitchFamily="18" charset="0"/>
                <a:cs typeface="Times New Roman" panose="02020603050405020304" pitchFamily="18" charset="0"/>
              </a:rPr>
              <a:t> </a:t>
            </a:r>
            <a:r>
              <a:rPr lang="fr-FR" sz="1700" dirty="0" err="1" smtClean="0">
                <a:latin typeface="Times New Roman" panose="02020603050405020304" pitchFamily="18" charset="0"/>
                <a:cs typeface="Times New Roman" panose="02020603050405020304" pitchFamily="18" charset="0"/>
              </a:rPr>
              <a:t>streben</a:t>
            </a:r>
            <a:r>
              <a:rPr lang="fr-FR"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(Two Treatises of Government, 1690)</a:t>
            </a:r>
            <a:endParaRPr lang="de-DE" sz="17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7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700" dirty="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700" dirty="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sz="1700" dirty="0">
                <a:latin typeface="Times New Roman" panose="02020603050405020304" pitchFamily="18" charset="0"/>
                <a:cs typeface="Times New Roman" panose="02020603050405020304" pitchFamily="18" charset="0"/>
              </a:rPr>
              <a:t>Selbstliebe (</a:t>
            </a:r>
            <a:r>
              <a:rPr lang="de-DE" sz="1700" dirty="0" err="1">
                <a:latin typeface="Times New Roman" panose="02020603050405020304" pitchFamily="18" charset="0"/>
                <a:cs typeface="Times New Roman" panose="02020603050405020304" pitchFamily="18" charset="0"/>
              </a:rPr>
              <a:t>amour</a:t>
            </a:r>
            <a:r>
              <a:rPr lang="de-DE" sz="1700" dirty="0">
                <a:latin typeface="Times New Roman" panose="02020603050405020304" pitchFamily="18" charset="0"/>
                <a:cs typeface="Times New Roman" panose="02020603050405020304" pitchFamily="18" charset="0"/>
              </a:rPr>
              <a:t> de </a:t>
            </a:r>
            <a:r>
              <a:rPr lang="de-DE" sz="1700" dirty="0" err="1">
                <a:latin typeface="Times New Roman" panose="02020603050405020304" pitchFamily="18" charset="0"/>
                <a:cs typeface="Times New Roman" panose="02020603050405020304" pitchFamily="18" charset="0"/>
              </a:rPr>
              <a:t>soi</a:t>
            </a:r>
            <a:r>
              <a:rPr lang="de-DE" sz="1700" dirty="0">
                <a:latin typeface="Times New Roman" panose="02020603050405020304" pitchFamily="18" charset="0"/>
                <a:cs typeface="Times New Roman" panose="02020603050405020304" pitchFamily="18" charset="0"/>
              </a:rPr>
              <a:t>): Zum Überleben bezieht der Mensch sich nur auf sich selbst </a:t>
            </a:r>
          </a:p>
          <a:p>
            <a:pPr marL="1257300" lvl="2" indent="-342900">
              <a:buFont typeface="Symbol" panose="05050102010706020507" pitchFamily="18" charset="2"/>
              <a:buChar char="-"/>
            </a:pPr>
            <a:r>
              <a:rPr lang="de-DE" sz="1700" dirty="0">
                <a:latin typeface="Times New Roman" panose="02020603050405020304" pitchFamily="18" charset="0"/>
                <a:cs typeface="Times New Roman" panose="02020603050405020304" pitchFamily="18" charset="0"/>
              </a:rPr>
              <a:t>Mitleid (</a:t>
            </a:r>
            <a:r>
              <a:rPr lang="de-DE" sz="1700" dirty="0" err="1">
                <a:latin typeface="Times New Roman" panose="02020603050405020304" pitchFamily="18" charset="0"/>
                <a:cs typeface="Times New Roman" panose="02020603050405020304" pitchFamily="18" charset="0"/>
              </a:rPr>
              <a:t>pitié</a:t>
            </a:r>
            <a:r>
              <a:rPr lang="de-DE" sz="1700" dirty="0">
                <a:latin typeface="Times New Roman" panose="02020603050405020304" pitchFamily="18" charset="0"/>
                <a:cs typeface="Times New Roman" panose="02020603050405020304" pitchFamily="18" charset="0"/>
              </a:rPr>
              <a:t>): Das Individuum kann ein anderes Individuum nicht leiden sehen</a:t>
            </a:r>
          </a:p>
          <a:p>
            <a:pPr marL="1257300" lvl="2" indent="-342900">
              <a:buFont typeface="Symbol" panose="05050102010706020507" pitchFamily="18" charset="2"/>
              <a:buChar char="-"/>
            </a:pPr>
            <a:r>
              <a:rPr lang="de-DE" sz="1700" dirty="0">
                <a:latin typeface="Times New Roman" panose="02020603050405020304" pitchFamily="18" charset="0"/>
                <a:cs typeface="Times New Roman" panose="02020603050405020304" pitchFamily="18" charset="0"/>
              </a:rPr>
              <a:t>Perfektibilität (</a:t>
            </a:r>
            <a:r>
              <a:rPr lang="de-DE" sz="1700" dirty="0" err="1">
                <a:latin typeface="Times New Roman" panose="02020603050405020304" pitchFamily="18" charset="0"/>
                <a:cs typeface="Times New Roman" panose="02020603050405020304" pitchFamily="18" charset="0"/>
              </a:rPr>
              <a:t>perfectibilité</a:t>
            </a:r>
            <a:r>
              <a:rPr lang="de-DE" sz="1700" dirty="0">
                <a:latin typeface="Times New Roman" panose="02020603050405020304" pitchFamily="18" charset="0"/>
                <a:cs typeface="Times New Roman" panose="02020603050405020304" pitchFamily="18" charset="0"/>
              </a:rPr>
              <a:t>): Das Individuum kann sich selbst </a:t>
            </a:r>
            <a:r>
              <a:rPr lang="de-DE" sz="1700" dirty="0" smtClean="0">
                <a:latin typeface="Times New Roman" panose="02020603050405020304" pitchFamily="18" charset="0"/>
                <a:cs typeface="Times New Roman" panose="02020603050405020304" pitchFamily="18" charset="0"/>
              </a:rPr>
              <a:t>vervollkommnen                        </a:t>
            </a:r>
            <a:endParaRPr lang="de-DE" sz="1700" dirty="0">
              <a:latin typeface="Times New Roman" panose="02020603050405020304" pitchFamily="18" charset="0"/>
              <a:cs typeface="Times New Roman" panose="02020603050405020304" pitchFamily="18" charset="0"/>
            </a:endParaRPr>
          </a:p>
          <a:p>
            <a:pPr lvl="2"/>
            <a:r>
              <a:rPr lang="fr-FR" sz="1700" dirty="0" err="1">
                <a:latin typeface="Times New Roman" panose="02020603050405020304" pitchFamily="18" charset="0"/>
                <a:cs typeface="Times New Roman" panose="02020603050405020304" pitchFamily="18" charset="0"/>
              </a:rPr>
              <a:t>Erst</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durch</a:t>
            </a:r>
            <a:r>
              <a:rPr lang="fr-FR" sz="1700" dirty="0">
                <a:latin typeface="Times New Roman" panose="02020603050405020304" pitchFamily="18" charset="0"/>
                <a:cs typeface="Times New Roman" panose="02020603050405020304" pitchFamily="18" charset="0"/>
              </a:rPr>
              <a:t> die </a:t>
            </a:r>
            <a:r>
              <a:rPr lang="fr-FR" sz="1700" dirty="0" err="1">
                <a:latin typeface="Times New Roman" panose="02020603050405020304" pitchFamily="18" charset="0"/>
                <a:cs typeface="Times New Roman" panose="02020603050405020304" pitchFamily="18" charset="0"/>
              </a:rPr>
              <a:t>Selbsterkenntnis</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verlässt</a:t>
            </a:r>
            <a:r>
              <a:rPr lang="fr-FR" sz="1700" dirty="0">
                <a:latin typeface="Times New Roman" panose="02020603050405020304" pitchFamily="18" charset="0"/>
                <a:cs typeface="Times New Roman" panose="02020603050405020304" pitchFamily="18" charset="0"/>
              </a:rPr>
              <a:t> er </a:t>
            </a:r>
            <a:r>
              <a:rPr lang="fr-FR" sz="1700" dirty="0" err="1">
                <a:latin typeface="Times New Roman" panose="02020603050405020304" pitchFamily="18" charset="0"/>
                <a:cs typeface="Times New Roman" panose="02020603050405020304" pitchFamily="18" charset="0"/>
              </a:rPr>
              <a:t>diesen</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Zustand</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Das</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Streben</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nach</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Eigentum</a:t>
            </a:r>
            <a:r>
              <a:rPr lang="fr-FR" sz="1700" dirty="0">
                <a:latin typeface="Times New Roman" panose="02020603050405020304" pitchFamily="18" charset="0"/>
                <a:cs typeface="Times New Roman" panose="02020603050405020304" pitchFamily="18" charset="0"/>
              </a:rPr>
              <a:t>, </a:t>
            </a:r>
            <a:r>
              <a:rPr lang="fr-FR" sz="1700" dirty="0" smtClean="0">
                <a:latin typeface="Times New Roman" panose="02020603050405020304" pitchFamily="18" charset="0"/>
                <a:cs typeface="Times New Roman" panose="02020603050405020304" pitchFamily="18" charset="0"/>
              </a:rPr>
              <a:t>                                                                                                      </a:t>
            </a:r>
            <a:r>
              <a:rPr lang="fr-FR" sz="1700" dirty="0" err="1" smtClean="0">
                <a:latin typeface="Times New Roman" panose="02020603050405020304" pitchFamily="18" charset="0"/>
                <a:cs typeface="Times New Roman" panose="02020603050405020304" pitchFamily="18" charset="0"/>
              </a:rPr>
              <a:t>wird</a:t>
            </a:r>
            <a:r>
              <a:rPr lang="fr-FR" sz="1700" dirty="0" smtClean="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dabei</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allerdings</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als</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Übel</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betrachtet</a:t>
            </a:r>
            <a:r>
              <a:rPr lang="fr-FR" sz="1700" dirty="0" smtClean="0">
                <a:latin typeface="Times New Roman" panose="02020603050405020304" pitchFamily="18" charset="0"/>
                <a:cs typeface="Times New Roman" panose="02020603050405020304" pitchFamily="18" charset="0"/>
              </a:rPr>
              <a:t>.                                                                                                                                                                          (</a:t>
            </a:r>
            <a:r>
              <a:rPr lang="fr-FR" sz="1700" dirty="0">
                <a:latin typeface="Times New Roman" panose="02020603050405020304" pitchFamily="18" charset="0"/>
                <a:cs typeface="Times New Roman" panose="02020603050405020304" pitchFamily="18" charset="0"/>
              </a:rPr>
              <a:t>Discours sur l’origine et les fondements de l’inégalité parmi les hommes, 1755)</a:t>
            </a:r>
            <a:endParaRPr lang="de-DE" sz="17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811814" y="1146108"/>
              <a:ext cx="2166480" cy="63360"/>
            </p14:xfrm>
          </p:contentPart>
        </mc:Choice>
        <mc:Fallback>
          <p:pic>
            <p:nvPicPr>
              <p:cNvPr id="3" name="Freihand 2"/>
              <p:cNvPicPr/>
              <p:nvPr/>
            </p:nvPicPr>
            <p:blipFill>
              <a:blip r:embed="rId3"/>
              <a:stretch>
                <a:fillRect/>
              </a:stretch>
            </p:blipFill>
            <p:spPr>
              <a:xfrm>
                <a:off x="1796694" y="1129188"/>
                <a:ext cx="2201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6776934" y="2286948"/>
              <a:ext cx="3011400" cy="47520"/>
            </p14:xfrm>
          </p:contentPart>
        </mc:Choice>
        <mc:Fallback>
          <p:pic>
            <p:nvPicPr>
              <p:cNvPr id="6" name="Freihand 5"/>
              <p:cNvPicPr/>
              <p:nvPr/>
            </p:nvPicPr>
            <p:blipFill>
              <a:blip r:embed="rId5"/>
              <a:stretch>
                <a:fillRect/>
              </a:stretch>
            </p:blipFill>
            <p:spPr>
              <a:xfrm>
                <a:off x="6758934" y="2268588"/>
                <a:ext cx="3050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850254" y="2231868"/>
              <a:ext cx="2261520" cy="396000"/>
            </p14:xfrm>
          </p:contentPart>
        </mc:Choice>
        <mc:Fallback>
          <p:pic>
            <p:nvPicPr>
              <p:cNvPr id="8" name="Freihand 7"/>
              <p:cNvPicPr/>
              <p:nvPr/>
            </p:nvPicPr>
            <p:blipFill>
              <a:blip r:embed="rId7"/>
              <a:stretch>
                <a:fillRect/>
              </a:stretch>
            </p:blipFill>
            <p:spPr>
              <a:xfrm>
                <a:off x="836574" y="2216028"/>
                <a:ext cx="229608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478374" y="3258588"/>
              <a:ext cx="3414600" cy="84240"/>
            </p14:xfrm>
          </p:contentPart>
        </mc:Choice>
        <mc:Fallback>
          <p:pic>
            <p:nvPicPr>
              <p:cNvPr id="12" name="Freihand 11"/>
              <p:cNvPicPr/>
              <p:nvPr/>
            </p:nvPicPr>
            <p:blipFill>
              <a:blip r:embed="rId9"/>
              <a:stretch>
                <a:fillRect/>
              </a:stretch>
            </p:blipFill>
            <p:spPr>
              <a:xfrm>
                <a:off x="464694" y="3238788"/>
                <a:ext cx="3449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3153894" y="3176868"/>
              <a:ext cx="1171800" cy="384480"/>
            </p14:xfrm>
          </p:contentPart>
        </mc:Choice>
        <mc:Fallback>
          <p:pic>
            <p:nvPicPr>
              <p:cNvPr id="14" name="Freihand 13"/>
              <p:cNvPicPr/>
              <p:nvPr/>
            </p:nvPicPr>
            <p:blipFill>
              <a:blip r:embed="rId11"/>
              <a:stretch>
                <a:fillRect/>
              </a:stretch>
            </p:blipFill>
            <p:spPr>
              <a:xfrm>
                <a:off x="3136254" y="3162468"/>
                <a:ext cx="120780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p14:cNvContentPartPr/>
              <p14:nvPr/>
            </p14:nvContentPartPr>
            <p14:xfrm>
              <a:off x="6234774" y="3730548"/>
              <a:ext cx="2669040" cy="98640"/>
            </p14:xfrm>
          </p:contentPart>
        </mc:Choice>
        <mc:Fallback>
          <p:pic>
            <p:nvPicPr>
              <p:cNvPr id="16" name="Freihand 15"/>
              <p:cNvPicPr/>
              <p:nvPr/>
            </p:nvPicPr>
            <p:blipFill>
              <a:blip r:embed="rId13"/>
              <a:stretch>
                <a:fillRect/>
              </a:stretch>
            </p:blipFill>
            <p:spPr>
              <a:xfrm>
                <a:off x="6226134" y="3716148"/>
                <a:ext cx="2697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p14:cNvContentPartPr/>
              <p14:nvPr/>
            </p14:nvContentPartPr>
            <p14:xfrm>
              <a:off x="5605494" y="4038708"/>
              <a:ext cx="2590920" cy="73440"/>
            </p14:xfrm>
          </p:contentPart>
        </mc:Choice>
        <mc:Fallback>
          <p:pic>
            <p:nvPicPr>
              <p:cNvPr id="18" name="Freihand 17"/>
              <p:cNvPicPr/>
              <p:nvPr/>
            </p:nvPicPr>
            <p:blipFill>
              <a:blip r:embed="rId15"/>
              <a:stretch>
                <a:fillRect/>
              </a:stretch>
            </p:blipFill>
            <p:spPr>
              <a:xfrm>
                <a:off x="5591094" y="4026828"/>
                <a:ext cx="2623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p14:cNvContentPartPr/>
              <p14:nvPr/>
            </p14:nvContentPartPr>
            <p14:xfrm>
              <a:off x="1416894" y="4237068"/>
              <a:ext cx="7009920" cy="107280"/>
            </p14:xfrm>
          </p:contentPart>
        </mc:Choice>
        <mc:Fallback>
          <p:pic>
            <p:nvPicPr>
              <p:cNvPr id="20" name="Freihand 19"/>
              <p:cNvPicPr/>
              <p:nvPr/>
            </p:nvPicPr>
            <p:blipFill>
              <a:blip r:embed="rId17"/>
              <a:stretch>
                <a:fillRect/>
              </a:stretch>
            </p:blipFill>
            <p:spPr>
              <a:xfrm>
                <a:off x="1404654" y="4216908"/>
                <a:ext cx="7041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Freihand 21"/>
              <p14:cNvContentPartPr/>
              <p14:nvPr/>
            </p14:nvContentPartPr>
            <p14:xfrm>
              <a:off x="7283094" y="4623348"/>
              <a:ext cx="1304640" cy="34920"/>
            </p14:xfrm>
          </p:contentPart>
        </mc:Choice>
        <mc:Fallback>
          <p:pic>
            <p:nvPicPr>
              <p:cNvPr id="22" name="Freihand 21"/>
              <p:cNvPicPr/>
              <p:nvPr/>
            </p:nvPicPr>
            <p:blipFill>
              <a:blip r:embed="rId19"/>
              <a:stretch>
                <a:fillRect/>
              </a:stretch>
            </p:blipFill>
            <p:spPr>
              <a:xfrm>
                <a:off x="7269414" y="4607868"/>
                <a:ext cx="1336680" cy="66600"/>
              </a:xfrm>
              <a:prstGeom prst="rect">
                <a:avLst/>
              </a:prstGeom>
            </p:spPr>
          </p:pic>
        </mc:Fallback>
      </mc:AlternateContent>
    </p:spTree>
    <p:extLst>
      <p:ext uri="{BB962C8B-B14F-4D97-AF65-F5344CB8AC3E}">
        <p14:creationId xmlns:p14="http://schemas.microsoft.com/office/powerpoint/2010/main" val="2986992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86158"/>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Individuen verfügen über bestimmte 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aufgrund rationalen Verhaltens 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72129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6"/>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Welche Ressourcenaufteilung soll für einen Kuchen der Größe 4 gewählt werden</a:t>
            </a:r>
            <a:r>
              <a:rPr lang="de-DE" sz="2000" dirty="0" smtClean="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					(3,1);(2,2);(1,3)</a:t>
            </a:r>
          </a:p>
          <a:p>
            <a:pPr marL="1257300" lvl="2" indent="-3429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a:t>
            </a:r>
            <a:r>
              <a:rPr lang="de-DE" sz="2000" dirty="0" smtClean="0">
                <a:latin typeface="Times New Roman" panose="02020603050405020304" pitchFamily="18" charset="0"/>
                <a:cs typeface="Times New Roman" panose="02020603050405020304" pitchFamily="18" charset="0"/>
              </a:rPr>
              <a:t>verbleibt </a:t>
            </a:r>
            <a:r>
              <a:rPr lang="de-DE" sz="2000" dirty="0">
                <a:latin typeface="Times New Roman" panose="02020603050405020304" pitchFamily="18" charset="0"/>
                <a:cs typeface="Times New Roman" panose="02020603050405020304" pitchFamily="18" charset="0"/>
              </a:rPr>
              <a:t>die Gleichverteilung (2,2), die dieses Problem aufgrund der Symmetrie nicht hat.</a:t>
            </a:r>
          </a:p>
          <a:p>
            <a:pPr marL="342900" indent="-342900">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000" dirty="0" smtClean="0">
                <a:latin typeface="Times New Roman" panose="02020603050405020304" pitchFamily="18" charset="0"/>
                <a:cs typeface="Times New Roman" panose="02020603050405020304" pitchFamily="18" charset="0"/>
              </a:rPr>
              <a:t>Vgl.		– der </a:t>
            </a:r>
            <a:r>
              <a:rPr lang="de-DE" sz="2000" dirty="0">
                <a:latin typeface="Times New Roman" panose="02020603050405020304" pitchFamily="18" charset="0"/>
                <a:cs typeface="Times New Roman" panose="02020603050405020304" pitchFamily="18" charset="0"/>
              </a:rPr>
              <a:t>gerechte Mechanismus zur Zweiteilung eines </a:t>
            </a:r>
            <a:r>
              <a:rPr lang="de-DE" sz="2000" dirty="0" smtClean="0">
                <a:latin typeface="Times New Roman" panose="02020603050405020304" pitchFamily="18" charset="0"/>
                <a:cs typeface="Times New Roman" panose="02020603050405020304" pitchFamily="18" charset="0"/>
              </a:rPr>
              <a:t>Butterbrots</a:t>
            </a:r>
          </a:p>
          <a:p>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	– </a:t>
            </a:r>
            <a:r>
              <a:rPr lang="de-DE" sz="2000" dirty="0">
                <a:latin typeface="Times New Roman" panose="02020603050405020304" pitchFamily="18" charset="0"/>
                <a:cs typeface="Times New Roman" panose="02020603050405020304" pitchFamily="18" charset="0"/>
              </a:rPr>
              <a:t>Parabel aus 1001 </a:t>
            </a:r>
            <a:r>
              <a:rPr lang="de-DE" sz="2000" dirty="0" smtClean="0">
                <a:latin typeface="Times New Roman" panose="02020603050405020304" pitchFamily="18" charset="0"/>
                <a:cs typeface="Times New Roman" panose="02020603050405020304" pitchFamily="18" charset="0"/>
              </a:rPr>
              <a:t>Nacht: Zwei Prinzen müssen das Problem                                                            			   lösen, dass derjenige die Prinzessin heiraten darf, dessen Pferd                                                         		   bei einem Wettreiten der beiden als letztes durchs Ziel geht</a:t>
            </a:r>
            <a:endParaRPr lang="de-DE" sz="20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719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t>
            </a:r>
            <a:r>
              <a:rPr lang="de-DE" sz="2800" dirty="0" smtClean="0">
                <a:latin typeface="Times New Roman" panose="02020603050405020304" pitchFamily="18" charset="0"/>
                <a:cs typeface="Times New Roman" panose="02020603050405020304" pitchFamily="18" charset="0"/>
              </a:rPr>
              <a:t>Anspruchstheorie</a:t>
            </a:r>
            <a:r>
              <a:rPr lang="de-DE" sz="2800" baseline="30000" dirty="0">
                <a:latin typeface="Times New Roman" panose="02020603050405020304" pitchFamily="18" charset="0"/>
                <a:cs typeface="Times New Roman" panose="02020603050405020304" pitchFamily="18" charset="0"/>
              </a:rPr>
              <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Jede Umverteilung verstößt damit gegen eine solche </a:t>
            </a:r>
            <a:r>
              <a:rPr lang="de-DE" sz="2100" dirty="0" smtClean="0">
                <a:latin typeface="Times New Roman" panose="02020603050405020304" pitchFamily="18" charset="0"/>
                <a:cs typeface="Times New Roman" panose="02020603050405020304" pitchFamily="18" charset="0"/>
              </a:rPr>
              <a:t>institutionelle Ordnung</a:t>
            </a:r>
            <a:r>
              <a:rPr lang="de-DE" sz="2100" dirty="0">
                <a:latin typeface="Times New Roman" panose="02020603050405020304" pitchFamily="18" charset="0"/>
                <a:cs typeface="Times New Roman" panose="02020603050405020304" pitchFamily="18" charset="0"/>
              </a:rPr>
              <a:t>, </a:t>
            </a:r>
            <a:r>
              <a:rPr lang="de-DE" sz="2100" dirty="0" smtClean="0">
                <a:latin typeface="Times New Roman" panose="02020603050405020304" pitchFamily="18" charset="0"/>
                <a:cs typeface="Times New Roman" panose="02020603050405020304" pitchFamily="18" charset="0"/>
              </a:rPr>
              <a:t>                                           während </a:t>
            </a:r>
            <a:r>
              <a:rPr lang="de-DE" sz="2100" dirty="0">
                <a:latin typeface="Times New Roman" panose="02020603050405020304" pitchFamily="18" charset="0"/>
                <a:cs typeface="Times New Roman" panose="02020603050405020304" pitchFamily="18" charset="0"/>
              </a:rPr>
              <a:t>der pure Marktprozess mit dieser Institution kompatibel 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a:t>
            </a:r>
            <a:r>
              <a:rPr lang="de-DE" sz="1600" dirty="0" smtClean="0">
                <a:latin typeface="Times New Roman" panose="02020603050405020304" pitchFamily="18" charset="0"/>
                <a:cs typeface="Times New Roman" panose="02020603050405020304" pitchFamily="18" charset="0"/>
              </a:rPr>
              <a:t>) </a:t>
            </a:r>
            <a:r>
              <a:rPr lang="de-DE" sz="1600" dirty="0">
                <a:latin typeface="Times New Roman" panose="02020603050405020304" pitchFamily="18" charset="0"/>
                <a:cs typeface="Times New Roman" panose="02020603050405020304" pitchFamily="18" charset="0"/>
              </a:rPr>
              <a:t>Nozick, R. (1974), Anarchy, State and Utopia</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3129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Atkinson/Stiglitz, Lectures on Public Economics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Blankart</a:t>
            </a: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Öffentliche Finanzen in der Demokratie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Breyer/Kolmar Grundlagen der Wirtschaftspolitik</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Douma</a:t>
            </a:r>
            <a:r>
              <a:rPr lang="en-US" sz="2400" dirty="0">
                <a:latin typeface="Times New Roman" panose="02020603050405020304" pitchFamily="18" charset="0"/>
                <a:cs typeface="Times New Roman" panose="02020603050405020304" pitchFamily="18" charset="0"/>
              </a:rPr>
              <a:t>/Schreuder, Economic Approaches to Organizations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Erler</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Leschke</a:t>
            </a:r>
            <a:r>
              <a:rPr lang="en-US" sz="2400" dirty="0">
                <a:latin typeface="Times New Roman" panose="02020603050405020304" pitchFamily="18" charset="0"/>
                <a:cs typeface="Times New Roman" panose="02020603050405020304" pitchFamily="18" charset="0"/>
              </a:rPr>
              <a:t>/Sauerland,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Mueller, Public Choice III</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Richter/</a:t>
            </a:r>
            <a:r>
              <a:rPr lang="en-US" sz="2400" dirty="0" err="1">
                <a:latin typeface="Times New Roman" panose="02020603050405020304" pitchFamily="18" charset="0"/>
                <a:cs typeface="Times New Roman" panose="02020603050405020304" pitchFamily="18" charset="0"/>
              </a:rPr>
              <a:t>Furubotn</a:t>
            </a:r>
            <a:r>
              <a:rPr lang="en-US" sz="2400" dirty="0">
                <a:latin typeface="Times New Roman" panose="02020603050405020304" pitchFamily="18" charset="0"/>
                <a:cs typeface="Times New Roman" panose="02020603050405020304" pitchFamily="18" charset="0"/>
              </a:rPr>
              <a:t>,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Voigt, </a:t>
            </a:r>
            <a:r>
              <a:rPr lang="en-US" sz="2400" dirty="0" err="1">
                <a:latin typeface="Times New Roman" panose="02020603050405020304" pitchFamily="18" charset="0"/>
                <a:cs typeface="Times New Roman" panose="02020603050405020304" pitchFamily="18" charset="0"/>
              </a:rPr>
              <a:t>Institutionenökonomik</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Williamson, The economic Institutions of Capitalism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Zukünftige Entscheidungen und Implikation sind unüberschaubar und damit </a:t>
            </a:r>
            <a:r>
              <a:rPr lang="de-DE" sz="2000" dirty="0" smtClean="0">
                <a:latin typeface="Times New Roman" panose="02020603050405020304" pitchFamily="18" charset="0"/>
                <a:cs typeface="Times New Roman" panose="02020603050405020304" pitchFamily="18" charset="0"/>
              </a:rPr>
              <a:t>ist                                                          </a:t>
            </a:r>
            <a:r>
              <a:rPr lang="de-DE" sz="2000" dirty="0">
                <a:latin typeface="Times New Roman" panose="02020603050405020304" pitchFamily="18" charset="0"/>
                <a:cs typeface="Times New Roman" panose="02020603050405020304" pitchFamily="18" charset="0"/>
              </a:rPr>
              <a:t>der institutionelle Aufbau nicht planbar und sollte das Prinzip von Versuch und </a:t>
            </a:r>
            <a:r>
              <a:rPr lang="de-DE" sz="2000" dirty="0" smtClean="0">
                <a:latin typeface="Times New Roman" panose="02020603050405020304" pitchFamily="18" charset="0"/>
                <a:cs typeface="Times New Roman" panose="02020603050405020304" pitchFamily="18" charset="0"/>
              </a:rPr>
              <a:t>                                                                   Irrtum</a:t>
            </a:r>
            <a:r>
              <a:rPr lang="de-DE" sz="2000" dirty="0">
                <a:latin typeface="Times New Roman" panose="02020603050405020304" pitchFamily="18" charset="0"/>
                <a:cs typeface="Times New Roman" panose="02020603050405020304" pitchFamily="18" charset="0"/>
              </a:rPr>
              <a:t>,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9090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a:t>
            </a:r>
            <a:r>
              <a:rPr lang="de-DE" sz="2800" dirty="0" smtClean="0">
                <a:latin typeface="Times New Roman" panose="02020603050405020304" pitchFamily="18" charset="0"/>
                <a:cs typeface="Times New Roman" panose="02020603050405020304" pitchFamily="18" charset="0"/>
              </a:rPr>
              <a:t>Wohlfahrtsfunktion</a:t>
            </a:r>
            <a:r>
              <a:rPr lang="de-DE" sz="2800" baseline="300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395306"/>
                <a:ext cx="12172951" cy="6067387"/>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𝑟</m:t>
                        </m:r>
                      </m:sub>
                    </m:sSub>
                    <m:r>
                      <a:rPr lang="de-DE" sz="2200" b="0" i="0"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b="0" i="1" smtClean="0">
                            <a:latin typeface="Cambria Math" panose="02040503050406030204" pitchFamily="18" charset="0"/>
                            <a:cs typeface="Times New Roman" panose="02020603050405020304" pitchFamily="18" charset="0"/>
                          </a:rPr>
                          <m:t>𝑟</m:t>
                        </m:r>
                      </m:sub>
                    </m:sSub>
                    <m:r>
                      <a:rPr lang="de-DE" sz="2200" b="0" i="1" smtClean="0">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𝑋</m:t>
                    </m:r>
                    <m:r>
                      <a:rPr lang="de-DE" sz="2200" b="0" i="1" smtClean="0">
                        <a:latin typeface="Cambria Math" panose="02040503050406030204" pitchFamily="18" charset="0"/>
                        <a:cs typeface="Times New Roman" panose="02020603050405020304" pitchFamily="18" charset="0"/>
                      </a:rPr>
                      <m:t>=</m:t>
                    </m:r>
                    <m:sSub>
                      <m:sSubPr>
                        <m:ctrlPr>
                          <a:rPr lang="de-DE" sz="2200" b="0" i="1" smtClean="0">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1</m:t>
                        </m:r>
                      </m:sub>
                    </m:sSub>
                    <m:r>
                      <a:rPr lang="de-DE" sz="2200" b="0" i="1"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2</m:t>
                        </m:r>
                      </m:sub>
                    </m:sSub>
                    <m:r>
                      <a:rPr lang="de-DE" sz="2200" b="0" i="1"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𝑛</m:t>
                        </m:r>
                      </m:sub>
                    </m:sSub>
                    <m:r>
                      <a:rPr lang="de-DE" sz="2200" b="0" i="1" smtClean="0">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 wird eine vollständige und </a:t>
                </a:r>
                <a:r>
                  <a:rPr lang="de-DE" sz="2200" dirty="0" err="1">
                    <a:latin typeface="Times New Roman" panose="02020603050405020304" pitchFamily="18" charset="0"/>
                    <a:cs typeface="Times New Roman" panose="02020603050405020304" pitchFamily="18" charset="0"/>
                  </a:rPr>
                  <a:t>transititve</a:t>
                </a:r>
                <a:r>
                  <a:rPr lang="de-DE" sz="2200" dirty="0">
                    <a:latin typeface="Times New Roman" panose="02020603050405020304" pitchFamily="18" charset="0"/>
                    <a:cs typeface="Times New Roman" panose="02020603050405020304" pitchFamily="18" charset="0"/>
                  </a:rPr>
                  <a:t> Relation „</a:t>
                </a:r>
                <a:r>
                  <a:rPr lang="de-DE" sz="22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2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2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𝑖</m:t>
                        </m:r>
                      </m:sub>
                    </m:sSub>
                  </m:oMath>
                </a14:m>
                <a:r>
                  <a:rPr lang="de-DE" sz="2200" dirty="0">
                    <a:latin typeface="Times New Roman" panose="02020603050405020304" pitchFamily="18" charset="0"/>
                    <a:cs typeface="Times New Roman" panose="02020603050405020304" pitchFamily="18" charset="0"/>
                  </a:rPr>
                  <a:t>,</a:t>
                </a:r>
                <a:r>
                  <a:rPr lang="de-DE" sz="2200" dirty="0">
                    <a:cs typeface="Times New Roman" panose="02020603050405020304" pitchFamily="18" charset="0"/>
                  </a:rPr>
                  <a: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𝑗</m:t>
                        </m:r>
                      </m:sub>
                    </m:sSub>
                  </m:oMath>
                </a14:m>
                <a:r>
                  <a:rPr lang="de-DE" sz="22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𝑗</m:t>
                        </m:r>
                      </m:sub>
                    </m:sSub>
                  </m:oMath>
                </a14:m>
                <a:r>
                  <a:rPr lang="de-DE" sz="22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𝑗</m:t>
                        </m:r>
                      </m:sub>
                    </m:sSub>
                    <m:r>
                      <m:rPr>
                        <m:nor/>
                      </m:rPr>
                      <a:rPr lang="de-DE" sz="22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𝑖</m:t>
                        </m:r>
                      </m:sub>
                    </m:sSub>
                  </m:oMath>
                </a14:m>
                <a:endParaRPr lang="de-DE" sz="2200" dirty="0">
                  <a:latin typeface="Times New Roman" panose="02020603050405020304" pitchFamily="18" charset="0"/>
                  <a:cs typeface="Times New Roman" panose="02020603050405020304" pitchFamily="18" charset="0"/>
                </a:endParaRPr>
              </a:p>
              <a:p>
                <a:pPr marL="914400" lvl="1" indent="-457200">
                  <a:buAutoNum type="arabicPeriod"/>
                </a:pPr>
                <a:r>
                  <a:rPr lang="de-DE" sz="2200" dirty="0">
                    <a:latin typeface="Times New Roman" panose="02020603050405020304" pitchFamily="18" charset="0"/>
                    <a:cs typeface="Times New Roman" panose="02020603050405020304" pitchFamily="18" charset="0"/>
                  </a:rPr>
                  <a:t>Transitivität: </a:t>
                </a:r>
                <a:r>
                  <a:rPr lang="de-DE" sz="22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oMath>
                </a14:m>
                <a:r>
                  <a:rPr lang="de-DE" sz="2200" dirty="0">
                    <a:latin typeface="Times New Roman" panose="02020603050405020304" pitchFamily="18" charset="0"/>
                    <a:cs typeface="Times New Roman" panose="02020603050405020304" pitchFamily="18" charset="0"/>
                  </a:rPr>
                  <a:t>,</a:t>
                </a:r>
                <a:r>
                  <a:rPr lang="de-DE" sz="2200" dirty="0">
                    <a:cs typeface="Times New Roman" panose="02020603050405020304" pitchFamily="18" charset="0"/>
                  </a:rPr>
                  <a: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𝑗</m:t>
                        </m:r>
                      </m:sub>
                    </m:sSub>
                    <m:r>
                      <a:rPr lang="de-DE" sz="2200" b="0" i="0" smtClean="0">
                        <a:latin typeface="Cambria Math" panose="02040503050406030204" pitchFamily="18" charset="0"/>
                        <a:cs typeface="Times New Roman" panose="02020603050405020304" pitchFamily="18" charset="0"/>
                      </a:rPr>
                      <m:t>,</m:t>
                    </m:r>
                  </m:oMath>
                </a14:m>
                <a:r>
                  <a:rPr lang="de-DE" sz="2200" dirty="0">
                    <a:cs typeface="Times New Roman" panose="02020603050405020304" pitchFamily="18" charset="0"/>
                  </a:rPr>
                  <a: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𝑘</m:t>
                        </m:r>
                      </m:sub>
                    </m:sSub>
                  </m:oMath>
                </a14:m>
                <a:r>
                  <a:rPr lang="de-DE" sz="22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𝑗</m:t>
                        </m:r>
                      </m:sub>
                    </m:sSub>
                  </m:oMath>
                </a14:m>
                <a:r>
                  <a:rPr lang="de-DE" sz="22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𝑗</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𝑘</m:t>
                        </m:r>
                      </m:sub>
                    </m:sSub>
                  </m:oMath>
                </a14:m>
                <a:r>
                  <a:rPr lang="de-DE" sz="22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𝑖</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𝑘</m:t>
                        </m:r>
                      </m:sub>
                    </m:sSub>
                  </m:oMath>
                </a14:m>
                <a:r>
                  <a:rPr lang="de-DE" sz="2200" dirty="0">
                    <a:latin typeface="Times New Roman" panose="02020603050405020304" pitchFamily="18" charset="0"/>
                    <a:cs typeface="Times New Roman" panose="02020603050405020304" pitchFamily="18" charset="0"/>
                  </a:rPr>
                  <a:t> </a:t>
                </a:r>
              </a:p>
              <a:p>
                <a:pPr marL="457200" indent="-457200">
                  <a:buAutoNum type="arabicPeriod"/>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𝑊</m:t>
                        </m:r>
                        <m:r>
                          <a:rPr lang="de-DE" sz="2200" b="0" i="1" smtClean="0">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a:rPr lang="de-DE" sz="2200" b="0" i="1" smtClean="0">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𝑊</m:t>
                        </m:r>
                        <m:r>
                          <a:rPr lang="de-DE" sz="2200" i="1">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a:rPr lang="de-DE" sz="2200" i="1">
                        <a:latin typeface="Cambria Math" panose="02040503050406030204" pitchFamily="18" charset="0"/>
                        <a:cs typeface="Times New Roman" panose="02020603050405020304" pitchFamily="18" charset="0"/>
                      </a:rPr>
                      <m:t>)</m:t>
                    </m:r>
                  </m:oMath>
                </a14:m>
                <a:r>
                  <a:rPr lang="de-DE" sz="2200" dirty="0">
                    <a:latin typeface="Cambria Math" panose="02040503050406030204" pitchFamily="18" charset="0"/>
                    <a:ea typeface="Cambria Math" panose="02040503050406030204" pitchFamily="18" charset="0"/>
                    <a:cs typeface="Times New Roman" panose="02020603050405020304" pitchFamily="18" charset="0"/>
                  </a:rPr>
                  <a:t>≥</a:t>
                </a:r>
                <a:r>
                  <a:rPr lang="de-DE" sz="2200" dirty="0">
                    <a:cs typeface="Times New Roman" panose="02020603050405020304" pitchFamily="18" charset="0"/>
                  </a:rPr>
                  <a: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𝑊</m:t>
                        </m:r>
                        <m:r>
                          <a:rPr lang="de-DE" sz="2200" i="1">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𝑗</m:t>
                        </m:r>
                      </m:sub>
                    </m:sSub>
                    <m:r>
                      <a:rPr lang="de-DE" sz="2200" i="1">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𝑗</m:t>
                        </m:r>
                      </m:sub>
                    </m:sSub>
                  </m:oMath>
                </a14:m>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Zusammen mit den </a:t>
                </a:r>
                <a:r>
                  <a:rPr lang="de-DE" sz="2200" dirty="0" err="1">
                    <a:latin typeface="Times New Roman" panose="02020603050405020304" pitchFamily="18" charset="0"/>
                    <a:cs typeface="Times New Roman" panose="02020603050405020304" pitchFamily="18" charset="0"/>
                  </a:rPr>
                  <a:t>indivuellen</a:t>
                </a:r>
                <a:r>
                  <a:rPr lang="de-DE" sz="22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200" i="1" smtClean="0">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𝑢</m:t>
                        </m:r>
                      </m:e>
                      <m:sub>
                        <m:r>
                          <a:rPr lang="de-DE" sz="2200" b="0" i="1" smtClean="0">
                            <a:latin typeface="Cambria Math" panose="02040503050406030204" pitchFamily="18" charset="0"/>
                            <a:cs typeface="Times New Roman" panose="02020603050405020304" pitchFamily="18" charset="0"/>
                          </a:rPr>
                          <m:t>𝑟</m:t>
                        </m:r>
                      </m:sub>
                    </m:sSub>
                    <m:d>
                      <m:dPr>
                        <m:ctrlPr>
                          <a:rPr lang="de-DE" sz="2200" i="1" smtClean="0">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𝑟</m:t>
                            </m:r>
                          </m:sub>
                        </m:sSub>
                      </m:e>
                    </m:d>
                  </m:oMath>
                </a14:m>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läßt</a:t>
                </a:r>
                <a:r>
                  <a:rPr lang="de-DE" sz="2200" dirty="0">
                    <a:latin typeface="Times New Roman" panose="02020603050405020304" pitchFamily="18" charset="0"/>
                    <a:cs typeface="Times New Roman" panose="02020603050405020304" pitchFamily="18" charset="0"/>
                  </a:rPr>
                  <a:t> sich </a:t>
                </a:r>
                <a:r>
                  <a:rPr lang="de-DE" sz="2200" dirty="0" smtClean="0">
                    <a:latin typeface="Times New Roman" panose="02020603050405020304" pitchFamily="18" charset="0"/>
                    <a:cs typeface="Times New Roman" panose="02020603050405020304" pitchFamily="18" charset="0"/>
                  </a:rPr>
                  <a:t>die                                          Wohlfahrtsfunktion </a:t>
                </a:r>
                <a:r>
                  <a:rPr lang="de-DE" sz="2200" dirty="0">
                    <a:latin typeface="Times New Roman" panose="02020603050405020304" pitchFamily="18" charset="0"/>
                    <a:cs typeface="Times New Roman" panose="02020603050405020304" pitchFamily="18" charset="0"/>
                  </a:rPr>
                  <a:t>auch über den Nutzen definieren</a:t>
                </a:r>
              </a:p>
              <a:p>
                <a:r>
                  <a:rPr lang="de-DE" sz="22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W</m:t>
                    </m:r>
                    <m:r>
                      <a:rPr lang="de-DE" sz="2200" b="0" i="0"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b="0" i="1" smtClean="0">
                            <a:latin typeface="Cambria Math" panose="02040503050406030204" pitchFamily="18" charset="0"/>
                            <a:cs typeface="Times New Roman" panose="02020603050405020304" pitchFamily="18" charset="0"/>
                          </a:rPr>
                          <m:t>1,…,</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b="0" i="1" smtClean="0">
                            <a:latin typeface="Cambria Math" panose="02040503050406030204" pitchFamily="18" charset="0"/>
                            <a:cs typeface="Times New Roman" panose="02020603050405020304" pitchFamily="18" charset="0"/>
                          </a:rPr>
                          <m:t>𝑛</m:t>
                        </m:r>
                      </m:sub>
                    </m:sSub>
                    <m:r>
                      <a:rPr lang="de-DE" sz="2200" i="1">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a:t>
                </a:r>
                <a:r>
                  <a:rPr lang="de-DE"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a:t>
                </a:r>
                <a:r>
                  <a:rPr lang="en-US" sz="1600" dirty="0" smtClean="0">
                    <a:latin typeface="Times New Roman" panose="02020603050405020304" pitchFamily="18" charset="0"/>
                    <a:cs typeface="Times New Roman" panose="02020603050405020304" pitchFamily="18" charset="0"/>
                  </a:rPr>
                  <a:t>                                                                                                                               The </a:t>
                </a:r>
                <a:r>
                  <a:rPr lang="en-US" sz="1600" dirty="0">
                    <a:latin typeface="Times New Roman" panose="02020603050405020304" pitchFamily="18" charset="0"/>
                    <a:cs typeface="Times New Roman" panose="02020603050405020304" pitchFamily="18" charset="0"/>
                  </a:rPr>
                  <a:t>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395306"/>
                <a:ext cx="12172951" cy="6067387"/>
              </a:xfrm>
              <a:prstGeom prst="rect">
                <a:avLst/>
              </a:prstGeom>
              <a:blipFill>
                <a:blip r:embed="rId2"/>
                <a:stretch>
                  <a:fillRect l="-551" t="-704" r="-801"/>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p14:cNvContentPartPr/>
              <p14:nvPr/>
            </p14:nvContentPartPr>
            <p14:xfrm>
              <a:off x="5056889" y="4090649"/>
              <a:ext cx="825480" cy="1170000"/>
            </p14:xfrm>
          </p:contentPart>
        </mc:Choice>
        <mc:Fallback>
          <p:pic>
            <p:nvPicPr>
              <p:cNvPr id="8" name="Freihand 7"/>
              <p:cNvPicPr/>
              <p:nvPr/>
            </p:nvPicPr>
            <p:blipFill>
              <a:blip r:embed="rId4"/>
              <a:stretch>
                <a:fillRect/>
              </a:stretch>
            </p:blipFill>
            <p:spPr>
              <a:xfrm>
                <a:off x="5041049" y="4073729"/>
                <a:ext cx="858240" cy="1202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p14:cNvContentPartPr/>
              <p14:nvPr/>
            </p14:nvContentPartPr>
            <p14:xfrm>
              <a:off x="5828729" y="3505649"/>
              <a:ext cx="2557440" cy="880920"/>
            </p14:xfrm>
          </p:contentPart>
        </mc:Choice>
        <mc:Fallback>
          <p:pic>
            <p:nvPicPr>
              <p:cNvPr id="24" name="Freihand 23"/>
              <p:cNvPicPr/>
              <p:nvPr/>
            </p:nvPicPr>
            <p:blipFill>
              <a:blip r:embed="rId6"/>
              <a:stretch>
                <a:fillRect/>
              </a:stretch>
            </p:blipFill>
            <p:spPr>
              <a:xfrm>
                <a:off x="5815049" y="3487649"/>
                <a:ext cx="2588040" cy="910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Freihand 24"/>
              <p14:cNvContentPartPr/>
              <p14:nvPr/>
            </p14:nvContentPartPr>
            <p14:xfrm>
              <a:off x="5778329" y="4197209"/>
              <a:ext cx="400320" cy="1096200"/>
            </p14:xfrm>
          </p:contentPart>
        </mc:Choice>
        <mc:Fallback>
          <p:pic>
            <p:nvPicPr>
              <p:cNvPr id="25" name="Freihand 24"/>
              <p:cNvPicPr/>
              <p:nvPr/>
            </p:nvPicPr>
            <p:blipFill>
              <a:blip r:embed="rId8"/>
              <a:stretch>
                <a:fillRect/>
              </a:stretch>
            </p:blipFill>
            <p:spPr>
              <a:xfrm>
                <a:off x="5763569" y="4186409"/>
                <a:ext cx="428040" cy="1120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 name="Freihand 25"/>
              <p14:cNvContentPartPr/>
              <p14:nvPr/>
            </p14:nvContentPartPr>
            <p14:xfrm>
              <a:off x="4521569" y="5640449"/>
              <a:ext cx="1658520" cy="57600"/>
            </p14:xfrm>
          </p:contentPart>
        </mc:Choice>
        <mc:Fallback>
          <p:pic>
            <p:nvPicPr>
              <p:cNvPr id="26" name="Freihand 25"/>
              <p:cNvPicPr/>
              <p:nvPr/>
            </p:nvPicPr>
            <p:blipFill>
              <a:blip r:embed="rId10"/>
              <a:stretch>
                <a:fillRect/>
              </a:stretch>
            </p:blipFill>
            <p:spPr>
              <a:xfrm>
                <a:off x="4507529" y="5623529"/>
                <a:ext cx="1690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p14:cNvContentPartPr/>
              <p14:nvPr/>
            </p14:nvContentPartPr>
            <p14:xfrm>
              <a:off x="4606889" y="5597969"/>
              <a:ext cx="1693440" cy="114840"/>
            </p14:xfrm>
          </p:contentPart>
        </mc:Choice>
        <mc:Fallback>
          <p:pic>
            <p:nvPicPr>
              <p:cNvPr id="28" name="Freihand 27"/>
              <p:cNvPicPr/>
              <p:nvPr/>
            </p:nvPicPr>
            <p:blipFill>
              <a:blip r:embed="rId12"/>
              <a:stretch>
                <a:fillRect/>
              </a:stretch>
            </p:blipFill>
            <p:spPr>
              <a:xfrm>
                <a:off x="4595009" y="5578889"/>
                <a:ext cx="1723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 name="Freihand 31"/>
              <p14:cNvContentPartPr/>
              <p14:nvPr/>
            </p14:nvContentPartPr>
            <p14:xfrm>
              <a:off x="4903169" y="5144729"/>
              <a:ext cx="984960" cy="558000"/>
            </p14:xfrm>
          </p:contentPart>
        </mc:Choice>
        <mc:Fallback>
          <p:pic>
            <p:nvPicPr>
              <p:cNvPr id="32" name="Freihand 31"/>
              <p:cNvPicPr/>
              <p:nvPr/>
            </p:nvPicPr>
            <p:blipFill>
              <a:blip r:embed="rId14"/>
              <a:stretch>
                <a:fillRect/>
              </a:stretch>
            </p:blipFill>
            <p:spPr>
              <a:xfrm>
                <a:off x="4886969" y="5125649"/>
                <a:ext cx="1017360" cy="592920"/>
              </a:xfrm>
              <a:prstGeom prst="rect">
                <a:avLst/>
              </a:prstGeom>
            </p:spPr>
          </p:pic>
        </mc:Fallback>
      </mc:AlternateContent>
    </p:spTree>
    <p:extLst>
      <p:ext uri="{BB962C8B-B14F-4D97-AF65-F5344CB8AC3E}">
        <p14:creationId xmlns:p14="http://schemas.microsoft.com/office/powerpoint/2010/main" val="2647679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grpSp>
        <p:nvGrpSpPr>
          <p:cNvPr id="7" name="Gruppieren 6">
            <a:extLst>
              <a:ext uri="{FF2B5EF4-FFF2-40B4-BE49-F238E27FC236}">
                <a16:creationId xmlns:a16="http://schemas.microsoft.com/office/drawing/2014/main" id="{96C8EE8D-034E-4AE1-8B13-2FBC5EF6A4EC}"/>
              </a:ext>
            </a:extLst>
          </p:cNvPr>
          <p:cNvGrpSpPr/>
          <p:nvPr/>
        </p:nvGrpSpPr>
        <p:grpSpPr>
          <a:xfrm>
            <a:off x="568845" y="659549"/>
            <a:ext cx="7396716" cy="5167421"/>
            <a:chOff x="1711842" y="845289"/>
            <a:chExt cx="7396716" cy="5167421"/>
          </a:xfrm>
        </p:grpSpPr>
        <p:cxnSp>
          <p:nvCxnSpPr>
            <p:cNvPr id="3" name="Gerade Verbindung mit Pfeil 2">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Freihandform: Form 8">
            <a:extLst>
              <a:ext uri="{FF2B5EF4-FFF2-40B4-BE49-F238E27FC236}">
                <a16:creationId xmlns:a16="http://schemas.microsoft.com/office/drawing/2014/main" id="{4A793460-14F8-4BE6-AEBC-2FF6A8FAF91A}"/>
              </a:ext>
            </a:extLst>
          </p:cNvPr>
          <p:cNvSpPr/>
          <p:nvPr/>
        </p:nvSpPr>
        <p:spPr>
          <a:xfrm>
            <a:off x="600078" y="1400172"/>
            <a:ext cx="6500813" cy="4429125"/>
          </a:xfrm>
          <a:custGeom>
            <a:avLst/>
            <a:gdLst>
              <a:gd name="connsiteX0" fmla="*/ 0 w 6500813"/>
              <a:gd name="connsiteY0" fmla="*/ 0 h 4429125"/>
              <a:gd name="connsiteX1" fmla="*/ 2028825 w 6500813"/>
              <a:gd name="connsiteY1" fmla="*/ 742950 h 4429125"/>
              <a:gd name="connsiteX2" fmla="*/ 3357563 w 6500813"/>
              <a:gd name="connsiteY2" fmla="*/ 2414588 h 4429125"/>
              <a:gd name="connsiteX3" fmla="*/ 5257800 w 6500813"/>
              <a:gd name="connsiteY3" fmla="*/ 3086100 h 4429125"/>
              <a:gd name="connsiteX4" fmla="*/ 6500813 w 6500813"/>
              <a:gd name="connsiteY4" fmla="*/ 4429125 h 4429125"/>
              <a:gd name="connsiteX5" fmla="*/ 6500813 w 6500813"/>
              <a:gd name="connsiteY5" fmla="*/ 4429125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813" h="4429125">
                <a:moveTo>
                  <a:pt x="0" y="0"/>
                </a:moveTo>
                <a:cubicBezTo>
                  <a:pt x="734615" y="170259"/>
                  <a:pt x="1469231" y="340519"/>
                  <a:pt x="2028825" y="742950"/>
                </a:cubicBezTo>
                <a:cubicBezTo>
                  <a:pt x="2588419" y="1145381"/>
                  <a:pt x="2819401" y="2024063"/>
                  <a:pt x="3357563" y="2414588"/>
                </a:cubicBezTo>
                <a:cubicBezTo>
                  <a:pt x="3895726" y="2805113"/>
                  <a:pt x="4733925" y="2750344"/>
                  <a:pt x="5257800" y="3086100"/>
                </a:cubicBezTo>
                <a:cubicBezTo>
                  <a:pt x="5781675" y="3421856"/>
                  <a:pt x="6500813" y="4429125"/>
                  <a:pt x="6500813" y="4429125"/>
                </a:cubicBezTo>
                <a:lnTo>
                  <a:pt x="6500813" y="442912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Form 12">
            <a:extLst>
              <a:ext uri="{FF2B5EF4-FFF2-40B4-BE49-F238E27FC236}">
                <a16:creationId xmlns:a16="http://schemas.microsoft.com/office/drawing/2014/main" id="{CE2FB305-AE35-4B0E-B939-3FE2CFEE5733}"/>
              </a:ext>
            </a:extLst>
          </p:cNvPr>
          <p:cNvSpPr/>
          <p:nvPr/>
        </p:nvSpPr>
        <p:spPr>
          <a:xfrm>
            <a:off x="4800604" y="2571762"/>
            <a:ext cx="2686050" cy="2185988"/>
          </a:xfrm>
          <a:custGeom>
            <a:avLst/>
            <a:gdLst>
              <a:gd name="connsiteX0" fmla="*/ 0 w 2686050"/>
              <a:gd name="connsiteY0" fmla="*/ 0 h 2185988"/>
              <a:gd name="connsiteX1" fmla="*/ 728663 w 2686050"/>
              <a:gd name="connsiteY1" fmla="*/ 1685925 h 2185988"/>
              <a:gd name="connsiteX2" fmla="*/ 2686050 w 2686050"/>
              <a:gd name="connsiteY2" fmla="*/ 2185988 h 2185988"/>
            </a:gdLst>
            <a:ahLst/>
            <a:cxnLst>
              <a:cxn ang="0">
                <a:pos x="connsiteX0" y="connsiteY0"/>
              </a:cxn>
              <a:cxn ang="0">
                <a:pos x="connsiteX1" y="connsiteY1"/>
              </a:cxn>
              <a:cxn ang="0">
                <a:pos x="connsiteX2" y="connsiteY2"/>
              </a:cxn>
            </a:cxnLst>
            <a:rect l="l" t="t" r="r" b="b"/>
            <a:pathLst>
              <a:path w="2686050" h="2185988">
                <a:moveTo>
                  <a:pt x="0" y="0"/>
                </a:moveTo>
                <a:cubicBezTo>
                  <a:pt x="140494" y="660797"/>
                  <a:pt x="280988" y="1321594"/>
                  <a:pt x="728663" y="1685925"/>
                </a:cubicBezTo>
                <a:cubicBezTo>
                  <a:pt x="1176338" y="2050256"/>
                  <a:pt x="1931194" y="2118122"/>
                  <a:pt x="2686050" y="218598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92E728F5-609E-48E1-868A-CC3AA928BC56}"/>
                  </a:ext>
                </a:extLst>
              </p:cNvPr>
              <p:cNvSpPr/>
              <p:nvPr/>
            </p:nvSpPr>
            <p:spPr>
              <a:xfrm>
                <a:off x="7492932" y="5824642"/>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14" name="Rechteck 13">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492932" y="5824642"/>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a:extLst>
                  <a:ext uri="{FF2B5EF4-FFF2-40B4-BE49-F238E27FC236}">
                    <a16:creationId xmlns:a16="http://schemas.microsoft.com/office/drawing/2014/main" id="{AE481E59-C7A6-477F-ABFD-D341DA98CA46}"/>
                  </a:ext>
                </a:extLst>
              </p:cNvPr>
              <p:cNvSpPr/>
              <p:nvPr/>
            </p:nvSpPr>
            <p:spPr>
              <a:xfrm>
                <a:off x="3434" y="657222"/>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15" name="Rechteck 14">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3434" y="657222"/>
                <a:ext cx="572529" cy="461665"/>
              </a:xfrm>
              <a:prstGeom prst="rect">
                <a:avLst/>
              </a:prstGeom>
              <a:blipFill>
                <a:blip r:embed="rId3"/>
                <a:stretch>
                  <a:fillRect/>
                </a:stretch>
              </a:blipFill>
            </p:spPr>
            <p:txBody>
              <a:bodyPr/>
              <a:lstStyle/>
              <a:p>
                <a:r>
                  <a:rPr lang="de-DE">
                    <a:noFill/>
                  </a:rPr>
                  <a:t> </a:t>
                </a:r>
              </a:p>
            </p:txBody>
          </p:sp>
        </mc:Fallback>
      </mc:AlternateContent>
      <p:sp>
        <p:nvSpPr>
          <p:cNvPr id="16" name="Textfeld 15">
            <a:extLst>
              <a:ext uri="{FF2B5EF4-FFF2-40B4-BE49-F238E27FC236}">
                <a16:creationId xmlns:a16="http://schemas.microsoft.com/office/drawing/2014/main" id="{41542390-D751-4642-94FD-8A57657133EC}"/>
              </a:ext>
            </a:extLst>
          </p:cNvPr>
          <p:cNvSpPr txBox="1"/>
          <p:nvPr/>
        </p:nvSpPr>
        <p:spPr>
          <a:xfrm>
            <a:off x="4170035" y="1996878"/>
            <a:ext cx="358649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Wohlfahrtsindifferenzkurve</a:t>
            </a:r>
          </a:p>
        </p:txBody>
      </p:sp>
      <p:sp>
        <p:nvSpPr>
          <p:cNvPr id="17" name="Textfeld 16">
            <a:extLst>
              <a:ext uri="{FF2B5EF4-FFF2-40B4-BE49-F238E27FC236}">
                <a16:creationId xmlns:a16="http://schemas.microsoft.com/office/drawing/2014/main" id="{8B427484-E417-440E-B1CC-C07137EDFA19}"/>
              </a:ext>
            </a:extLst>
          </p:cNvPr>
          <p:cNvSpPr txBox="1"/>
          <p:nvPr/>
        </p:nvSpPr>
        <p:spPr>
          <a:xfrm>
            <a:off x="1393497" y="1118887"/>
            <a:ext cx="336021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Nutzenmöglichkeitskurve</a:t>
            </a:r>
          </a:p>
        </p:txBody>
      </p:sp>
      <p:sp>
        <p:nvSpPr>
          <p:cNvPr id="12" name="Rechteck 11"/>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1340981" y="913289"/>
              <a:ext cx="3638160" cy="819720"/>
            </p14:xfrm>
          </p:contentPart>
        </mc:Choice>
        <mc:Fallback>
          <p:pic>
            <p:nvPicPr>
              <p:cNvPr id="6" name="Freihand 5"/>
              <p:cNvPicPr/>
              <p:nvPr/>
            </p:nvPicPr>
            <p:blipFill>
              <a:blip r:embed="rId5"/>
              <a:stretch>
                <a:fillRect/>
              </a:stretch>
            </p:blipFill>
            <p:spPr>
              <a:xfrm>
                <a:off x="1327301" y="896369"/>
                <a:ext cx="3667680" cy="85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Freihand 18"/>
              <p14:cNvContentPartPr/>
              <p14:nvPr/>
            </p14:nvContentPartPr>
            <p14:xfrm>
              <a:off x="8320661" y="1029569"/>
              <a:ext cx="1970640" cy="786600"/>
            </p14:xfrm>
          </p:contentPart>
        </mc:Choice>
        <mc:Fallback>
          <p:pic>
            <p:nvPicPr>
              <p:cNvPr id="19" name="Freihand 18"/>
              <p:cNvPicPr/>
              <p:nvPr/>
            </p:nvPicPr>
            <p:blipFill>
              <a:blip r:embed="rId7"/>
              <a:stretch>
                <a:fillRect/>
              </a:stretch>
            </p:blipFill>
            <p:spPr>
              <a:xfrm>
                <a:off x="8305181" y="1013009"/>
                <a:ext cx="2003040" cy="820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Freihand 26"/>
              <p14:cNvContentPartPr/>
              <p14:nvPr/>
            </p14:nvContentPartPr>
            <p14:xfrm>
              <a:off x="901421" y="806729"/>
              <a:ext cx="5660640" cy="4447080"/>
            </p14:xfrm>
          </p:contentPart>
        </mc:Choice>
        <mc:Fallback>
          <p:pic>
            <p:nvPicPr>
              <p:cNvPr id="27" name="Freihand 26"/>
              <p:cNvPicPr/>
              <p:nvPr/>
            </p:nvPicPr>
            <p:blipFill>
              <a:blip r:embed="rId9"/>
              <a:stretch>
                <a:fillRect/>
              </a:stretch>
            </p:blipFill>
            <p:spPr>
              <a:xfrm>
                <a:off x="884141" y="794849"/>
                <a:ext cx="5695920" cy="447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 name="Freihand 29"/>
              <p14:cNvContentPartPr/>
              <p14:nvPr/>
            </p14:nvContentPartPr>
            <p14:xfrm>
              <a:off x="1884581" y="713849"/>
              <a:ext cx="3522960" cy="3808800"/>
            </p14:xfrm>
          </p:contentPart>
        </mc:Choice>
        <mc:Fallback>
          <p:pic>
            <p:nvPicPr>
              <p:cNvPr id="30" name="Freihand 29"/>
              <p:cNvPicPr/>
              <p:nvPr/>
            </p:nvPicPr>
            <p:blipFill>
              <a:blip r:embed="rId11"/>
              <a:stretch>
                <a:fillRect/>
              </a:stretch>
            </p:blipFill>
            <p:spPr>
              <a:xfrm>
                <a:off x="1869461" y="704489"/>
                <a:ext cx="3557880" cy="383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Freihand 31"/>
              <p14:cNvContentPartPr/>
              <p14:nvPr/>
            </p14:nvContentPartPr>
            <p14:xfrm>
              <a:off x="5627141" y="4354529"/>
              <a:ext cx="561600" cy="598680"/>
            </p14:xfrm>
          </p:contentPart>
        </mc:Choice>
        <mc:Fallback>
          <p:pic>
            <p:nvPicPr>
              <p:cNvPr id="32" name="Freihand 31"/>
              <p:cNvPicPr/>
              <p:nvPr/>
            </p:nvPicPr>
            <p:blipFill>
              <a:blip r:embed="rId13"/>
              <a:stretch>
                <a:fillRect/>
              </a:stretch>
            </p:blipFill>
            <p:spPr>
              <a:xfrm>
                <a:off x="5615621" y="4335449"/>
                <a:ext cx="58788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p14:cNvContentPartPr/>
              <p14:nvPr/>
            </p14:nvContentPartPr>
            <p14:xfrm>
              <a:off x="9256661" y="3248609"/>
              <a:ext cx="1807920" cy="230400"/>
            </p14:xfrm>
          </p:contentPart>
        </mc:Choice>
        <mc:Fallback>
          <p:pic>
            <p:nvPicPr>
              <p:cNvPr id="42" name="Freihand 41"/>
              <p:cNvPicPr/>
              <p:nvPr/>
            </p:nvPicPr>
            <p:blipFill>
              <a:blip r:embed="rId15"/>
              <a:stretch>
                <a:fillRect/>
              </a:stretch>
            </p:blipFill>
            <p:spPr>
              <a:xfrm>
                <a:off x="9240101" y="3232409"/>
                <a:ext cx="18421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3" name="Freihand 42"/>
              <p14:cNvContentPartPr/>
              <p14:nvPr/>
            </p14:nvContentPartPr>
            <p14:xfrm>
              <a:off x="9423701" y="2307569"/>
              <a:ext cx="127800" cy="1226880"/>
            </p14:xfrm>
          </p:contentPart>
        </mc:Choice>
        <mc:Fallback>
          <p:pic>
            <p:nvPicPr>
              <p:cNvPr id="43" name="Freihand 42"/>
              <p:cNvPicPr/>
              <p:nvPr/>
            </p:nvPicPr>
            <p:blipFill>
              <a:blip r:embed="rId17"/>
              <a:stretch>
                <a:fillRect/>
              </a:stretch>
            </p:blipFill>
            <p:spPr>
              <a:xfrm>
                <a:off x="9407141" y="2293169"/>
                <a:ext cx="160560" cy="1257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6" name="Freihand 45"/>
              <p14:cNvContentPartPr/>
              <p14:nvPr/>
            </p14:nvContentPartPr>
            <p14:xfrm>
              <a:off x="10856861" y="3556409"/>
              <a:ext cx="452880" cy="306000"/>
            </p14:xfrm>
          </p:contentPart>
        </mc:Choice>
        <mc:Fallback>
          <p:pic>
            <p:nvPicPr>
              <p:cNvPr id="46" name="Freihand 45"/>
              <p:cNvPicPr/>
              <p:nvPr/>
            </p:nvPicPr>
            <p:blipFill>
              <a:blip r:embed="rId19"/>
              <a:stretch>
                <a:fillRect/>
              </a:stretch>
            </p:blipFill>
            <p:spPr>
              <a:xfrm>
                <a:off x="10845341" y="3544169"/>
                <a:ext cx="47916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2" name="Freihand 51"/>
              <p14:cNvContentPartPr/>
              <p14:nvPr/>
            </p14:nvContentPartPr>
            <p14:xfrm>
              <a:off x="9511181" y="2546969"/>
              <a:ext cx="1071360" cy="857520"/>
            </p14:xfrm>
          </p:contentPart>
        </mc:Choice>
        <mc:Fallback>
          <p:pic>
            <p:nvPicPr>
              <p:cNvPr id="52" name="Freihand 51"/>
              <p:cNvPicPr/>
              <p:nvPr/>
            </p:nvPicPr>
            <p:blipFill>
              <a:blip r:embed="rId21"/>
              <a:stretch>
                <a:fillRect/>
              </a:stretch>
            </p:blipFill>
            <p:spPr>
              <a:xfrm>
                <a:off x="9494981" y="2530409"/>
                <a:ext cx="1104840" cy="891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6" name="Freihand 55"/>
              <p14:cNvContentPartPr/>
              <p14:nvPr/>
            </p14:nvContentPartPr>
            <p14:xfrm>
              <a:off x="9737261" y="2353649"/>
              <a:ext cx="552600" cy="794520"/>
            </p14:xfrm>
          </p:contentPart>
        </mc:Choice>
        <mc:Fallback>
          <p:pic>
            <p:nvPicPr>
              <p:cNvPr id="56" name="Freihand 55"/>
              <p:cNvPicPr/>
              <p:nvPr/>
            </p:nvPicPr>
            <p:blipFill>
              <a:blip r:embed="rId23"/>
              <a:stretch>
                <a:fillRect/>
              </a:stretch>
            </p:blipFill>
            <p:spPr>
              <a:xfrm>
                <a:off x="9729701" y="2339249"/>
                <a:ext cx="573480" cy="82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8" name="Freihand 57"/>
              <p14:cNvContentPartPr/>
              <p14:nvPr/>
            </p14:nvContentPartPr>
            <p14:xfrm>
              <a:off x="9934901" y="2202089"/>
              <a:ext cx="612000" cy="802440"/>
            </p14:xfrm>
          </p:contentPart>
        </mc:Choice>
        <mc:Fallback>
          <p:pic>
            <p:nvPicPr>
              <p:cNvPr id="58" name="Freihand 57"/>
              <p:cNvPicPr/>
              <p:nvPr/>
            </p:nvPicPr>
            <p:blipFill>
              <a:blip r:embed="rId25"/>
              <a:stretch>
                <a:fillRect/>
              </a:stretch>
            </p:blipFill>
            <p:spPr>
              <a:xfrm>
                <a:off x="9918701" y="2183369"/>
                <a:ext cx="646920" cy="837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 name="Freihand 60"/>
              <p14:cNvContentPartPr/>
              <p14:nvPr/>
            </p14:nvContentPartPr>
            <p14:xfrm>
              <a:off x="7403741" y="5307809"/>
              <a:ext cx="121680" cy="193680"/>
            </p14:xfrm>
          </p:contentPart>
        </mc:Choice>
        <mc:Fallback>
          <p:pic>
            <p:nvPicPr>
              <p:cNvPr id="61" name="Freihand 60"/>
              <p:cNvPicPr/>
              <p:nvPr/>
            </p:nvPicPr>
            <p:blipFill>
              <a:blip r:embed="rId27"/>
              <a:stretch>
                <a:fillRect/>
              </a:stretch>
            </p:blipFill>
            <p:spPr>
              <a:xfrm>
                <a:off x="7386461" y="5289089"/>
                <a:ext cx="156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3" name="Freihand 62"/>
              <p14:cNvContentPartPr/>
              <p14:nvPr/>
            </p14:nvContentPartPr>
            <p14:xfrm>
              <a:off x="1340981" y="991049"/>
              <a:ext cx="422640" cy="413280"/>
            </p14:xfrm>
          </p:contentPart>
        </mc:Choice>
        <mc:Fallback>
          <p:pic>
            <p:nvPicPr>
              <p:cNvPr id="63" name="Freihand 62"/>
              <p:cNvPicPr/>
              <p:nvPr/>
            </p:nvPicPr>
            <p:blipFill>
              <a:blip r:embed="rId29"/>
              <a:stretch>
                <a:fillRect/>
              </a:stretch>
            </p:blipFill>
            <p:spPr>
              <a:xfrm>
                <a:off x="1320821" y="976649"/>
                <a:ext cx="45108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4" name="Freihand 63"/>
              <p14:cNvContentPartPr/>
              <p14:nvPr/>
            </p14:nvContentPartPr>
            <p14:xfrm>
              <a:off x="8018981" y="757049"/>
              <a:ext cx="2815200" cy="1194840"/>
            </p14:xfrm>
          </p:contentPart>
        </mc:Choice>
        <mc:Fallback>
          <p:pic>
            <p:nvPicPr>
              <p:cNvPr id="64" name="Freihand 63"/>
              <p:cNvPicPr/>
              <p:nvPr/>
            </p:nvPicPr>
            <p:blipFill>
              <a:blip r:embed="rId31"/>
              <a:stretch>
                <a:fillRect/>
              </a:stretch>
            </p:blipFill>
            <p:spPr>
              <a:xfrm>
                <a:off x="8002421" y="739409"/>
                <a:ext cx="2847960" cy="1229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5" name="Freihand 64"/>
              <p14:cNvContentPartPr/>
              <p14:nvPr/>
            </p14:nvContentPartPr>
            <p14:xfrm>
              <a:off x="10371221" y="1886009"/>
              <a:ext cx="445320" cy="373680"/>
            </p14:xfrm>
          </p:contentPart>
        </mc:Choice>
        <mc:Fallback>
          <p:pic>
            <p:nvPicPr>
              <p:cNvPr id="65" name="Freihand 64"/>
              <p:cNvPicPr/>
              <p:nvPr/>
            </p:nvPicPr>
            <p:blipFill>
              <a:blip r:embed="rId33"/>
              <a:stretch>
                <a:fillRect/>
              </a:stretch>
            </p:blipFill>
            <p:spPr>
              <a:xfrm>
                <a:off x="10356101" y="1867649"/>
                <a:ext cx="47880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6" name="Freihand 65"/>
              <p14:cNvContentPartPr/>
              <p14:nvPr/>
            </p14:nvContentPartPr>
            <p14:xfrm>
              <a:off x="6796421" y="1947929"/>
              <a:ext cx="2858760" cy="3481560"/>
            </p14:xfrm>
          </p:contentPart>
        </mc:Choice>
        <mc:Fallback>
          <p:pic>
            <p:nvPicPr>
              <p:cNvPr id="66" name="Freihand 65"/>
              <p:cNvPicPr/>
              <p:nvPr/>
            </p:nvPicPr>
            <p:blipFill>
              <a:blip r:embed="rId35"/>
              <a:stretch>
                <a:fillRect/>
              </a:stretch>
            </p:blipFill>
            <p:spPr>
              <a:xfrm>
                <a:off x="6780221" y="1928849"/>
                <a:ext cx="2891520" cy="3519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Freihand 66"/>
              <p14:cNvContentPartPr/>
              <p14:nvPr/>
            </p14:nvContentPartPr>
            <p14:xfrm>
              <a:off x="10915901" y="3149969"/>
              <a:ext cx="291600" cy="357840"/>
            </p14:xfrm>
          </p:contentPart>
        </mc:Choice>
        <mc:Fallback>
          <p:pic>
            <p:nvPicPr>
              <p:cNvPr id="67" name="Freihand 66"/>
              <p:cNvPicPr/>
              <p:nvPr/>
            </p:nvPicPr>
            <p:blipFill>
              <a:blip r:embed="rId37"/>
              <a:stretch>
                <a:fillRect/>
              </a:stretch>
            </p:blipFill>
            <p:spPr>
              <a:xfrm>
                <a:off x="10902581" y="3132329"/>
                <a:ext cx="322560" cy="388800"/>
              </a:xfrm>
              <a:prstGeom prst="rect">
                <a:avLst/>
              </a:prstGeom>
            </p:spPr>
          </p:pic>
        </mc:Fallback>
      </mc:AlternateContent>
    </p:spTree>
    <p:extLst>
      <p:ext uri="{BB962C8B-B14F-4D97-AF65-F5344CB8AC3E}">
        <p14:creationId xmlns:p14="http://schemas.microsoft.com/office/powerpoint/2010/main" val="1231030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811880"/>
                <a:ext cx="12172951" cy="293400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Utilitaristische Wohlfahrtsfunktion: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𝑊</m:t>
                    </m:r>
                    <m:d>
                      <m:dPr>
                        <m:ctrlPr>
                          <a:rPr lang="de-DE" sz="2400" b="0" i="1" smtClean="0">
                            <a:latin typeface="Cambria Math" panose="02040503050406030204" pitchFamily="18" charset="0"/>
                            <a:cs typeface="Times New Roman" panose="02020603050405020304" pitchFamily="18" charset="0"/>
                          </a:rPr>
                        </m:ctrlPr>
                      </m:dPr>
                      <m:e>
                        <m:r>
                          <a:rPr lang="de-DE" sz="2400" b="0" i="1" smtClean="0">
                            <a:latin typeface="Cambria Math" panose="02040503050406030204" pitchFamily="18" charset="0"/>
                            <a:cs typeface="Times New Roman" panose="02020603050405020304" pitchFamily="18" charset="0"/>
                          </a:rPr>
                          <m:t>𝑥</m:t>
                        </m:r>
                      </m:e>
                    </m:d>
                    <m:r>
                      <a:rPr lang="de-DE" sz="2400" b="0" i="1" smtClean="0">
                        <a:latin typeface="Cambria Math" panose="02040503050406030204" pitchFamily="18" charset="0"/>
                        <a:cs typeface="Times New Roman" panose="02020603050405020304" pitchFamily="18" charset="0"/>
                      </a:rPr>
                      <m:t>=</m:t>
                    </m:r>
                    <m:nary>
                      <m:naryPr>
                        <m:chr m:val="∑"/>
                        <m:ctrlPr>
                          <a:rPr lang="pt-BR" sz="2400" b="0" i="1" smtClean="0">
                            <a:latin typeface="Cambria Math" panose="02040503050406030204" pitchFamily="18" charset="0"/>
                            <a:cs typeface="Times New Roman" panose="02020603050405020304" pitchFamily="18" charset="0"/>
                          </a:rPr>
                        </m:ctrlPr>
                      </m:naryPr>
                      <m:sub>
                        <m:r>
                          <m:rPr>
                            <m:brk m:alnAt="23"/>
                          </m:rPr>
                          <a:rPr lang="de-DE" sz="2400" b="0" i="1" smtClean="0">
                            <a:latin typeface="Cambria Math" panose="02040503050406030204" pitchFamily="18" charset="0"/>
                            <a:cs typeface="Times New Roman" panose="02020603050405020304" pitchFamily="18" charset="0"/>
                          </a:rPr>
                          <m:t>𝑖</m:t>
                        </m:r>
                        <m:r>
                          <a:rPr lang="pt-BR" sz="2400" b="0" i="1" smtClean="0">
                            <a:latin typeface="Cambria Math" panose="02040503050406030204" pitchFamily="18" charset="0"/>
                            <a:cs typeface="Times New Roman" panose="02020603050405020304" pitchFamily="18" charset="0"/>
                          </a:rPr>
                          <m:t>=0</m:t>
                        </m:r>
                      </m:sub>
                      <m:sup>
                        <m:r>
                          <a:rPr lang="pt-BR" sz="2400" b="0" i="1" smtClean="0">
                            <a:latin typeface="Cambria Math" panose="02040503050406030204" pitchFamily="18" charset="0"/>
                            <a:cs typeface="Times New Roman" panose="02020603050405020304" pitchFamily="18" charset="0"/>
                          </a:rPr>
                          <m:t>𝑛</m:t>
                        </m:r>
                      </m:sup>
                      <m:e>
                        <m:sSub>
                          <m:sSubPr>
                            <m:ctrlPr>
                              <a:rPr lang="de-DE" sz="2400" i="1" dirty="0">
                                <a:latin typeface="Cambria Math" panose="02040503050406030204" pitchFamily="18" charset="0"/>
                                <a:cs typeface="Times New Roman" panose="02020603050405020304" pitchFamily="18" charset="0"/>
                              </a:rPr>
                            </m:ctrlPr>
                          </m:sSubPr>
                          <m:e>
                            <m:r>
                              <m:rPr>
                                <m:sty m:val="p"/>
                              </m:rPr>
                              <a:rPr lang="el-GR" sz="2400" i="1">
                                <a:latin typeface="Cambria Math" panose="02040503050406030204" pitchFamily="18" charset="0"/>
                                <a:cs typeface="Times New Roman" panose="02020603050405020304" pitchFamily="18" charset="0"/>
                              </a:rPr>
                              <m:t>α</m:t>
                            </m:r>
                          </m:e>
                          <m:sub>
                            <m:r>
                              <a:rPr lang="de-DE" sz="2400" i="1" dirty="0">
                                <a:latin typeface="Cambria Math" panose="02040503050406030204" pitchFamily="18" charset="0"/>
                                <a:cs typeface="Times New Roman" panose="02020603050405020304" pitchFamily="18" charset="0"/>
                              </a:rPr>
                              <m:t>𝑖</m:t>
                            </m:r>
                          </m:sub>
                        </m:sSub>
                        <m:sSub>
                          <m:sSubPr>
                            <m:ctrlPr>
                              <a:rPr lang="de-DE" sz="2400" i="1" dirty="0">
                                <a:latin typeface="Cambria Math" panose="02040503050406030204" pitchFamily="18" charset="0"/>
                                <a:cs typeface="Times New Roman" panose="02020603050405020304" pitchFamily="18" charset="0"/>
                              </a:rPr>
                            </m:ctrlPr>
                          </m:sSubPr>
                          <m:e>
                            <m:r>
                              <a:rPr lang="de-DE" sz="2400" b="0" i="1" dirty="0" smtClean="0">
                                <a:latin typeface="Cambria Math" panose="02040503050406030204" pitchFamily="18" charset="0"/>
                                <a:cs typeface="Times New Roman" panose="02020603050405020304" pitchFamily="18" charset="0"/>
                              </a:rPr>
                              <m:t>𝑢</m:t>
                            </m:r>
                          </m:e>
                          <m:sub>
                            <m:r>
                              <a:rPr lang="de-DE" sz="2400" i="1" dirty="0">
                                <a:latin typeface="Cambria Math" panose="02040503050406030204" pitchFamily="18" charset="0"/>
                                <a:cs typeface="Times New Roman" panose="02020603050405020304" pitchFamily="18" charset="0"/>
                              </a:rPr>
                              <m:t>𝑖</m:t>
                            </m:r>
                          </m:sub>
                        </m:sSub>
                        <m:r>
                          <a:rPr lang="de-DE" sz="2400" b="0" i="1" dirty="0" smtClean="0">
                            <a:latin typeface="Cambria Math" panose="02040503050406030204" pitchFamily="18" charset="0"/>
                            <a:cs typeface="Times New Roman" panose="02020603050405020304" pitchFamily="18" charset="0"/>
                          </a:rPr>
                          <m:t>(</m:t>
                        </m:r>
                        <m:r>
                          <a:rPr lang="de-DE" sz="2400" b="0" i="1" dirty="0" smtClean="0">
                            <a:latin typeface="Cambria Math" panose="02040503050406030204" pitchFamily="18" charset="0"/>
                            <a:cs typeface="Times New Roman" panose="02020603050405020304" pitchFamily="18" charset="0"/>
                          </a:rPr>
                          <m:t>𝑥</m:t>
                        </m:r>
                        <m:r>
                          <a:rPr lang="de-DE" sz="2400" b="0" i="1" dirty="0" smtClean="0">
                            <a:latin typeface="Cambria Math" panose="02040503050406030204" pitchFamily="18" charset="0"/>
                            <a:cs typeface="Times New Roman" panose="02020603050405020304" pitchFamily="18" charset="0"/>
                          </a:rPr>
                          <m:t>)</m:t>
                        </m:r>
                      </m:e>
                    </m:nary>
                  </m:oMath>
                </a14:m>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Ein gerechter Zustand wird dadurch erreicht, dass die gewichtete Summe individuellen </a:t>
                </a:r>
                <a:r>
                  <a:rPr lang="de-DE" sz="2000" dirty="0" smtClean="0">
                    <a:latin typeface="Times New Roman" panose="02020603050405020304" pitchFamily="18" charset="0"/>
                    <a:cs typeface="Times New Roman" panose="02020603050405020304" pitchFamily="18" charset="0"/>
                  </a:rPr>
                  <a:t>Glücksempfinden 	maximiert </a:t>
                </a:r>
                <a:r>
                  <a:rPr lang="de-DE" sz="2000" dirty="0">
                    <a:latin typeface="Times New Roman" panose="02020603050405020304" pitchFamily="18" charset="0"/>
                    <a:cs typeface="Times New Roman" panose="02020603050405020304" pitchFamily="18" charset="0"/>
                  </a:rPr>
                  <a:t>wird. Individuelle Nutzen können damit </a:t>
                </a:r>
                <a:r>
                  <a:rPr lang="de-DE" sz="2000" dirty="0" smtClean="0">
                    <a:latin typeface="Times New Roman" panose="02020603050405020304" pitchFamily="18" charset="0"/>
                    <a:cs typeface="Times New Roman" panose="02020603050405020304" pitchFamily="18" charset="0"/>
                  </a:rPr>
                  <a:t>direkt gegeneinander </a:t>
                </a:r>
                <a:r>
                  <a:rPr lang="de-DE" sz="2000" dirty="0">
                    <a:latin typeface="Times New Roman" panose="02020603050405020304" pitchFamily="18" charset="0"/>
                    <a:cs typeface="Times New Roman" panose="02020603050405020304" pitchFamily="18" charset="0"/>
                  </a:rPr>
                  <a:t>aufgewogen werden.</a:t>
                </a:r>
              </a:p>
              <a:p>
                <a:r>
                  <a:rPr lang="de-DE" sz="2000" dirty="0">
                    <a:latin typeface="Times New Roman" panose="02020603050405020304" pitchFamily="18" charset="0"/>
                    <a:cs typeface="Times New Roman" panose="02020603050405020304" pitchFamily="18" charset="0"/>
                  </a:rPr>
                  <a:t>	(Bentham, J. (1748 – 1832) und Mill, J.S. (1806 – 1873)).</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811880"/>
                <a:ext cx="12172951" cy="2934007"/>
              </a:xfrm>
              <a:prstGeom prst="rect">
                <a:avLst/>
              </a:prstGeom>
              <a:blipFill>
                <a:blip r:embed="rId2"/>
                <a:stretch>
                  <a:fillRect l="-651" t="-20374"/>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1528203" y="3309116"/>
            <a:ext cx="6096000" cy="3170099"/>
          </a:xfrm>
          <a:prstGeom prst="rect">
            <a:avLst/>
          </a:prstGeom>
        </p:spPr>
        <p:txBody>
          <a:bodyPr>
            <a:spAutoFit/>
          </a:bodyPr>
          <a:lstStyle/>
          <a:p>
            <a:r>
              <a:rPr lang="de-DE" sz="2000" dirty="0">
                <a:latin typeface="Times New Roman" panose="02020603050405020304" pitchFamily="18" charset="0"/>
                <a:cs typeface="Times New Roman" panose="02020603050405020304" pitchFamily="18" charset="0"/>
              </a:rPr>
              <a:t>Aus heutiger Sicht erscheint dieser Ansatz, dass das Glück des einen das Glück der </a:t>
            </a:r>
            <a:r>
              <a:rPr lang="de-DE" sz="2000" dirty="0" smtClean="0">
                <a:latin typeface="Times New Roman" panose="02020603050405020304" pitchFamily="18" charset="0"/>
                <a:cs typeface="Times New Roman" panose="02020603050405020304" pitchFamily="18" charset="0"/>
              </a:rPr>
              <a:t>anderen </a:t>
            </a:r>
            <a:r>
              <a:rPr lang="de-DE" sz="2000" dirty="0">
                <a:latin typeface="Times New Roman" panose="02020603050405020304" pitchFamily="18" charset="0"/>
                <a:cs typeface="Times New Roman" panose="02020603050405020304" pitchFamily="18" charset="0"/>
              </a:rPr>
              <a:t>aufwiegen kann mitunter unsozial, bzw. aufgrund der Gewichtung relativ </a:t>
            </a:r>
            <a:r>
              <a:rPr lang="de-DE" sz="2000" dirty="0" smtClean="0">
                <a:latin typeface="Times New Roman" panose="02020603050405020304" pitchFamily="18" charset="0"/>
                <a:cs typeface="Times New Roman" panose="02020603050405020304" pitchFamily="18" charset="0"/>
              </a:rPr>
              <a:t>willkürlich</a:t>
            </a:r>
            <a:r>
              <a:rPr lang="de-DE" sz="2000" dirty="0">
                <a:latin typeface="Times New Roman" panose="02020603050405020304" pitchFamily="18" charset="0"/>
                <a:cs typeface="Times New Roman" panose="02020603050405020304" pitchFamily="18" charset="0"/>
              </a:rPr>
              <a:t>. Zur Wende des 18./19.Jh. des sich in der Industriellen </a:t>
            </a:r>
            <a:r>
              <a:rPr lang="de-DE" sz="2000" dirty="0" smtClean="0">
                <a:latin typeface="Times New Roman" panose="02020603050405020304" pitchFamily="18" charset="0"/>
                <a:cs typeface="Times New Roman" panose="02020603050405020304" pitchFamily="18" charset="0"/>
              </a:rPr>
              <a:t>Revolution befindlichen </a:t>
            </a:r>
            <a:r>
              <a:rPr lang="de-DE" sz="2000" dirty="0">
                <a:latin typeface="Times New Roman" panose="02020603050405020304" pitchFamily="18" charset="0"/>
                <a:cs typeface="Times New Roman" panose="02020603050405020304" pitchFamily="18" charset="0"/>
              </a:rPr>
              <a:t>Vereinigten Königreichs mit seinem sich ausbildenden Proletariat </a:t>
            </a:r>
            <a:r>
              <a:rPr lang="de-DE" sz="2000" dirty="0" smtClean="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Manchesterkapitalismus) erscheint die Idee in die soziale Wohlfahrt das Glück einer </a:t>
            </a:r>
            <a:r>
              <a:rPr lang="de-DE" sz="2000" dirty="0" smtClean="0">
                <a:latin typeface="Times New Roman" panose="02020603050405020304" pitchFamily="18" charset="0"/>
                <a:cs typeface="Times New Roman" panose="02020603050405020304" pitchFamily="18" charset="0"/>
              </a:rPr>
              <a:t>immer </a:t>
            </a:r>
            <a:r>
              <a:rPr lang="de-DE" sz="2000" dirty="0">
                <a:latin typeface="Times New Roman" panose="02020603050405020304" pitchFamily="18" charset="0"/>
                <a:cs typeface="Times New Roman" panose="02020603050405020304" pitchFamily="18" charset="0"/>
              </a:rPr>
              <a:t>größer werdenden Schicht von relativ armen Menschen einzubeziehen dagegen 	eher sozialrevolutionär. </a:t>
            </a:r>
          </a:p>
        </p:txBody>
      </p:sp>
      <mc:AlternateContent xmlns:mc="http://schemas.openxmlformats.org/markup-compatibility/2006">
        <mc:Choice xmlns:p14="http://schemas.microsoft.com/office/powerpoint/2010/main" Requires="p14">
          <p:contentPart p14:bwMode="auto" r:id="rId3">
            <p14:nvContentPartPr>
              <p14:cNvPr id="5" name="Freihand 4"/>
              <p14:cNvContentPartPr/>
              <p14:nvPr/>
            </p14:nvContentPartPr>
            <p14:xfrm>
              <a:off x="4810188" y="1318649"/>
              <a:ext cx="2927160" cy="306360"/>
            </p14:xfrm>
          </p:contentPart>
        </mc:Choice>
        <mc:Fallback>
          <p:pic>
            <p:nvPicPr>
              <p:cNvPr id="5" name="Freihand 4"/>
              <p:cNvPicPr/>
              <p:nvPr/>
            </p:nvPicPr>
            <p:blipFill>
              <a:blip r:embed="rId4"/>
              <a:stretch>
                <a:fillRect/>
              </a:stretch>
            </p:blipFill>
            <p:spPr>
              <a:xfrm>
                <a:off x="4794708" y="1301009"/>
                <a:ext cx="2960280" cy="342720"/>
              </a:xfrm>
              <a:prstGeom prst="rect">
                <a:avLst/>
              </a:prstGeom>
            </p:spPr>
          </p:pic>
        </mc:Fallback>
      </mc:AlternateContent>
    </p:spTree>
    <p:extLst>
      <p:ext uri="{BB962C8B-B14F-4D97-AF65-F5344CB8AC3E}">
        <p14:creationId xmlns:p14="http://schemas.microsoft.com/office/powerpoint/2010/main" val="382924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5"/>
                <a:ext cx="12172951" cy="3116598"/>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Rawlssche Wohlfahrtsfunktion: </a:t>
                </a:r>
                <a14:m>
                  <m:oMath xmlns:m="http://schemas.openxmlformats.org/officeDocument/2006/math">
                    <m:r>
                      <a:rPr lang="de-DE" sz="2400" i="1">
                        <a:latin typeface="Cambria Math" panose="02040503050406030204" pitchFamily="18" charset="0"/>
                        <a:cs typeface="Times New Roman" panose="02020603050405020304" pitchFamily="18" charset="0"/>
                      </a:rPr>
                      <m:t>𝑊</m:t>
                    </m:r>
                    <m:d>
                      <m:dPr>
                        <m:ctrlPr>
                          <a:rPr lang="de-DE" sz="2400" i="1">
                            <a:latin typeface="Cambria Math" panose="02040503050406030204" pitchFamily="18" charset="0"/>
                            <a:cs typeface="Times New Roman" panose="02020603050405020304" pitchFamily="18" charset="0"/>
                          </a:rPr>
                        </m:ctrlPr>
                      </m:dPr>
                      <m:e>
                        <m:r>
                          <a:rPr lang="de-DE" sz="2400" i="1">
                            <a:latin typeface="Cambria Math" panose="02040503050406030204" pitchFamily="18" charset="0"/>
                            <a:cs typeface="Times New Roman" panose="02020603050405020304" pitchFamily="18" charset="0"/>
                          </a:rPr>
                          <m:t>𝑥</m:t>
                        </m:r>
                      </m:e>
                    </m:d>
                    <m:r>
                      <a:rPr lang="de-DE" sz="2400" i="1">
                        <a:latin typeface="Cambria Math" panose="02040503050406030204" pitchFamily="18" charset="0"/>
                        <a:cs typeface="Times New Roman" panose="02020603050405020304" pitchFamily="18" charset="0"/>
                      </a:rPr>
                      <m:t>=</m:t>
                    </m:r>
                    <m:sSub>
                      <m:sSubPr>
                        <m:ctrlPr>
                          <a:rPr lang="de-DE" sz="2400" i="1" dirty="0">
                            <a:latin typeface="Cambria Math" panose="02040503050406030204" pitchFamily="18" charset="0"/>
                            <a:cs typeface="Times New Roman" panose="02020603050405020304" pitchFamily="18" charset="0"/>
                          </a:rPr>
                        </m:ctrlPr>
                      </m:sSubPr>
                      <m:e>
                        <m:r>
                          <m:rPr>
                            <m:sty m:val="p"/>
                          </m:rPr>
                          <a:rPr lang="de-DE" sz="2400" b="0" i="0" dirty="0" smtClean="0">
                            <a:latin typeface="Cambria Math" panose="02040503050406030204" pitchFamily="18" charset="0"/>
                            <a:cs typeface="Times New Roman" panose="02020603050405020304" pitchFamily="18" charset="0"/>
                          </a:rPr>
                          <m:t>min</m:t>
                        </m:r>
                        <m:r>
                          <a:rPr lang="de-DE" sz="2400" b="0" i="1" dirty="0" smtClean="0">
                            <a:latin typeface="Cambria Math" panose="02040503050406030204" pitchFamily="18" charset="0"/>
                            <a:cs typeface="Times New Roman" panose="02020603050405020304" pitchFamily="18" charset="0"/>
                          </a:rPr>
                          <m:t>⁡{</m:t>
                        </m:r>
                        <m:r>
                          <a:rPr lang="de-DE" sz="2400" i="1" dirty="0">
                            <a:latin typeface="Cambria Math" panose="02040503050406030204" pitchFamily="18" charset="0"/>
                            <a:cs typeface="Times New Roman" panose="02020603050405020304" pitchFamily="18" charset="0"/>
                          </a:rPr>
                          <m:t>𝑢</m:t>
                        </m:r>
                      </m:e>
                      <m:sub>
                        <m:r>
                          <a:rPr lang="de-DE" sz="2400" b="0" i="1" dirty="0" smtClean="0">
                            <a:latin typeface="Cambria Math" panose="02040503050406030204" pitchFamily="18" charset="0"/>
                            <a:cs typeface="Times New Roman" panose="02020603050405020304" pitchFamily="18" charset="0"/>
                          </a:rPr>
                          <m:t>1</m:t>
                        </m:r>
                      </m:sub>
                    </m:sSub>
                    <m:d>
                      <m:dPr>
                        <m:ctrlPr>
                          <a:rPr lang="de-DE" sz="2400" i="1" dirty="0">
                            <a:latin typeface="Cambria Math" panose="02040503050406030204" pitchFamily="18" charset="0"/>
                            <a:cs typeface="Times New Roman" panose="02020603050405020304" pitchFamily="18" charset="0"/>
                          </a:rPr>
                        </m:ctrlPr>
                      </m:dPr>
                      <m:e>
                        <m:r>
                          <a:rPr lang="de-DE" sz="2400" i="1" dirty="0">
                            <a:latin typeface="Cambria Math" panose="02040503050406030204" pitchFamily="18" charset="0"/>
                            <a:cs typeface="Times New Roman" panose="02020603050405020304" pitchFamily="18" charset="0"/>
                          </a:rPr>
                          <m:t>𝑥</m:t>
                        </m:r>
                      </m:e>
                    </m:d>
                    <m:r>
                      <a:rPr lang="de-DE" sz="2400" b="0" i="1" dirty="0" smtClean="0">
                        <a:latin typeface="Cambria Math" panose="02040503050406030204" pitchFamily="18" charset="0"/>
                        <a:cs typeface="Times New Roman" panose="02020603050405020304" pitchFamily="18" charset="0"/>
                      </a:rPr>
                      <m:t>,…,</m:t>
                    </m:r>
                    <m:sSub>
                      <m:sSubPr>
                        <m:ctrlPr>
                          <a:rPr lang="de-DE" sz="2400" i="1" dirty="0">
                            <a:latin typeface="Cambria Math" panose="02040503050406030204" pitchFamily="18" charset="0"/>
                            <a:cs typeface="Times New Roman" panose="02020603050405020304" pitchFamily="18" charset="0"/>
                          </a:rPr>
                        </m:ctrlPr>
                      </m:sSubPr>
                      <m:e>
                        <m:r>
                          <a:rPr lang="de-DE" sz="2400" i="1" dirty="0">
                            <a:latin typeface="Cambria Math" panose="02040503050406030204" pitchFamily="18" charset="0"/>
                            <a:cs typeface="Times New Roman" panose="02020603050405020304" pitchFamily="18" charset="0"/>
                          </a:rPr>
                          <m:t>𝑢</m:t>
                        </m:r>
                      </m:e>
                      <m:sub>
                        <m:r>
                          <a:rPr lang="de-DE" sz="2400" b="0" i="1" dirty="0" smtClean="0">
                            <a:latin typeface="Cambria Math" panose="02040503050406030204" pitchFamily="18" charset="0"/>
                            <a:cs typeface="Times New Roman" panose="02020603050405020304" pitchFamily="18" charset="0"/>
                          </a:rPr>
                          <m:t>𝑛</m:t>
                        </m:r>
                      </m:sub>
                    </m:sSub>
                    <m:d>
                      <m:dPr>
                        <m:ctrlPr>
                          <a:rPr lang="de-DE" sz="2400" i="1" dirty="0">
                            <a:latin typeface="Cambria Math" panose="02040503050406030204" pitchFamily="18" charset="0"/>
                            <a:cs typeface="Times New Roman" panose="02020603050405020304" pitchFamily="18" charset="0"/>
                          </a:rPr>
                        </m:ctrlPr>
                      </m:dPr>
                      <m:e>
                        <m:r>
                          <a:rPr lang="de-DE" sz="2400" i="1" dirty="0">
                            <a:latin typeface="Cambria Math" panose="02040503050406030204" pitchFamily="18" charset="0"/>
                            <a:cs typeface="Times New Roman" panose="02020603050405020304" pitchFamily="18" charset="0"/>
                          </a:rPr>
                          <m:t>𝑥</m:t>
                        </m:r>
                      </m:e>
                    </m:d>
                    <m:r>
                      <a:rPr lang="de-DE" sz="2400" b="0" i="1" dirty="0" smtClean="0">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lvl="1"/>
                <a:r>
                  <a:rPr lang="de-DE" sz="2400" dirty="0">
                    <a:latin typeface="Times New Roman" panose="02020603050405020304" pitchFamily="18" charset="0"/>
                    <a:cs typeface="Times New Roman" panose="02020603050405020304" pitchFamily="18" charset="0"/>
                  </a:rPr>
                  <a:t>	</a:t>
                </a:r>
              </a:p>
              <a:p>
                <a:pPr lvl="1"/>
                <a:r>
                  <a:rPr lang="de-DE" sz="2400" dirty="0">
                    <a:latin typeface="Times New Roman" panose="02020603050405020304" pitchFamily="18" charset="0"/>
                    <a:cs typeface="Times New Roman" panose="02020603050405020304" pitchFamily="18" charset="0"/>
                  </a:rPr>
                  <a:t>	Ein gerechter Zustand wird erreicht, wenn der Nutzen des am schlechtesten </a:t>
                </a:r>
                <a:r>
                  <a:rPr lang="de-DE" sz="2400" dirty="0" smtClean="0">
                    <a:latin typeface="Times New Roman" panose="02020603050405020304" pitchFamily="18" charset="0"/>
                    <a:cs typeface="Times New Roman" panose="02020603050405020304" pitchFamily="18" charset="0"/>
                  </a:rPr>
                  <a:t>gestellten 	Individuums maximiert </a:t>
                </a:r>
                <a:r>
                  <a:rPr lang="de-DE" sz="2400" dirty="0">
                    <a:latin typeface="Times New Roman" panose="02020603050405020304" pitchFamily="18" charset="0"/>
                    <a:cs typeface="Times New Roman" panose="02020603050405020304" pitchFamily="18" charset="0"/>
                  </a:rPr>
                  <a:t>wird (vgl. </a:t>
                </a:r>
                <a:r>
                  <a:rPr lang="de-DE" sz="2400" dirty="0" err="1">
                    <a:latin typeface="Times New Roman" panose="02020603050405020304" pitchFamily="18" charset="0"/>
                    <a:cs typeface="Times New Roman" panose="02020603050405020304" pitchFamily="18" charset="0"/>
                  </a:rPr>
                  <a:t>maxmin</a:t>
                </a:r>
                <a:r>
                  <a:rPr lang="de-DE" sz="2400" dirty="0">
                    <a:latin typeface="Times New Roman" panose="02020603050405020304" pitchFamily="18" charset="0"/>
                    <a:cs typeface="Times New Roman" panose="02020603050405020304" pitchFamily="18" charset="0"/>
                  </a:rPr>
                  <a:t>- oder </a:t>
                </a:r>
                <a:r>
                  <a:rPr lang="de-DE" sz="2400" dirty="0" err="1">
                    <a:latin typeface="Times New Roman" panose="02020603050405020304" pitchFamily="18" charset="0"/>
                    <a:cs typeface="Times New Roman" panose="02020603050405020304" pitchFamily="18" charset="0"/>
                  </a:rPr>
                  <a:t>minmax</a:t>
                </a:r>
                <a:r>
                  <a:rPr lang="de-DE" sz="2400" dirty="0">
                    <a:latin typeface="Times New Roman" panose="02020603050405020304" pitchFamily="18" charset="0"/>
                    <a:cs typeface="Times New Roman" panose="02020603050405020304" pitchFamily="18" charset="0"/>
                  </a:rPr>
                  <a:t>-Prinzip aus der </a:t>
                </a:r>
                <a:r>
                  <a:rPr lang="de-DE" sz="2400" dirty="0" smtClean="0">
                    <a:latin typeface="Times New Roman" panose="02020603050405020304" pitchFamily="18" charset="0"/>
                    <a:cs typeface="Times New Roman" panose="02020603050405020304" pitchFamily="18" charset="0"/>
                  </a:rPr>
                  <a:t>	Entscheidungstheorie</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Hintergrund </a:t>
                </a:r>
                <a:r>
                  <a:rPr lang="de-DE" sz="2400" dirty="0">
                    <a:latin typeface="Times New Roman" panose="02020603050405020304" pitchFamily="18" charset="0"/>
                    <a:cs typeface="Times New Roman" panose="02020603050405020304" pitchFamily="18" charset="0"/>
                  </a:rPr>
                  <a:t>ist die Idee einer fairen politischen Idee der </a:t>
                </a:r>
                <a:r>
                  <a:rPr lang="de-DE" sz="2400" dirty="0" smtClean="0">
                    <a:latin typeface="Times New Roman" panose="02020603050405020304" pitchFamily="18" charset="0"/>
                    <a:cs typeface="Times New Roman" panose="02020603050405020304" pitchFamily="18" charset="0"/>
                  </a:rPr>
                  <a:t>	Gerechtigkeit</a:t>
                </a:r>
                <a:endParaRPr lang="de-DE" sz="2400" dirty="0">
                  <a:latin typeface="Times New Roman" panose="02020603050405020304" pitchFamily="18" charset="0"/>
                  <a:cs typeface="Times New Roman" panose="02020603050405020304" pitchFamily="18" charset="0"/>
                </a:endParaRPr>
              </a:p>
              <a:p>
                <a:pPr lvl="1"/>
                <a:r>
                  <a:rPr lang="de-DE" sz="2400" dirty="0">
                    <a:latin typeface="Times New Roman" panose="02020603050405020304" pitchFamily="18" charset="0"/>
                    <a:cs typeface="Times New Roman" panose="02020603050405020304" pitchFamily="18" charset="0"/>
                  </a:rPr>
                  <a:t>	(Rawls, J. (1971), A </a:t>
                </a:r>
                <a:r>
                  <a:rPr lang="de-DE" sz="2400" dirty="0" err="1">
                    <a:latin typeface="Times New Roman" panose="02020603050405020304" pitchFamily="18" charset="0"/>
                    <a:cs typeface="Times New Roman" panose="02020603050405020304" pitchFamily="18" charset="0"/>
                  </a:rPr>
                  <a:t>T</a:t>
                </a:r>
                <a:r>
                  <a:rPr lang="de-DE" sz="2400" dirty="0" err="1" smtClean="0">
                    <a:latin typeface="Times New Roman" panose="02020603050405020304" pitchFamily="18" charset="0"/>
                    <a:cs typeface="Times New Roman" panose="02020603050405020304" pitchFamily="18" charset="0"/>
                  </a:rPr>
                  <a:t>heory</a:t>
                </a:r>
                <a:r>
                  <a:rPr lang="de-DE" sz="2400" dirty="0" smtClean="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of</a:t>
                </a:r>
                <a:r>
                  <a:rPr lang="de-DE" sz="2400" dirty="0">
                    <a:latin typeface="Times New Roman" panose="02020603050405020304" pitchFamily="18" charset="0"/>
                    <a:cs typeface="Times New Roman" panose="02020603050405020304" pitchFamily="18" charset="0"/>
                  </a:rPr>
                  <a:t> Justice).</a:t>
                </a:r>
              </a:p>
              <a:p>
                <a:pPr lvl="1"/>
                <a:endParaRPr lang="de-DE" sz="2400" dirty="0">
                  <a:latin typeface="Times New Roman" panose="02020603050405020304" pitchFamily="18" charset="0"/>
                  <a:cs typeface="Times New Roman" panose="02020603050405020304" pitchFamily="18" charset="0"/>
                </a:endParaRPr>
              </a:p>
              <a:p>
                <a:pPr lvl="1"/>
                <a:r>
                  <a:rPr lang="de-DE"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5"/>
                <a:ext cx="12172951" cy="3116598"/>
              </a:xfrm>
              <a:prstGeom prst="rect">
                <a:avLst/>
              </a:prstGeom>
              <a:blipFill>
                <a:blip r:embed="rId2"/>
                <a:stretch>
                  <a:fillRect l="-651" b="-1172"/>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493985" y="3882083"/>
            <a:ext cx="7603183" cy="2677656"/>
          </a:xfrm>
          <a:prstGeom prst="rect">
            <a:avLst/>
          </a:prstGeom>
        </p:spPr>
        <p:txBody>
          <a:bodyPr wrap="square">
            <a:spAutoFit/>
          </a:bodyPr>
          <a:lstStyle/>
          <a:p>
            <a:pPr lvl="1"/>
            <a:r>
              <a:rPr lang="de-DE" sz="2400" dirty="0">
                <a:latin typeface="Times New Roman" panose="02020603050405020304" pitchFamily="18" charset="0"/>
                <a:cs typeface="Times New Roman" panose="02020603050405020304" pitchFamily="18" charset="0"/>
              </a:rPr>
              <a:t>Idee ist es, eine Gesellschaftsform anzustreben, in der unter freien Individuen es nicht </a:t>
            </a:r>
            <a:r>
              <a:rPr lang="de-DE" sz="2400" dirty="0" smtClean="0">
                <a:latin typeface="Times New Roman" panose="02020603050405020304" pitchFamily="18" charset="0"/>
                <a:cs typeface="Times New Roman" panose="02020603050405020304" pitchFamily="18" charset="0"/>
              </a:rPr>
              <a:t>möglich </a:t>
            </a:r>
            <a:r>
              <a:rPr lang="de-DE" sz="2400" dirty="0">
                <a:latin typeface="Times New Roman" panose="02020603050405020304" pitchFamily="18" charset="0"/>
                <a:cs typeface="Times New Roman" panose="02020603050405020304" pitchFamily="18" charset="0"/>
              </a:rPr>
              <a:t>ist, dass ein Individuum einem anderen Institutionen aufzwingt, die nicht </a:t>
            </a:r>
            <a:r>
              <a:rPr lang="de-DE" sz="2400" dirty="0" smtClean="0">
                <a:latin typeface="Times New Roman" panose="02020603050405020304" pitchFamily="18" charset="0"/>
                <a:cs typeface="Times New Roman" panose="02020603050405020304" pitchFamily="18" charset="0"/>
              </a:rPr>
              <a:t>öffentlich </a:t>
            </a:r>
            <a:r>
              <a:rPr lang="de-DE" sz="2400" dirty="0">
                <a:latin typeface="Times New Roman" panose="02020603050405020304" pitchFamily="18" charset="0"/>
                <a:cs typeface="Times New Roman" panose="02020603050405020304" pitchFamily="18" charset="0"/>
              </a:rPr>
              <a:t>nachvollziehbar begründet werden können. Unter dem Schleier der </a:t>
            </a:r>
            <a:r>
              <a:rPr lang="de-DE" sz="2400" dirty="0" smtClean="0">
                <a:latin typeface="Times New Roman" panose="02020603050405020304" pitchFamily="18" charset="0"/>
                <a:cs typeface="Times New Roman" panose="02020603050405020304" pitchFamily="18" charset="0"/>
              </a:rPr>
              <a:t>Unwissenheit </a:t>
            </a:r>
            <a:r>
              <a:rPr lang="de-DE" sz="2400" dirty="0">
                <a:latin typeface="Times New Roman" panose="02020603050405020304" pitchFamily="18" charset="0"/>
                <a:cs typeface="Times New Roman" panose="02020603050405020304" pitchFamily="18" charset="0"/>
              </a:rPr>
              <a:t>über die genaue Position wo man in der Gesellschaft steht, ergibt sich dann </a:t>
            </a:r>
            <a:r>
              <a:rPr lang="de-DE" sz="2400" dirty="0" smtClean="0">
                <a:latin typeface="Times New Roman" panose="02020603050405020304" pitchFamily="18" charset="0"/>
                <a:cs typeface="Times New Roman" panose="02020603050405020304" pitchFamily="18" charset="0"/>
              </a:rPr>
              <a:t>das </a:t>
            </a:r>
            <a:r>
              <a:rPr lang="de-DE" sz="2400" dirty="0">
                <a:latin typeface="Times New Roman" panose="02020603050405020304" pitchFamily="18" charset="0"/>
                <a:cs typeface="Times New Roman" panose="02020603050405020304" pitchFamily="18" charset="0"/>
              </a:rPr>
              <a:t>formulierte Wohlfahrtskonzept. </a:t>
            </a:r>
          </a:p>
        </p:txBody>
      </p:sp>
      <mc:AlternateContent xmlns:mc="http://schemas.openxmlformats.org/markup-compatibility/2006">
        <mc:Choice xmlns:p14="http://schemas.microsoft.com/office/powerpoint/2010/main" Requires="p14">
          <p:contentPart p14:bwMode="auto" r:id="rId3">
            <p14:nvContentPartPr>
              <p14:cNvPr id="6" name="Freihand 5"/>
              <p14:cNvContentPartPr/>
              <p14:nvPr/>
            </p14:nvContentPartPr>
            <p14:xfrm>
              <a:off x="9151788" y="250529"/>
              <a:ext cx="2329920" cy="1690200"/>
            </p14:xfrm>
          </p:contentPart>
        </mc:Choice>
        <mc:Fallback>
          <p:pic>
            <p:nvPicPr>
              <p:cNvPr id="6" name="Freihand 5"/>
              <p:cNvPicPr/>
              <p:nvPr/>
            </p:nvPicPr>
            <p:blipFill>
              <a:blip r:embed="rId4"/>
              <a:stretch>
                <a:fillRect/>
              </a:stretch>
            </p:blipFill>
            <p:spPr>
              <a:xfrm>
                <a:off x="9135588" y="231809"/>
                <a:ext cx="2363760" cy="1727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Freihand 15"/>
              <p14:cNvContentPartPr/>
              <p14:nvPr/>
            </p14:nvContentPartPr>
            <p14:xfrm>
              <a:off x="10265268" y="401369"/>
              <a:ext cx="1229040" cy="769680"/>
            </p14:xfrm>
          </p:contentPart>
        </mc:Choice>
        <mc:Fallback>
          <p:pic>
            <p:nvPicPr>
              <p:cNvPr id="16" name="Freihand 15"/>
              <p:cNvPicPr/>
              <p:nvPr/>
            </p:nvPicPr>
            <p:blipFill>
              <a:blip r:embed="rId6"/>
              <a:stretch>
                <a:fillRect/>
              </a:stretch>
            </p:blipFill>
            <p:spPr>
              <a:xfrm>
                <a:off x="10249788" y="390929"/>
                <a:ext cx="1263960" cy="79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 name="Freihand 20"/>
              <p14:cNvContentPartPr/>
              <p14:nvPr/>
            </p14:nvContentPartPr>
            <p14:xfrm>
              <a:off x="9954228" y="361049"/>
              <a:ext cx="1030320" cy="1129680"/>
            </p14:xfrm>
          </p:contentPart>
        </mc:Choice>
        <mc:Fallback>
          <p:pic>
            <p:nvPicPr>
              <p:cNvPr id="21" name="Freihand 20"/>
              <p:cNvPicPr/>
              <p:nvPr/>
            </p:nvPicPr>
            <p:blipFill>
              <a:blip r:embed="rId8"/>
              <a:stretch>
                <a:fillRect/>
              </a:stretch>
            </p:blipFill>
            <p:spPr>
              <a:xfrm>
                <a:off x="9936588" y="345929"/>
                <a:ext cx="1065960" cy="1162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Freihand 21"/>
              <p14:cNvContentPartPr/>
              <p14:nvPr/>
            </p14:nvContentPartPr>
            <p14:xfrm>
              <a:off x="10544268" y="250529"/>
              <a:ext cx="883800" cy="666360"/>
            </p14:xfrm>
          </p:contentPart>
        </mc:Choice>
        <mc:Fallback>
          <p:pic>
            <p:nvPicPr>
              <p:cNvPr id="22" name="Freihand 21"/>
              <p:cNvPicPr/>
              <p:nvPr/>
            </p:nvPicPr>
            <p:blipFill>
              <a:blip r:embed="rId10"/>
              <a:stretch>
                <a:fillRect/>
              </a:stretch>
            </p:blipFill>
            <p:spPr>
              <a:xfrm>
                <a:off x="10526988" y="239369"/>
                <a:ext cx="919440" cy="694800"/>
              </a:xfrm>
              <a:prstGeom prst="rect">
                <a:avLst/>
              </a:prstGeom>
            </p:spPr>
          </p:pic>
        </mc:Fallback>
      </mc:AlternateContent>
    </p:spTree>
    <p:extLst>
      <p:ext uri="{BB962C8B-B14F-4D97-AF65-F5344CB8AC3E}">
        <p14:creationId xmlns:p14="http://schemas.microsoft.com/office/powerpoint/2010/main" val="2645425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6386366"/>
              </a:xfrm>
              <a:prstGeom prst="rect">
                <a:avLst/>
              </a:prstGeom>
              <a:noFill/>
            </p:spPr>
            <p:txBody>
              <a:bodyPr wrap="square" rtlCol="0">
                <a:noAutofit/>
              </a:bodyPr>
              <a:lstStyle/>
              <a:p>
                <a:pPr marL="342900" indent="-342900">
                  <a:buFont typeface="Arial" panose="020B0604020202020204" pitchFamily="34" charset="0"/>
                  <a:buChar char="•"/>
                </a:pPr>
                <a:r>
                  <a:rPr lang="de-DE" sz="2100" dirty="0">
                    <a:latin typeface="Times New Roman" panose="02020603050405020304" pitchFamily="18" charset="0"/>
                    <a:cs typeface="Times New Roman" panose="02020603050405020304" pitchFamily="18" charset="0"/>
                  </a:rPr>
                  <a:t>Nash-Wohlfahrtsfunktion: </a:t>
                </a:r>
                <a14:m>
                  <m:oMath xmlns:m="http://schemas.openxmlformats.org/officeDocument/2006/math">
                    <m:r>
                      <a:rPr lang="de-DE" sz="2100" b="0" i="1" smtClean="0">
                        <a:latin typeface="Cambria Math" panose="02040503050406030204" pitchFamily="18" charset="0"/>
                        <a:cs typeface="Times New Roman" panose="02020603050405020304" pitchFamily="18" charset="0"/>
                      </a:rPr>
                      <m:t>𝑊</m:t>
                    </m:r>
                    <m:d>
                      <m:dPr>
                        <m:ctrlPr>
                          <a:rPr lang="de-DE" sz="2100" b="0" i="1" smtClean="0">
                            <a:latin typeface="Cambria Math" panose="02040503050406030204" pitchFamily="18" charset="0"/>
                            <a:cs typeface="Times New Roman" panose="02020603050405020304" pitchFamily="18" charset="0"/>
                          </a:rPr>
                        </m:ctrlPr>
                      </m:dPr>
                      <m:e>
                        <m:r>
                          <a:rPr lang="de-DE" sz="2100" b="0" i="1" smtClean="0">
                            <a:latin typeface="Cambria Math" panose="02040503050406030204" pitchFamily="18" charset="0"/>
                            <a:cs typeface="Times New Roman" panose="02020603050405020304" pitchFamily="18" charset="0"/>
                          </a:rPr>
                          <m:t>𝑥</m:t>
                        </m:r>
                      </m:e>
                    </m:d>
                    <m:r>
                      <a:rPr lang="de-DE" sz="2100" b="0" i="1" smtClean="0">
                        <a:latin typeface="Cambria Math" panose="02040503050406030204" pitchFamily="18" charset="0"/>
                        <a:cs typeface="Times New Roman" panose="02020603050405020304" pitchFamily="18" charset="0"/>
                      </a:rPr>
                      <m:t>=</m:t>
                    </m:r>
                    <m:nary>
                      <m:naryPr>
                        <m:chr m:val="∏"/>
                        <m:limLoc m:val="subSup"/>
                        <m:ctrlPr>
                          <a:rPr lang="de-DE" sz="2100" b="0" i="1" smtClean="0">
                            <a:latin typeface="Cambria Math" panose="02040503050406030204" pitchFamily="18" charset="0"/>
                            <a:cs typeface="Times New Roman" panose="02020603050405020304" pitchFamily="18" charset="0"/>
                          </a:rPr>
                        </m:ctrlPr>
                      </m:naryPr>
                      <m:sub>
                        <m:r>
                          <m:rPr>
                            <m:brk m:alnAt="25"/>
                          </m:rPr>
                          <a:rPr lang="de-DE" sz="2100" b="0" i="1" smtClean="0">
                            <a:latin typeface="Cambria Math" panose="02040503050406030204" pitchFamily="18" charset="0"/>
                            <a:cs typeface="Times New Roman" panose="02020603050405020304" pitchFamily="18" charset="0"/>
                          </a:rPr>
                          <m:t>𝑖</m:t>
                        </m:r>
                        <m:r>
                          <a:rPr lang="de-DE" sz="2100" b="0" i="1" smtClean="0">
                            <a:latin typeface="Cambria Math" panose="02040503050406030204" pitchFamily="18" charset="0"/>
                            <a:cs typeface="Times New Roman" panose="02020603050405020304" pitchFamily="18" charset="0"/>
                          </a:rPr>
                          <m:t>=1</m:t>
                        </m:r>
                      </m:sub>
                      <m:sup>
                        <m:r>
                          <a:rPr lang="de-DE" sz="2100" b="0" i="1" smtClean="0">
                            <a:latin typeface="Cambria Math" panose="02040503050406030204" pitchFamily="18" charset="0"/>
                            <a:cs typeface="Times New Roman" panose="02020603050405020304" pitchFamily="18" charset="0"/>
                          </a:rPr>
                          <m:t>𝑛</m:t>
                        </m:r>
                      </m:sup>
                      <m:e>
                        <m:sSup>
                          <m:sSupPr>
                            <m:ctrlPr>
                              <a:rPr lang="de-DE" sz="2100" i="1">
                                <a:latin typeface="Cambria Math" panose="02040503050406030204" pitchFamily="18" charset="0"/>
                                <a:cs typeface="Times New Roman" panose="02020603050405020304" pitchFamily="18" charset="0"/>
                              </a:rPr>
                            </m:ctrlPr>
                          </m:sSupPr>
                          <m:e>
                            <m:sSub>
                              <m:sSubPr>
                                <m:ctrlPr>
                                  <a:rPr lang="de-DE" sz="2100" i="1" dirty="0">
                                    <a:latin typeface="Cambria Math" panose="02040503050406030204" pitchFamily="18" charset="0"/>
                                    <a:cs typeface="Times New Roman" panose="02020603050405020304" pitchFamily="18" charset="0"/>
                                  </a:rPr>
                                </m:ctrlPr>
                              </m:sSubPr>
                              <m:e>
                                <m:r>
                                  <a:rPr lang="de-DE" sz="2100" i="1" dirty="0">
                                    <a:latin typeface="Cambria Math" panose="02040503050406030204" pitchFamily="18" charset="0"/>
                                    <a:cs typeface="Times New Roman" panose="02020603050405020304" pitchFamily="18" charset="0"/>
                                  </a:rPr>
                                  <m:t>[</m:t>
                                </m:r>
                                <m:r>
                                  <a:rPr lang="de-DE" sz="2100" i="1" dirty="0">
                                    <a:latin typeface="Cambria Math" panose="02040503050406030204" pitchFamily="18" charset="0"/>
                                    <a:cs typeface="Times New Roman" panose="02020603050405020304" pitchFamily="18" charset="0"/>
                                  </a:rPr>
                                  <m:t>𝑢</m:t>
                                </m:r>
                              </m:e>
                              <m:sub>
                                <m:r>
                                  <a:rPr lang="de-DE" sz="2100" i="1" dirty="0">
                                    <a:latin typeface="Cambria Math" panose="02040503050406030204" pitchFamily="18" charset="0"/>
                                    <a:cs typeface="Times New Roman" panose="02020603050405020304" pitchFamily="18" charset="0"/>
                                  </a:rPr>
                                  <m:t>𝑖</m:t>
                                </m:r>
                              </m:sub>
                            </m:sSub>
                            <m:r>
                              <a:rPr lang="de-DE" sz="2100" i="1" dirty="0">
                                <a:latin typeface="Cambria Math" panose="02040503050406030204" pitchFamily="18" charset="0"/>
                                <a:cs typeface="Times New Roman" panose="02020603050405020304" pitchFamily="18" charset="0"/>
                              </a:rPr>
                              <m:t>(</m:t>
                            </m:r>
                            <m:r>
                              <a:rPr lang="de-DE" sz="2100" i="1" dirty="0">
                                <a:latin typeface="Cambria Math" panose="02040503050406030204" pitchFamily="18" charset="0"/>
                                <a:cs typeface="Times New Roman" panose="02020603050405020304" pitchFamily="18" charset="0"/>
                              </a:rPr>
                              <m:t>𝑥</m:t>
                            </m:r>
                            <m:r>
                              <a:rPr lang="de-DE" sz="2100" i="1" dirty="0">
                                <a:latin typeface="Cambria Math" panose="02040503050406030204" pitchFamily="18" charset="0"/>
                                <a:cs typeface="Times New Roman" panose="02020603050405020304" pitchFamily="18" charset="0"/>
                              </a:rPr>
                              <m:t>)]</m:t>
                            </m:r>
                          </m:e>
                          <m:sup>
                            <m:sSub>
                              <m:sSubPr>
                                <m:ctrlPr>
                                  <a:rPr lang="de-DE" sz="2100" i="1" dirty="0">
                                    <a:latin typeface="Cambria Math" panose="02040503050406030204" pitchFamily="18" charset="0"/>
                                    <a:cs typeface="Times New Roman" panose="02020603050405020304" pitchFamily="18" charset="0"/>
                                  </a:rPr>
                                </m:ctrlPr>
                              </m:sSubPr>
                              <m:e>
                                <m:r>
                                  <m:rPr>
                                    <m:sty m:val="p"/>
                                  </m:rPr>
                                  <a:rPr lang="el-GR" sz="2100" i="1">
                                    <a:latin typeface="Cambria Math" panose="02040503050406030204" pitchFamily="18" charset="0"/>
                                    <a:cs typeface="Times New Roman" panose="02020603050405020304" pitchFamily="18" charset="0"/>
                                  </a:rPr>
                                  <m:t>α</m:t>
                                </m:r>
                              </m:e>
                              <m:sub>
                                <m:r>
                                  <a:rPr lang="de-DE" sz="2100" i="1" dirty="0">
                                    <a:latin typeface="Cambria Math" panose="02040503050406030204" pitchFamily="18" charset="0"/>
                                    <a:cs typeface="Times New Roman" panose="02020603050405020304" pitchFamily="18" charset="0"/>
                                  </a:rPr>
                                  <m:t>𝑖</m:t>
                                </m:r>
                              </m:sub>
                            </m:sSub>
                          </m:sup>
                        </m:sSup>
                      </m:e>
                    </m:nary>
                  </m:oMath>
                </a14:m>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t>
                </a:r>
              </a:p>
              <a:p>
                <a:r>
                  <a:rPr lang="de-DE" sz="2100" dirty="0">
                    <a:latin typeface="Times New Roman" panose="02020603050405020304" pitchFamily="18" charset="0"/>
                    <a:cs typeface="Times New Roman" panose="02020603050405020304" pitchFamily="18" charset="0"/>
                  </a:rPr>
                  <a:t>	Ein gerechter Zustand wird dadurch erreicht, dass das gewichtete Produkt individuellen 	Glücksempfinden maximiert wird. Gegenüber der utilitaristischen Wohlfahrtsfunktion sind </a:t>
                </a:r>
                <a:r>
                  <a:rPr lang="de-DE" sz="2100" dirty="0" smtClean="0">
                    <a:latin typeface="Times New Roman" panose="02020603050405020304" pitchFamily="18" charset="0"/>
                    <a:cs typeface="Times New Roman" panose="02020603050405020304" pitchFamily="18" charset="0"/>
                  </a:rPr>
                  <a:t>die 	individuellen </a:t>
                </a:r>
                <a:r>
                  <a:rPr lang="de-DE" sz="2100" dirty="0">
                    <a:latin typeface="Times New Roman" panose="02020603050405020304" pitchFamily="18" charset="0"/>
                    <a:cs typeface="Times New Roman" panose="02020603050405020304" pitchFamily="18" charset="0"/>
                  </a:rPr>
                  <a:t>Nutzen keine perfekten Substitute mehr, aber auch keine perfekten </a:t>
                </a:r>
                <a:r>
                  <a:rPr lang="de-DE" sz="2100" dirty="0" smtClean="0">
                    <a:latin typeface="Times New Roman" panose="02020603050405020304" pitchFamily="18" charset="0"/>
                    <a:cs typeface="Times New Roman" panose="02020603050405020304" pitchFamily="18" charset="0"/>
                  </a:rPr>
                  <a:t>Komplemente</a:t>
                </a:r>
                <a:r>
                  <a:rPr lang="de-DE" sz="2100" dirty="0">
                    <a:latin typeface="Times New Roman" panose="02020603050405020304" pitchFamily="18" charset="0"/>
                    <a:cs typeface="Times New Roman" panose="02020603050405020304" pitchFamily="18" charset="0"/>
                  </a:rPr>
                  <a:t>, </a:t>
                </a:r>
                <a:r>
                  <a:rPr lang="de-DE" sz="2100" dirty="0" smtClean="0">
                    <a:latin typeface="Times New Roman" panose="02020603050405020304" pitchFamily="18" charset="0"/>
                    <a:cs typeface="Times New Roman" panose="02020603050405020304" pitchFamily="18" charset="0"/>
                  </a:rPr>
                  <a:t>	wie </a:t>
                </a:r>
                <a:r>
                  <a:rPr lang="de-DE" sz="2100" dirty="0">
                    <a:latin typeface="Times New Roman" panose="02020603050405020304" pitchFamily="18" charset="0"/>
                    <a:cs typeface="Times New Roman" panose="02020603050405020304" pitchFamily="18" charset="0"/>
                  </a:rPr>
                  <a:t>bei Rawls. Die Nash-Wohlfahrtsfunktion stellt damit einen </a:t>
                </a:r>
                <a:r>
                  <a:rPr lang="de-DE" sz="2100" dirty="0" smtClean="0">
                    <a:latin typeface="Times New Roman" panose="02020603050405020304" pitchFamily="18" charset="0"/>
                    <a:cs typeface="Times New Roman" panose="02020603050405020304" pitchFamily="18" charset="0"/>
                  </a:rPr>
                  <a:t>Kompromiss </a:t>
                </a:r>
                <a:r>
                  <a:rPr lang="de-DE" sz="2100" dirty="0">
                    <a:latin typeface="Times New Roman" panose="02020603050405020304" pitchFamily="18" charset="0"/>
                    <a:cs typeface="Times New Roman" panose="02020603050405020304" pitchFamily="18" charset="0"/>
                  </a:rPr>
                  <a:t>zwischen beiden </a:t>
                </a:r>
                <a:r>
                  <a:rPr lang="de-DE" sz="2100" dirty="0" smtClean="0">
                    <a:latin typeface="Times New Roman" panose="02020603050405020304" pitchFamily="18" charset="0"/>
                    <a:cs typeface="Times New Roman" panose="02020603050405020304" pitchFamily="18" charset="0"/>
                  </a:rPr>
                  <a:t>	Extremen </a:t>
                </a:r>
                <a:r>
                  <a:rPr lang="de-DE" sz="2100" dirty="0">
                    <a:latin typeface="Times New Roman" panose="02020603050405020304" pitchFamily="18" charset="0"/>
                    <a:cs typeface="Times New Roman" panose="02020603050405020304" pitchFamily="18" charset="0"/>
                  </a:rPr>
                  <a:t>dar.</a:t>
                </a:r>
              </a:p>
              <a:p>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err="1">
                    <a:latin typeface="Times New Roman" panose="02020603050405020304" pitchFamily="18" charset="0"/>
                    <a:cs typeface="Times New Roman" panose="02020603050405020304" pitchFamily="18" charset="0"/>
                  </a:rPr>
                  <a:t>Isoelastische</a:t>
                </a:r>
                <a:r>
                  <a:rPr lang="de-DE" sz="2100" dirty="0">
                    <a:latin typeface="Times New Roman" panose="02020603050405020304" pitchFamily="18" charset="0"/>
                    <a:cs typeface="Times New Roman" panose="02020603050405020304" pitchFamily="18" charset="0"/>
                  </a:rPr>
                  <a:t> Wohlfahrtsfunktion:: </a:t>
                </a:r>
                <a14:m>
                  <m:oMath xmlns:m="http://schemas.openxmlformats.org/officeDocument/2006/math">
                    <m:r>
                      <a:rPr lang="de-DE" sz="2100" i="1">
                        <a:latin typeface="Cambria Math" panose="02040503050406030204" pitchFamily="18" charset="0"/>
                        <a:cs typeface="Times New Roman" panose="02020603050405020304" pitchFamily="18" charset="0"/>
                      </a:rPr>
                      <m:t>𝑊</m:t>
                    </m:r>
                    <m:d>
                      <m:dPr>
                        <m:ctrlPr>
                          <a:rPr lang="de-DE" sz="2100" i="1">
                            <a:latin typeface="Cambria Math" panose="02040503050406030204" pitchFamily="18" charset="0"/>
                            <a:cs typeface="Times New Roman" panose="02020603050405020304" pitchFamily="18" charset="0"/>
                          </a:rPr>
                        </m:ctrlPr>
                      </m:dPr>
                      <m:e>
                        <m:r>
                          <a:rPr lang="de-DE" sz="2100" i="1">
                            <a:latin typeface="Cambria Math" panose="02040503050406030204" pitchFamily="18" charset="0"/>
                            <a:cs typeface="Times New Roman" panose="02020603050405020304" pitchFamily="18" charset="0"/>
                          </a:rPr>
                          <m:t>𝑥</m:t>
                        </m:r>
                      </m:e>
                    </m:d>
                    <m:r>
                      <a:rPr lang="de-DE" sz="2100" i="1">
                        <a:latin typeface="Cambria Math" panose="02040503050406030204" pitchFamily="18" charset="0"/>
                        <a:cs typeface="Times New Roman" panose="02020603050405020304" pitchFamily="18" charset="0"/>
                      </a:rPr>
                      <m:t>=</m:t>
                    </m:r>
                    <m:f>
                      <m:fPr>
                        <m:ctrlPr>
                          <a:rPr lang="de-DE" sz="2100" i="1" smtClean="0">
                            <a:latin typeface="Cambria Math" panose="02040503050406030204" pitchFamily="18" charset="0"/>
                            <a:cs typeface="Times New Roman" panose="02020603050405020304" pitchFamily="18" charset="0"/>
                          </a:rPr>
                        </m:ctrlPr>
                      </m:fPr>
                      <m:num>
                        <m:r>
                          <a:rPr lang="de-DE" sz="2100" b="0" i="1" smtClean="0">
                            <a:latin typeface="Cambria Math" panose="02040503050406030204" pitchFamily="18" charset="0"/>
                            <a:cs typeface="Times New Roman" panose="02020603050405020304" pitchFamily="18" charset="0"/>
                          </a:rPr>
                          <m:t>1</m:t>
                        </m:r>
                      </m:num>
                      <m:den>
                        <m:r>
                          <a:rPr lang="de-DE" sz="2100" b="0" i="1" smtClean="0">
                            <a:latin typeface="Cambria Math" panose="02040503050406030204" pitchFamily="18" charset="0"/>
                            <a:cs typeface="Times New Roman" panose="02020603050405020304" pitchFamily="18" charset="0"/>
                          </a:rPr>
                          <m:t>1−</m:t>
                        </m:r>
                        <m:r>
                          <m:rPr>
                            <m:sty m:val="p"/>
                          </m:rPr>
                          <a:rPr lang="el-GR" sz="2100" i="1" dirty="0">
                            <a:latin typeface="Cambria Math" panose="02040503050406030204" pitchFamily="18" charset="0"/>
                            <a:cs typeface="Times New Roman" panose="02020603050405020304" pitchFamily="18" charset="0"/>
                          </a:rPr>
                          <m:t>ρ</m:t>
                        </m:r>
                      </m:den>
                    </m:f>
                    <m:nary>
                      <m:naryPr>
                        <m:chr m:val="∑"/>
                        <m:ctrlPr>
                          <a:rPr lang="pt-BR" sz="2100" i="1">
                            <a:latin typeface="Cambria Math" panose="02040503050406030204" pitchFamily="18" charset="0"/>
                            <a:cs typeface="Times New Roman" panose="02020603050405020304" pitchFamily="18" charset="0"/>
                          </a:rPr>
                        </m:ctrlPr>
                      </m:naryPr>
                      <m:sub>
                        <m:r>
                          <m:rPr>
                            <m:brk m:alnAt="23"/>
                          </m:rPr>
                          <a:rPr lang="de-DE" sz="2100" i="1">
                            <a:latin typeface="Cambria Math" panose="02040503050406030204" pitchFamily="18" charset="0"/>
                            <a:cs typeface="Times New Roman" panose="02020603050405020304" pitchFamily="18" charset="0"/>
                          </a:rPr>
                          <m:t>𝑖</m:t>
                        </m:r>
                        <m:r>
                          <a:rPr lang="pt-BR" sz="2100" i="1">
                            <a:latin typeface="Cambria Math" panose="02040503050406030204" pitchFamily="18" charset="0"/>
                            <a:cs typeface="Times New Roman" panose="02020603050405020304" pitchFamily="18" charset="0"/>
                          </a:rPr>
                          <m:t>=0</m:t>
                        </m:r>
                      </m:sub>
                      <m:sup>
                        <m:r>
                          <a:rPr lang="pt-BR" sz="2100" i="1">
                            <a:latin typeface="Cambria Math" panose="02040503050406030204" pitchFamily="18" charset="0"/>
                            <a:cs typeface="Times New Roman" panose="02020603050405020304" pitchFamily="18" charset="0"/>
                          </a:rPr>
                          <m:t>𝑛</m:t>
                        </m:r>
                      </m:sup>
                      <m:e>
                        <m:sSub>
                          <m:sSubPr>
                            <m:ctrlPr>
                              <a:rPr lang="de-DE" sz="2100" i="1" dirty="0">
                                <a:latin typeface="Cambria Math" panose="02040503050406030204" pitchFamily="18" charset="0"/>
                                <a:cs typeface="Times New Roman" panose="02020603050405020304" pitchFamily="18" charset="0"/>
                              </a:rPr>
                            </m:ctrlPr>
                          </m:sSubPr>
                          <m:e>
                            <m:r>
                              <m:rPr>
                                <m:sty m:val="p"/>
                              </m:rPr>
                              <a:rPr lang="el-GR" sz="2100" i="1">
                                <a:latin typeface="Cambria Math" panose="02040503050406030204" pitchFamily="18" charset="0"/>
                                <a:cs typeface="Times New Roman" panose="02020603050405020304" pitchFamily="18" charset="0"/>
                              </a:rPr>
                              <m:t>α</m:t>
                            </m:r>
                          </m:e>
                          <m:sub>
                            <m:r>
                              <a:rPr lang="de-DE" sz="2100" i="1" dirty="0">
                                <a:latin typeface="Cambria Math" panose="02040503050406030204" pitchFamily="18" charset="0"/>
                                <a:cs typeface="Times New Roman" panose="02020603050405020304" pitchFamily="18" charset="0"/>
                              </a:rPr>
                              <m:t>𝑖</m:t>
                            </m:r>
                          </m:sub>
                        </m:sSub>
                        <m:sSup>
                          <m:sSupPr>
                            <m:ctrlPr>
                              <a:rPr lang="de-DE" sz="2100" i="1">
                                <a:latin typeface="Cambria Math" panose="02040503050406030204" pitchFamily="18" charset="0"/>
                                <a:cs typeface="Times New Roman" panose="02020603050405020304" pitchFamily="18" charset="0"/>
                              </a:rPr>
                            </m:ctrlPr>
                          </m:sSupPr>
                          <m:e>
                            <m:sSub>
                              <m:sSubPr>
                                <m:ctrlPr>
                                  <a:rPr lang="de-DE" sz="2100" i="1" dirty="0">
                                    <a:latin typeface="Cambria Math" panose="02040503050406030204" pitchFamily="18" charset="0"/>
                                    <a:cs typeface="Times New Roman" panose="02020603050405020304" pitchFamily="18" charset="0"/>
                                  </a:rPr>
                                </m:ctrlPr>
                              </m:sSubPr>
                              <m:e>
                                <m:r>
                                  <a:rPr lang="de-DE" sz="2100" i="1" dirty="0">
                                    <a:latin typeface="Cambria Math" panose="02040503050406030204" pitchFamily="18" charset="0"/>
                                    <a:cs typeface="Times New Roman" panose="02020603050405020304" pitchFamily="18" charset="0"/>
                                  </a:rPr>
                                  <m:t>[</m:t>
                                </m:r>
                                <m:r>
                                  <a:rPr lang="de-DE" sz="2100" i="1" dirty="0">
                                    <a:latin typeface="Cambria Math" panose="02040503050406030204" pitchFamily="18" charset="0"/>
                                    <a:cs typeface="Times New Roman" panose="02020603050405020304" pitchFamily="18" charset="0"/>
                                  </a:rPr>
                                  <m:t>𝑢</m:t>
                                </m:r>
                              </m:e>
                              <m:sub>
                                <m:r>
                                  <a:rPr lang="de-DE" sz="2100" i="1" dirty="0">
                                    <a:latin typeface="Cambria Math" panose="02040503050406030204" pitchFamily="18" charset="0"/>
                                    <a:cs typeface="Times New Roman" panose="02020603050405020304" pitchFamily="18" charset="0"/>
                                  </a:rPr>
                                  <m:t>𝑖</m:t>
                                </m:r>
                              </m:sub>
                            </m:sSub>
                            <m:r>
                              <a:rPr lang="de-DE" sz="2100" i="1" dirty="0">
                                <a:latin typeface="Cambria Math" panose="02040503050406030204" pitchFamily="18" charset="0"/>
                                <a:cs typeface="Times New Roman" panose="02020603050405020304" pitchFamily="18" charset="0"/>
                              </a:rPr>
                              <m:t>(</m:t>
                            </m:r>
                            <m:r>
                              <a:rPr lang="de-DE" sz="2100" i="1" dirty="0">
                                <a:latin typeface="Cambria Math" panose="02040503050406030204" pitchFamily="18" charset="0"/>
                                <a:cs typeface="Times New Roman" panose="02020603050405020304" pitchFamily="18" charset="0"/>
                              </a:rPr>
                              <m:t>𝑥</m:t>
                            </m:r>
                            <m:r>
                              <a:rPr lang="de-DE" sz="2100" i="1" dirty="0">
                                <a:latin typeface="Cambria Math" panose="02040503050406030204" pitchFamily="18" charset="0"/>
                                <a:cs typeface="Times New Roman" panose="02020603050405020304" pitchFamily="18" charset="0"/>
                              </a:rPr>
                              <m:t>)]</m:t>
                            </m:r>
                          </m:e>
                          <m:sup>
                            <m:r>
                              <a:rPr lang="de-DE" sz="2100" b="0" i="1" dirty="0" smtClean="0">
                                <a:latin typeface="Cambria Math" panose="02040503050406030204" pitchFamily="18" charset="0"/>
                                <a:cs typeface="Times New Roman" panose="02020603050405020304" pitchFamily="18" charset="0"/>
                              </a:rPr>
                              <m:t>1−</m:t>
                            </m:r>
                            <m:r>
                              <m:rPr>
                                <m:sty m:val="p"/>
                              </m:rPr>
                              <a:rPr lang="el-GR" sz="2100" i="1" dirty="0" smtClean="0">
                                <a:latin typeface="Cambria Math" panose="02040503050406030204" pitchFamily="18" charset="0"/>
                                <a:cs typeface="Times New Roman" panose="02020603050405020304" pitchFamily="18" charset="0"/>
                              </a:rPr>
                              <m:t>ρ</m:t>
                            </m:r>
                          </m:sup>
                        </m:sSup>
                      </m:e>
                    </m:nary>
                  </m:oMath>
                </a14:m>
                <a:endParaRPr lang="de-DE" sz="2100" dirty="0">
                  <a:latin typeface="Times New Roman" panose="02020603050405020304" pitchFamily="18" charset="0"/>
                  <a:cs typeface="Times New Roman" panose="02020603050405020304" pitchFamily="18" charset="0"/>
                </a:endParaRPr>
              </a:p>
              <a:p>
                <a:pPr lvl="1"/>
                <a:r>
                  <a:rPr lang="de-DE" sz="2100" dirty="0">
                    <a:latin typeface="Times New Roman" panose="02020603050405020304" pitchFamily="18" charset="0"/>
                    <a:cs typeface="Times New Roman" panose="02020603050405020304" pitchFamily="18" charset="0"/>
                  </a:rPr>
                  <a:t>Die </a:t>
                </a:r>
                <a:r>
                  <a:rPr lang="de-DE" sz="2100" dirty="0" err="1">
                    <a:latin typeface="Times New Roman" panose="02020603050405020304" pitchFamily="18" charset="0"/>
                    <a:cs typeface="Times New Roman" panose="02020603050405020304" pitchFamily="18" charset="0"/>
                  </a:rPr>
                  <a:t>Isoelastische</a:t>
                </a:r>
                <a:r>
                  <a:rPr lang="de-DE" sz="2100" dirty="0">
                    <a:latin typeface="Times New Roman" panose="02020603050405020304" pitchFamily="18" charset="0"/>
                    <a:cs typeface="Times New Roman" panose="02020603050405020304" pitchFamily="18" charset="0"/>
                  </a:rPr>
                  <a:t> Wohlfahrtsfunktion verallgemeinert die drei vorher diskutierten Wohlfahrtsfunktionen. Der Parameter </a:t>
                </a:r>
                <a14:m>
                  <m:oMath xmlns:m="http://schemas.openxmlformats.org/officeDocument/2006/math">
                    <m:r>
                      <m:rPr>
                        <m:sty m:val="p"/>
                      </m:rPr>
                      <a:rPr lang="el-GR" sz="2100" i="1" dirty="0">
                        <a:latin typeface="Cambria Math" panose="02040503050406030204" pitchFamily="18" charset="0"/>
                        <a:cs typeface="Times New Roman" panose="02020603050405020304" pitchFamily="18" charset="0"/>
                      </a:rPr>
                      <m:t>ρ</m:t>
                    </m:r>
                    <m:r>
                      <a:rPr lang="el-GR" sz="2100" i="1" dirty="0">
                        <a:latin typeface="Cambria Math" panose="02040503050406030204" pitchFamily="18" charset="0"/>
                        <a:cs typeface="Times New Roman" panose="02020603050405020304" pitchFamily="18" charset="0"/>
                      </a:rPr>
                      <m:t> </m:t>
                    </m:r>
                  </m:oMath>
                </a14:m>
                <a:r>
                  <a:rPr lang="de-DE" sz="2100" dirty="0">
                    <a:latin typeface="Times New Roman" panose="02020603050405020304" pitchFamily="18" charset="0"/>
                    <a:cs typeface="Times New Roman" panose="02020603050405020304" pitchFamily="18" charset="0"/>
                  </a:rPr>
                  <a:t>als Ungleichheitsaversionsparameter interpretiert werden:</a:t>
                </a:r>
              </a:p>
              <a:p>
                <a:pPr lvl="1"/>
                <a:endParaRPr lang="de-DE" sz="24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l-GR" sz="2400" i="1" dirty="0" smtClean="0">
                        <a:latin typeface="Cambria Math" panose="02040503050406030204" pitchFamily="18" charset="0"/>
                        <a:cs typeface="Times New Roman" panose="02020603050405020304" pitchFamily="18" charset="0"/>
                      </a:rPr>
                      <m:t>ρ</m:t>
                    </m:r>
                    <m:r>
                      <a:rPr lang="de-DE" sz="2400" b="0" i="0" dirty="0" smtClean="0">
                        <a:latin typeface="Cambria Math" panose="02040503050406030204" pitchFamily="18" charset="0"/>
                        <a:cs typeface="Times New Roman" panose="02020603050405020304" pitchFamily="18" charset="0"/>
                      </a:rPr>
                      <m:t>=0</m:t>
                    </m:r>
                  </m:oMath>
                </a14:m>
                <a:r>
                  <a:rPr lang="de-DE" sz="2400" dirty="0">
                    <a:latin typeface="Times New Roman" panose="02020603050405020304" pitchFamily="18" charset="0"/>
                    <a:cs typeface="Times New Roman" panose="02020603050405020304" pitchFamily="18" charset="0"/>
                  </a:rPr>
                  <a:t>:	Utilitaristisch</a:t>
                </a:r>
              </a:p>
              <a:p>
                <a:pPr lvl="1"/>
                <a14:m>
                  <m:oMath xmlns:m="http://schemas.openxmlformats.org/officeDocument/2006/math">
                    <m:r>
                      <m:rPr>
                        <m:sty m:val="p"/>
                      </m:rPr>
                      <a:rPr lang="el-GR" sz="2400" i="1" dirty="0">
                        <a:latin typeface="Cambria Math" panose="02040503050406030204" pitchFamily="18" charset="0"/>
                        <a:cs typeface="Times New Roman" panose="02020603050405020304" pitchFamily="18" charset="0"/>
                      </a:rPr>
                      <m:t>ρ</m:t>
                    </m:r>
                    <m:r>
                      <a:rPr lang="de-DE" sz="2400" dirty="0">
                        <a:latin typeface="Cambria Math" panose="02040503050406030204" pitchFamily="18" charset="0"/>
                        <a:cs typeface="Times New Roman" panose="02020603050405020304" pitchFamily="18" charset="0"/>
                      </a:rPr>
                      <m:t>=</m:t>
                    </m:r>
                    <m:r>
                      <a:rPr lang="de-DE" sz="2400" b="0" i="0" dirty="0" smtClean="0">
                        <a:latin typeface="Cambria Math" panose="02040503050406030204" pitchFamily="18" charset="0"/>
                        <a:cs typeface="Times New Roman" panose="02020603050405020304" pitchFamily="18" charset="0"/>
                      </a:rPr>
                      <m:t> </m:t>
                    </m:r>
                    <m:r>
                      <a:rPr lang="de-DE" sz="24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Rawls</a:t>
                </a:r>
              </a:p>
              <a:p>
                <a:pPr lvl="1"/>
                <a14:m>
                  <m:oMath xmlns:m="http://schemas.openxmlformats.org/officeDocument/2006/math">
                    <m:r>
                      <m:rPr>
                        <m:sty m:val="p"/>
                      </m:rPr>
                      <a:rPr lang="el-GR" sz="2400" i="1" dirty="0">
                        <a:latin typeface="Cambria Math" panose="02040503050406030204" pitchFamily="18" charset="0"/>
                        <a:cs typeface="Times New Roman" panose="02020603050405020304" pitchFamily="18" charset="0"/>
                      </a:rPr>
                      <m:t>ρ</m:t>
                    </m:r>
                    <m:r>
                      <a:rPr lang="de-DE" sz="2400" dirty="0">
                        <a:latin typeface="Cambria Math" panose="02040503050406030204" pitchFamily="18" charset="0"/>
                        <a:cs typeface="Times New Roman" panose="02020603050405020304" pitchFamily="18" charset="0"/>
                      </a:rPr>
                      <m:t>=</m:t>
                    </m:r>
                    <m:r>
                      <a:rPr lang="de-DE" sz="2400" b="0" i="0" dirty="0" smtClean="0">
                        <a:latin typeface="Cambria Math" panose="02040503050406030204" pitchFamily="18" charset="0"/>
                        <a:cs typeface="Times New Roman" panose="02020603050405020304" pitchFamily="18" charset="0"/>
                      </a:rPr>
                      <m:t>1</m:t>
                    </m:r>
                  </m:oMath>
                </a14:m>
                <a:r>
                  <a:rPr lang="de-DE" sz="2400" dirty="0">
                    <a:latin typeface="Times New Roman" panose="02020603050405020304" pitchFamily="18" charset="0"/>
                    <a:cs typeface="Times New Roman" panose="02020603050405020304" pitchFamily="18" charset="0"/>
                  </a:rPr>
                  <a:t>:	Nash</a:t>
                </a:r>
              </a:p>
              <a:p>
                <a:pPr lvl="1"/>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4"/>
                <a:ext cx="12172951" cy="6386366"/>
              </a:xfrm>
              <a:prstGeom prst="rect">
                <a:avLst/>
              </a:prstGeom>
              <a:blipFill>
                <a:blip r:embed="rId2"/>
                <a:stretch>
                  <a:fillRect l="-501" t="-8015"/>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8638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5935257" y="403660"/>
            <a:ext cx="5661782" cy="3778911"/>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254427" y="403660"/>
            <a:ext cx="5869780" cy="3817053"/>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1491145" y="183118"/>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9220178" y="227476"/>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25233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sp>
        <p:nvSpPr>
          <p:cNvPr id="5" name="Textfeld 4">
            <a:extLst>
              <a:ext uri="{FF2B5EF4-FFF2-40B4-BE49-F238E27FC236}">
                <a16:creationId xmlns:a16="http://schemas.microsoft.com/office/drawing/2014/main" id="{129DABC1-DD59-4246-B350-B452AF7762BD}"/>
              </a:ext>
            </a:extLst>
          </p:cNvPr>
          <p:cNvSpPr txBox="1"/>
          <p:nvPr/>
        </p:nvSpPr>
        <p:spPr>
          <a:xfrm>
            <a:off x="2638874" y="155896"/>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462994" y="78840"/>
            <a:ext cx="12618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Isoelastisch</a:t>
            </a:r>
            <a:endParaRPr lang="de-DE"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07C18B29-3ED7-4AB1-AFE4-C2271ABD100E}"/>
              </a:ext>
            </a:extLst>
          </p:cNvPr>
          <p:cNvPicPr>
            <a:picLocks noChangeAspect="1"/>
          </p:cNvPicPr>
          <p:nvPr/>
        </p:nvPicPr>
        <p:blipFill>
          <a:blip r:embed="rId2"/>
          <a:stretch>
            <a:fillRect/>
          </a:stretch>
        </p:blipFill>
        <p:spPr>
          <a:xfrm>
            <a:off x="875248" y="525229"/>
            <a:ext cx="4399467" cy="3384620"/>
          </a:xfrm>
          <a:prstGeom prst="rect">
            <a:avLst/>
          </a:prstGeom>
        </p:spPr>
      </p:pic>
      <p:pic>
        <p:nvPicPr>
          <p:cNvPr id="6" name="Grafik 5">
            <a:extLst>
              <a:ext uri="{FF2B5EF4-FFF2-40B4-BE49-F238E27FC236}">
                <a16:creationId xmlns:a16="http://schemas.microsoft.com/office/drawing/2014/main" id="{531B60F5-5203-4F6E-A7D4-8C795D18D064}"/>
              </a:ext>
            </a:extLst>
          </p:cNvPr>
          <p:cNvPicPr>
            <a:picLocks noChangeAspect="1"/>
          </p:cNvPicPr>
          <p:nvPr/>
        </p:nvPicPr>
        <p:blipFill>
          <a:blip r:embed="rId3"/>
          <a:stretch>
            <a:fillRect/>
          </a:stretch>
        </p:blipFill>
        <p:spPr>
          <a:xfrm>
            <a:off x="6293475" y="552450"/>
            <a:ext cx="4988330" cy="3620562"/>
          </a:xfrm>
          <a:prstGeom prst="rect">
            <a:avLst/>
          </a:prstGeom>
        </p:spPr>
      </p:pic>
      <p:sp>
        <p:nvSpPr>
          <p:cNvPr id="7" name="Rechteck 6"/>
          <p:cNvSpPr/>
          <p:nvPr/>
        </p:nvSpPr>
        <p:spPr>
          <a:xfrm>
            <a:off x="8689605" y="423954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6217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Corona und Soziale Wohlfahrt</a:t>
            </a:r>
            <a:endParaRPr lang="de-DE" sz="2800" dirty="0">
              <a:latin typeface="Times New Roman" panose="02020603050405020304" pitchFamily="18" charset="0"/>
              <a:cs typeface="Times New Roman" panose="02020603050405020304" pitchFamily="18" charset="0"/>
            </a:endParaRPr>
          </a:p>
        </p:txBody>
      </p:sp>
      <p:sp>
        <p:nvSpPr>
          <p:cNvPr id="7" name="Rechteck 6"/>
          <p:cNvSpPr/>
          <p:nvPr/>
        </p:nvSpPr>
        <p:spPr>
          <a:xfrm>
            <a:off x="8689605" y="423954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3" name="Objekt 2"/>
          <p:cNvGraphicFramePr>
            <a:graphicFrameLocks noChangeAspect="1"/>
          </p:cNvGraphicFramePr>
          <p:nvPr>
            <p:extLst>
              <p:ext uri="{D42A27DB-BD31-4B8C-83A1-F6EECF244321}">
                <p14:modId xmlns:p14="http://schemas.microsoft.com/office/powerpoint/2010/main" val="549312090"/>
              </p:ext>
            </p:extLst>
          </p:nvPr>
        </p:nvGraphicFramePr>
        <p:xfrm>
          <a:off x="477838" y="552450"/>
          <a:ext cx="8096250" cy="5995988"/>
        </p:xfrm>
        <a:graphic>
          <a:graphicData uri="http://schemas.openxmlformats.org/presentationml/2006/ole">
            <mc:AlternateContent xmlns:mc="http://schemas.openxmlformats.org/markup-compatibility/2006">
              <mc:Choice xmlns:v="urn:schemas-microsoft-com:vml" Requires="v">
                <p:oleObj spid="_x0000_s1034" name="Arbeitsblatt" r:id="rId3" imgW="8096147" imgH="5995927" progId="Excel.Sheet.12">
                  <p:embed/>
                </p:oleObj>
              </mc:Choice>
              <mc:Fallback>
                <p:oleObj name="Arbeitsblatt" r:id="rId3" imgW="8096147" imgH="5995927" progId="Excel.Sheet.12">
                  <p:embed/>
                  <p:pic>
                    <p:nvPicPr>
                      <p:cNvPr id="0" name=""/>
                      <p:cNvPicPr/>
                      <p:nvPr/>
                    </p:nvPicPr>
                    <p:blipFill>
                      <a:blip r:embed="rId4"/>
                      <a:stretch>
                        <a:fillRect/>
                      </a:stretch>
                    </p:blipFill>
                    <p:spPr>
                      <a:xfrm>
                        <a:off x="477838" y="552450"/>
                        <a:ext cx="8096250" cy="5995988"/>
                      </a:xfrm>
                      <a:prstGeom prst="rect">
                        <a:avLst/>
                      </a:prstGeom>
                    </p:spPr>
                  </p:pic>
                </p:oleObj>
              </mc:Fallback>
            </mc:AlternateContent>
          </a:graphicData>
        </a:graphic>
      </p:graphicFrame>
    </p:spTree>
    <p:extLst>
      <p:ext uri="{BB962C8B-B14F-4D97-AF65-F5344CB8AC3E}">
        <p14:creationId xmlns:p14="http://schemas.microsoft.com/office/powerpoint/2010/main" val="2539490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Die Mittel (Ressourcen), die für die Befriedigung der </a:t>
            </a:r>
          </a:p>
          <a:p>
            <a:pPr algn="ctr"/>
            <a:r>
              <a:rPr lang="de-DE" sz="2400" dirty="0">
                <a:latin typeface="Times New Roman" panose="02020603050405020304" pitchFamily="18" charset="0"/>
                <a:cs typeface="Times New Roman" panose="02020603050405020304" pitchFamily="18" charset="0"/>
              </a:rPr>
              <a:t>Bedürfnisse der Menschen einer Gesellschaft eingesetzt </a:t>
            </a:r>
          </a:p>
          <a:p>
            <a:pPr algn="ctr"/>
            <a:r>
              <a:rPr lang="de-DE" sz="2400" dirty="0">
                <a:latin typeface="Times New Roman" panose="02020603050405020304" pitchFamily="18" charset="0"/>
                <a:cs typeface="Times New Roman" panose="02020603050405020304" pitchFamily="18" charset="0"/>
              </a:rPr>
              <a:t>werden können, sind begrenzt bzw. knapp.</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oder</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Menschen müssen wirtschaften, weil sie Bedürfnisse haben,</a:t>
            </a:r>
          </a:p>
          <a:p>
            <a:pPr algn="ctr"/>
            <a:r>
              <a:rPr lang="de-DE" sz="2400" dirty="0">
                <a:latin typeface="Times New Roman" panose="02020603050405020304" pitchFamily="18" charset="0"/>
                <a:cs typeface="Times New Roman" panose="02020603050405020304" pitchFamily="18" charset="0"/>
              </a:rPr>
              <a:t>aber nicht genügend Ressourcen, um ausreichend Güter zur Erfüllung</a:t>
            </a:r>
          </a:p>
          <a:p>
            <a:pPr algn="ctr"/>
            <a:r>
              <a:rPr lang="de-DE" sz="2400" dirty="0">
                <a:latin typeface="Times New Roman" panose="02020603050405020304" pitchFamily="18" charset="0"/>
                <a:cs typeface="Times New Roman" panose="02020603050405020304" pitchFamily="18" charset="0"/>
              </a:rPr>
              <a:t>aller Bedürfnisse aller Menschen herstellen zu können.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2967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 und Homo Oeconomicus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97475"/>
            <a:ext cx="12019631" cy="2882652"/>
          </a:xfrm>
          <a:prstGeom prst="rect">
            <a:avLst/>
          </a:prstGeom>
          <a:noFill/>
        </p:spPr>
        <p:txBody>
          <a:bodyPr wrap="square" rtlCol="0">
            <a:noAutofit/>
          </a:bodyPr>
          <a:lstStyle/>
          <a:p>
            <a:pPr marL="342900"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In der neoklassischen Theorie wird das Grundproblem der Ökonomie und die daraus abgeleiteten Fragen durch individuelles Handeln gemäß dem Prinzip der egoistischen Nutzenmaximierung gelöst.</a:t>
            </a:r>
          </a:p>
          <a:p>
            <a:pPr marL="342900" indent="-3429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Jedes Verhalten beruht auf Freiwilligkeit und die erreichte Allokation ist unter den Bedingungen eines vollkommenen Marktes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a:t>
            </a:r>
          </a:p>
          <a:p>
            <a:pPr marL="342900" indent="-3429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In diesem Zusammenhang soll der Staat nur die nötigen Rahmenbedingungen für die Funktionsfähigkeit des Marktprozesses bereitstellen.</a:t>
            </a:r>
          </a:p>
          <a:p>
            <a:pPr marL="342900"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AA15B691-283D-4341-8E52-EBA1542B1340}"/>
              </a:ext>
            </a:extLst>
          </p:cNvPr>
          <p:cNvSpPr txBox="1"/>
          <p:nvPr/>
        </p:nvSpPr>
        <p:spPr>
          <a:xfrm>
            <a:off x="0" y="3108062"/>
            <a:ext cx="8704668" cy="3645886"/>
          </a:xfrm>
          <a:prstGeom prst="rect">
            <a:avLst/>
          </a:prstGeom>
          <a:noFill/>
        </p:spPr>
        <p:txBody>
          <a:bodyPr wrap="square" rtlCol="0">
            <a:noAutofit/>
          </a:bodyPr>
          <a:lstStyle/>
          <a:p>
            <a:pPr marL="342900"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Die Bedingungen des vollkommenen Marktes sind allerdings nur selten in der Praxis erfüllt, so dass es im Allgemeinen zu Marktversagen kommen kann. Insbesondere treten in der strengen neoklassischen Theorie keine Transaktionskosten auf.</a:t>
            </a:r>
          </a:p>
          <a:p>
            <a:pPr marL="342900" indent="-3429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2171700" lvl="4"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Der Staat bildet ein Regelsystem zur Lösung des allgemeinen Allokationsproblems auch bei unvollkommenen Märkten. Insbesondere verfügt der Staat über hoheitliche Rechte über die ein Zwang auf die Individuen ausgeübt werden kann.</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70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Fundamentalfragen der Ökonomie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r>
              <a:rPr lang="de-DE" sz="2400" dirty="0" smtClean="0">
                <a:latin typeface="Times New Roman" panose="02020603050405020304" pitchFamily="18" charset="0"/>
                <a:cs typeface="Times New Roman" panose="02020603050405020304" pitchFamily="18" charset="0"/>
              </a:rPr>
              <a:t>Wann, wo und wie sollte der Staat überhaupt intervenieren?</a:t>
            </a: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Die </a:t>
            </a:r>
            <a:r>
              <a:rPr lang="de-DE" sz="2400" b="1" dirty="0" smtClean="0">
                <a:latin typeface="Times New Roman" panose="02020603050405020304" pitchFamily="18" charset="0"/>
                <a:cs typeface="Times New Roman" panose="02020603050405020304" pitchFamily="18" charset="0"/>
              </a:rPr>
              <a:t>klassische Theorie </a:t>
            </a:r>
            <a:r>
              <a:rPr lang="de-DE" sz="2400" dirty="0" smtClean="0">
                <a:latin typeface="Times New Roman" panose="02020603050405020304" pitchFamily="18" charset="0"/>
                <a:cs typeface="Times New Roman" panose="02020603050405020304" pitchFamily="18" charset="0"/>
              </a:rPr>
              <a:t>geht von einer normativen Fragestellungen aus, und setzt einen wohlwollenden Staat voraus, der unter </a:t>
            </a:r>
            <a:r>
              <a:rPr lang="de-DE" sz="2400" dirty="0" smtClean="0">
                <a:latin typeface="Times New Roman" panose="02020603050405020304" pitchFamily="18" charset="0"/>
                <a:cs typeface="Times New Roman" panose="02020603050405020304" pitchFamily="18" charset="0"/>
              </a:rPr>
              <a:t>Einbeziehung </a:t>
            </a:r>
            <a:r>
              <a:rPr lang="de-DE" sz="2400" dirty="0" smtClean="0">
                <a:latin typeface="Times New Roman" panose="02020603050405020304" pitchFamily="18" charset="0"/>
                <a:cs typeface="Times New Roman" panose="02020603050405020304" pitchFamily="18" charset="0"/>
              </a:rPr>
              <a:t>aller Interessen ein wohlfahrtsmaximierendes Kalkül im Sinn hat.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Die </a:t>
            </a:r>
            <a:r>
              <a:rPr lang="de-DE" sz="2400" b="1" dirty="0" smtClean="0">
                <a:latin typeface="Times New Roman" panose="02020603050405020304" pitchFamily="18" charset="0"/>
                <a:cs typeface="Times New Roman" panose="02020603050405020304" pitchFamily="18" charset="0"/>
              </a:rPr>
              <a:t>Public Choice Theorie </a:t>
            </a:r>
            <a:r>
              <a:rPr lang="de-DE" sz="2400" dirty="0" smtClean="0">
                <a:latin typeface="Times New Roman" panose="02020603050405020304" pitchFamily="18" charset="0"/>
                <a:cs typeface="Times New Roman" panose="02020603050405020304" pitchFamily="18" charset="0"/>
              </a:rPr>
              <a:t>geht von einer positiven Fragestellung aus und unterstellt, </a:t>
            </a:r>
            <a:r>
              <a:rPr lang="de-DE" sz="2400" dirty="0">
                <a:latin typeface="Times New Roman" panose="02020603050405020304" pitchFamily="18" charset="0"/>
                <a:cs typeface="Times New Roman" panose="02020603050405020304" pitchFamily="18" charset="0"/>
              </a:rPr>
              <a:t>dass </a:t>
            </a:r>
            <a:r>
              <a:rPr lang="de-DE" sz="2400" dirty="0" smtClean="0">
                <a:latin typeface="Times New Roman" panose="02020603050405020304" pitchFamily="18" charset="0"/>
                <a:cs typeface="Times New Roman" panose="02020603050405020304" pitchFamily="18" charset="0"/>
              </a:rPr>
              <a:t>die Politiker </a:t>
            </a:r>
            <a:r>
              <a:rPr lang="de-DE" sz="2400" dirty="0">
                <a:latin typeface="Times New Roman" panose="02020603050405020304" pitchFamily="18" charset="0"/>
                <a:cs typeface="Times New Roman" panose="02020603050405020304" pitchFamily="18" charset="0"/>
              </a:rPr>
              <a:t>und </a:t>
            </a:r>
            <a:r>
              <a:rPr lang="de-DE" sz="2400" dirty="0" smtClean="0">
                <a:latin typeface="Times New Roman" panose="02020603050405020304" pitchFamily="18" charset="0"/>
                <a:cs typeface="Times New Roman" panose="02020603050405020304" pitchFamily="18" charset="0"/>
              </a:rPr>
              <a:t>die anderen wirtschaftspolitischen Akteure ihrem Eigeninteresse folgen. Das Ergebnis der Staatseingriffe muss damit nicht optimal sein.</a:t>
            </a:r>
          </a:p>
          <a:p>
            <a:endParaRPr lang="de-DE"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5258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Staatliche Intervention in den letzten 10 Jahren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marL="342900" indent="-342900">
              <a:buFont typeface="Arial" panose="020B0604020202020204" pitchFamily="34" charset="0"/>
              <a:buChar char="•"/>
            </a:pPr>
            <a:r>
              <a:rPr lang="de-DE" sz="1700" dirty="0" smtClean="0">
                <a:latin typeface="Times New Roman" panose="02020603050405020304" pitchFamily="18" charset="0"/>
                <a:cs typeface="Times New Roman" panose="02020603050405020304" pitchFamily="18" charset="0"/>
              </a:rPr>
              <a:t>Abwrackprämie (2009)			Volumen: 5 Mrd. Euro</a:t>
            </a:r>
          </a:p>
          <a:p>
            <a:pPr marL="342900" indent="-342900">
              <a:buFont typeface="Arial" panose="020B0604020202020204" pitchFamily="34" charset="0"/>
              <a:buChar char="•"/>
            </a:pPr>
            <a:endParaRPr lang="de-DE" sz="17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700" dirty="0" smtClean="0">
                <a:latin typeface="Times New Roman" panose="02020603050405020304" pitchFamily="18" charset="0"/>
                <a:cs typeface="Times New Roman" panose="02020603050405020304" pitchFamily="18" charset="0"/>
              </a:rPr>
              <a:t>Schuldenbremse (2009)			maximale Neuverschuldung bei 0,35% des BIP</a:t>
            </a:r>
          </a:p>
          <a:p>
            <a:pPr marL="342900" indent="-342900">
              <a:buFont typeface="Arial" panose="020B0604020202020204" pitchFamily="34" charset="0"/>
              <a:buChar char="•"/>
            </a:pPr>
            <a:endParaRPr lang="de-DE" sz="17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700" dirty="0" smtClean="0">
                <a:latin typeface="Times New Roman" panose="02020603050405020304" pitchFamily="18" charset="0"/>
                <a:cs typeface="Times New Roman" panose="02020603050405020304" pitchFamily="18" charset="0"/>
              </a:rPr>
              <a:t>Bankenrettung (2009)			Verstaatlichung (100%) </a:t>
            </a:r>
            <a:r>
              <a:rPr lang="de-DE" sz="1700" dirty="0" err="1" smtClean="0">
                <a:latin typeface="Times New Roman" panose="02020603050405020304" pitchFamily="18" charset="0"/>
                <a:cs typeface="Times New Roman" panose="02020603050405020304" pitchFamily="18" charset="0"/>
              </a:rPr>
              <a:t>Hypo</a:t>
            </a:r>
            <a:r>
              <a:rPr lang="de-DE" sz="1700" dirty="0" smtClean="0">
                <a:latin typeface="Times New Roman" panose="02020603050405020304" pitchFamily="18" charset="0"/>
                <a:cs typeface="Times New Roman" panose="02020603050405020304" pitchFamily="18" charset="0"/>
              </a:rPr>
              <a:t> Real Estate</a:t>
            </a:r>
          </a:p>
          <a:p>
            <a:r>
              <a:rPr lang="de-DE" sz="1700" dirty="0" smtClean="0">
                <a:latin typeface="Times New Roman" panose="02020603050405020304" pitchFamily="18" charset="0"/>
                <a:cs typeface="Times New Roman" panose="02020603050405020304" pitchFamily="18" charset="0"/>
              </a:rPr>
              <a:t>						Garantien: ca. 125 Mrd. Euro</a:t>
            </a:r>
          </a:p>
          <a:p>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				Teilverstaatlichung (25%/15%) der Commerzbank</a:t>
            </a:r>
          </a:p>
          <a:p>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					Volumen: ca. 15 Mrd. Euro</a:t>
            </a:r>
          </a:p>
          <a:p>
            <a:endParaRPr lang="de-DE" sz="17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7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700" dirty="0" smtClean="0">
                <a:latin typeface="Times New Roman" panose="02020603050405020304" pitchFamily="18" charset="0"/>
                <a:cs typeface="Times New Roman" panose="02020603050405020304" pitchFamily="18" charset="0"/>
              </a:rPr>
              <a:t>Atomausstieg (2000/2011)		Abschaltung bis 2022</a:t>
            </a:r>
          </a:p>
          <a:p>
            <a:pPr marL="342900" indent="-342900">
              <a:buFont typeface="Arial" panose="020B0604020202020204" pitchFamily="34" charset="0"/>
              <a:buChar char="•"/>
            </a:pPr>
            <a:endParaRPr lang="de-DE" sz="17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700" dirty="0" smtClean="0">
                <a:latin typeface="Times New Roman" panose="02020603050405020304" pitchFamily="18" charset="0"/>
                <a:cs typeface="Times New Roman" panose="02020603050405020304" pitchFamily="18" charset="0"/>
              </a:rPr>
              <a:t>Mindestlohn (2014)			seit 1.1.2020 9,50 Euro/h</a:t>
            </a:r>
          </a:p>
          <a:p>
            <a:pPr marL="342900" indent="-342900">
              <a:buFont typeface="Arial" panose="020B0604020202020204" pitchFamily="34" charset="0"/>
              <a:buChar char="•"/>
            </a:pPr>
            <a:endParaRPr lang="de-DE" sz="17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700" dirty="0" smtClean="0">
                <a:latin typeface="Times New Roman" panose="02020603050405020304" pitchFamily="18" charset="0"/>
                <a:cs typeface="Times New Roman" panose="02020603050405020304" pitchFamily="18" charset="0"/>
              </a:rPr>
              <a:t>Kohleausstieg (03.07.2020)		geplanter Ausstieg bis 2038</a:t>
            </a:r>
          </a:p>
          <a:p>
            <a:pPr marL="342900" indent="-342900">
              <a:buFont typeface="Arial" panose="020B0604020202020204" pitchFamily="34" charset="0"/>
              <a:buChar char="•"/>
            </a:pPr>
            <a:endParaRPr lang="de-DE" sz="17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700" dirty="0" smtClean="0">
                <a:latin typeface="Times New Roman" panose="02020603050405020304" pitchFamily="18" charset="0"/>
                <a:cs typeface="Times New Roman" panose="02020603050405020304" pitchFamily="18" charset="0"/>
              </a:rPr>
              <a:t>Corona-Rettungsmaßnahmen (2020)	Haushaltswirksame Maßnahmen 350 Mrd. Euro</a:t>
            </a:r>
          </a:p>
          <a:p>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			Garantien 820 Mrd. Euro</a:t>
            </a:r>
          </a:p>
          <a:p>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			Weitere Maßnahmen Frühjahr 2021 180 Mrd. Euro</a:t>
            </a:r>
          </a:p>
          <a:p>
            <a:endParaRPr lang="de-DE" sz="1900" dirty="0">
              <a:latin typeface="Times New Roman" panose="02020603050405020304" pitchFamily="18" charset="0"/>
              <a:cs typeface="Times New Roman" panose="02020603050405020304" pitchFamily="18" charset="0"/>
            </a:endParaRPr>
          </a:p>
          <a:p>
            <a:r>
              <a:rPr lang="de-DE" sz="1900" b="1" u="sng" dirty="0" smtClean="0">
                <a:latin typeface="Times New Roman" panose="02020603050405020304" pitchFamily="18" charset="0"/>
                <a:cs typeface="Times New Roman" panose="02020603050405020304" pitchFamily="18" charset="0"/>
              </a:rPr>
              <a:t>Aktuelle wirtschaftspolitische Diskussion</a:t>
            </a:r>
            <a:r>
              <a:rPr lang="de-DE" sz="1900" dirty="0" smtClean="0">
                <a:latin typeface="Times New Roman" panose="02020603050405020304" pitchFamily="18" charset="0"/>
                <a:cs typeface="Times New Roman" panose="02020603050405020304" pitchFamily="18" charset="0"/>
              </a:rPr>
              <a:t>:</a:t>
            </a:r>
          </a:p>
          <a:p>
            <a:endParaRPr lang="de-DE" sz="1900" dirty="0" smtClean="0">
              <a:latin typeface="Times New Roman" panose="02020603050405020304" pitchFamily="18" charset="0"/>
              <a:cs typeface="Times New Roman" panose="02020603050405020304" pitchFamily="18" charset="0"/>
            </a:endParaRPr>
          </a:p>
          <a:p>
            <a:r>
              <a:rPr lang="de-DE" sz="1900" dirty="0" smtClean="0">
                <a:latin typeface="Times New Roman" panose="02020603050405020304" pitchFamily="18" charset="0"/>
                <a:cs typeface="Times New Roman" panose="02020603050405020304" pitchFamily="18" charset="0"/>
              </a:rPr>
              <a:t>Mindestrente, Renteneintrittsalter, </a:t>
            </a:r>
            <a:r>
              <a:rPr lang="de-DE" sz="1900" dirty="0" err="1" smtClean="0">
                <a:latin typeface="Times New Roman" panose="02020603050405020304" pitchFamily="18" charset="0"/>
                <a:cs typeface="Times New Roman" panose="02020603050405020304" pitchFamily="18" charset="0"/>
              </a:rPr>
              <a:t>PKW-Maut</a:t>
            </a:r>
            <a:r>
              <a:rPr lang="de-DE" sz="1900" dirty="0" smtClean="0">
                <a:latin typeface="Times New Roman" panose="02020603050405020304" pitchFamily="18" charset="0"/>
                <a:cs typeface="Times New Roman" panose="02020603050405020304" pitchFamily="18" charset="0"/>
              </a:rPr>
              <a:t>, bedingungsloses Grundeinkommen, …</a:t>
            </a:r>
          </a:p>
          <a:p>
            <a:endParaRPr lang="de-DE" sz="2400" dirty="0" smtClean="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952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96810" y="134905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574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50" y="9524"/>
            <a:ext cx="8803334"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Träger der Wirtschaftspolitik</a:t>
            </a:r>
          </a:p>
        </p:txBody>
      </p:sp>
      <p:pic>
        <p:nvPicPr>
          <p:cNvPr id="5" name="Grafik 4">
            <a:extLst>
              <a:ext uri="{FF2B5EF4-FFF2-40B4-BE49-F238E27FC236}">
                <a16:creationId xmlns:a16="http://schemas.microsoft.com/office/drawing/2014/main" id="{95826DDD-823A-407F-B680-49A13C952185}"/>
              </a:ext>
            </a:extLst>
          </p:cNvPr>
          <p:cNvPicPr>
            <a:picLocks noChangeAspect="1"/>
          </p:cNvPicPr>
          <p:nvPr/>
        </p:nvPicPr>
        <p:blipFill>
          <a:blip r:embed="rId2"/>
          <a:stretch>
            <a:fillRect/>
          </a:stretch>
        </p:blipFill>
        <p:spPr>
          <a:xfrm>
            <a:off x="360000" y="720000"/>
            <a:ext cx="8329605" cy="5494337"/>
          </a:xfrm>
          <a:prstGeom prst="rect">
            <a:avLst/>
          </a:prstGeom>
        </p:spPr>
      </p:pic>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6363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3084</Words>
  <Application>Microsoft Office PowerPoint</Application>
  <PresentationFormat>Breitbild</PresentationFormat>
  <Paragraphs>401</Paragraphs>
  <Slides>38</Slides>
  <Notes>1</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38</vt:i4>
      </vt:variant>
    </vt:vector>
  </HeadingPairs>
  <TitlesOfParts>
    <vt:vector size="48" baseType="lpstr">
      <vt:lpstr>Arial</vt:lpstr>
      <vt:lpstr>Calibri</vt:lpstr>
      <vt:lpstr>Calibri Light</vt:lpstr>
      <vt:lpstr>Cambria Math</vt:lpstr>
      <vt:lpstr>Sparkasse Rg</vt:lpstr>
      <vt:lpstr>Symbol</vt:lpstr>
      <vt:lpstr>Times New Roman</vt:lpstr>
      <vt:lpstr>Wingdings</vt:lpstr>
      <vt:lpstr>Office</vt:lpstr>
      <vt:lpstr>Microsoft Excel-Arbeitsblatt</vt:lpstr>
      <vt:lpstr>PowerPoint-Präsentation</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435</cp:revision>
  <dcterms:created xsi:type="dcterms:W3CDTF">2019-02-11T10:45:01Z</dcterms:created>
  <dcterms:modified xsi:type="dcterms:W3CDTF">2021-03-30T07:59:53Z</dcterms:modified>
</cp:coreProperties>
</file>