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notesSlides/notesSlide1.xml" ContentType="application/vnd.openxmlformats-officedocument.presentationml.notesSlide+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notesSlides/notesSlide2.xml" ContentType="application/vnd.openxmlformats-officedocument.presentationml.notesSlide+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notesSlides/notesSlide3.xml" ContentType="application/vnd.openxmlformats-officedocument.presentationml.notesSlide+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notesSlides/notesSlide4.xml" ContentType="application/vnd.openxmlformats-officedocument.presentationml.notesSlide+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notesSlides/notesSlide5.xml" ContentType="application/vnd.openxmlformats-officedocument.presentationml.notesSlide+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notesSlides/notesSlide6.xml" ContentType="application/vnd.openxmlformats-officedocument.presentationml.notesSlide+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notesSlides/notesSlide7.xml" ContentType="application/vnd.openxmlformats-officedocument.presentationml.notesSlide+xml"/>
  <Override PartName="/ppt/ink/ink1321.xml" ContentType="application/inkml+xml"/>
  <Override PartName="/ppt/notesSlides/notesSlide8.xml" ContentType="application/vnd.openxmlformats-officedocument.presentationml.notesSlide+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917" r:id="rId2"/>
    <p:sldId id="918" r:id="rId3"/>
    <p:sldId id="919" r:id="rId4"/>
    <p:sldId id="474" r:id="rId5"/>
    <p:sldId id="475" r:id="rId6"/>
    <p:sldId id="476" r:id="rId7"/>
    <p:sldId id="478" r:id="rId8"/>
    <p:sldId id="846" r:id="rId9"/>
    <p:sldId id="848" r:id="rId10"/>
    <p:sldId id="850" r:id="rId11"/>
    <p:sldId id="851" r:id="rId12"/>
    <p:sldId id="500" r:id="rId13"/>
    <p:sldId id="1536" r:id="rId14"/>
    <p:sldId id="501" r:id="rId15"/>
    <p:sldId id="502" r:id="rId16"/>
    <p:sldId id="1531" r:id="rId17"/>
    <p:sldId id="1532" r:id="rId18"/>
    <p:sldId id="1533" r:id="rId19"/>
    <p:sldId id="1534" r:id="rId20"/>
    <p:sldId id="1535"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15" autoAdjust="0"/>
    <p:restoredTop sz="94660"/>
  </p:normalViewPr>
  <p:slideViewPr>
    <p:cSldViewPr snapToGrid="0">
      <p:cViewPr varScale="1">
        <p:scale>
          <a:sx n="113" d="100"/>
          <a:sy n="113" d="100"/>
        </p:scale>
        <p:origin x="216"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5:35.104"/>
    </inkml:context>
    <inkml:brush xml:id="br0">
      <inkml:brushProperty name="width" value="0.025" units="cm"/>
      <inkml:brushProperty name="height" value="0.025" units="cm"/>
    </inkml:brush>
  </inkml:definitions>
  <inkml:trace contextRef="#ctx0" brushRef="#br0">10678 605 10346,'-16'-8'2562,"-35"-14"-1868,-1 3 0,-55-14 0,-386-50-581,-6 32-308,167 19 122,-757-71 2479,63 6-1886,-1926-59 927,931 240-1175,1792-61 207,1 10 1,-243 68-1,358-69-590,2 4 1,1 6-1,2 4 0,2 5 1,-196 128-1,274-158 137,0 0 0,1 2 0,2 0 1,-42 51-1,56-60-14,1 0 0,1 1 1,0 0-1,1 1 0,1 0 0,0 0 0,2 0 1,-1 1-1,2 0 0,0 0 0,-2 27 0,5-29-11,1 0-1,0 0 0,1 0 0,1 0 0,0 0 1,1 0-1,1-1 0,0 1 0,1-1 1,8 17-1,-3-12 35,0-1 1,2-1-1,0 0 1,1-1-1,1 0 1,30 27-1,8 0 40,1-3 1,2-2-1,2-3 0,1-2 0,2-2 0,104 36 0,-13-17-92,260 50-1,776 81-15,11-64-30,832-59 95,-917-113 66,-4-59-9,-275 3 125,-14-68 127,-455 56 526,-313 101-636,-1-2 1,-2-3-1,0-1 0,79-63 1,-112 77-181,0-2 0,-1 1 0,-1-2-1,0 0 1,-1-1 0,-1 0 0,-1-1 0,0 0 0,-2 0 0,0-1 0,-1-1 0,-1 1 0,8-44 0,-12 44-46,0 0 0,-2 0-1,0 0 1,-1 0 0,-2-1 0,0 1 0,0 0-1,-2 0 1,-1 1 0,0-1 0,-2 1 0,0 0-1,-1 0 1,0 1 0,-14-20 0,1 9-697,-2 2 0,0 0 1,-2 1-1,-1 2 0,-1 1 1,-52-35-1,-12-5-3824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9:31.974"/>
    </inkml:context>
    <inkml:brush xml:id="br0">
      <inkml:brushProperty name="width" value="0.025" units="cm"/>
      <inkml:brushProperty name="height" value="0.025" units="cm"/>
    </inkml:brush>
  </inkml:definitions>
  <inkml:trace contextRef="#ctx0" brushRef="#br0">178 367 18962,'-15'13'443,"-1"0"-328,0 1 0,1 1 0,1 0 0,1 1 0,0 0 0,1 1 1,1 1-1,-13 25 0,17-23 82,1 0 1,1 1-1,1-1 1,1 1-1,1 0 1,1 0-1,1 32 1,27 149 142,-9-87-189,27 607 269,-13-102-349,14-221 28,31 440 42,-102 115-98,2-158 2434,25-754-2358,1-1 0,2 1 0,2 0-1,2-1 1,1-1 0,20 48 0,-21-66-62,2 0 0,0 0 0,2-2 1,0 1-1,1-2 0,1 1 0,1-2 0,1 0 0,0-1 0,1-1 1,1-1-1,23 15 0,54 25 71,166 69 1,-142-71-103,61 24-70,3-8 0,2-8 0,4-8 1,312 45-1,1029 33 73,7-100-39,-1268-29 18,1879 93 56,-1114-31 587,-966-64-607,-32-1-25,-1 1 0,0 1 0,0 3 0,70 14 0,-104-17-5,0 0 1,0 0-1,0 0 1,0-1 0,0 2-1,0-1 1,0 0-1,0 0 1,-1 1 0,1-1-1,-1 1 1,3 1-1,1 3 240,-4-6-248,0 0 0,-1 1-1,1-1 1,0 0 0,0 0 0,0 0 0,0 1 0,-1-1-1,1 0 1,0 0 0,0 0 0,0 0 0,0 0 0,0-1 0,-1 1-1,1 0 1,0 0 0,0-1 0,0 1 0,-1 0 0,1-1-1,0 1 1,0 0 0,-1-1 0,1 1 0,0-1 0,-1 0 0,1 1-1,1-2 1,22-21 74,-20 19-58,41-45-43,-1-2-1,-4-1 0,-1-3 0,-3-1 1,50-104-1,108-323 13,-126 297 122,343-1127-71,-392 1234-52,-3-1 0,-4 0 0,-3-1 0,-4-1 0,-3 1 0,-4 0 0,-4-1 0,-28-148 0,18 166-9,-12-51 15,4 0-1,-15-217 1,63-150 227,2 56-99,-25 366-111,-2 0 1,-3 0 0,-3 0 0,-2 1-1,-3 0 1,-19-58 0,-175-365 15,125 306-26,56 121-54,-2 2 0,-53-78 1,62 108 25,0 0 0,-1 0 0,-2 2 0,0 1 0,-1 0 0,-1 2-1,-31-20 1,-10 2-91,-2 3 0,-1 3-1,-1 2 1,-76-19 0,-293-52-109,-30 21 590,-3 21 0,-525 3 0,-524 55-518,-191-2-47,612-37 203,-264-1-427,1096 64-3935,148-11-1094,42-7-1642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1.808"/>
    </inkml:context>
    <inkml:brush xml:id="br0">
      <inkml:brushProperty name="width" value="0.025" units="cm"/>
      <inkml:brushProperty name="height" value="0.025" units="cm"/>
    </inkml:brush>
  </inkml:definitions>
  <inkml:trace contextRef="#ctx0" brushRef="#br0">180 220 16271,'-4'-9'3513,"0"1"-3010,0-1 713,-1 0 1,0 1 0,0-1 0,-12-13 0,16 20-1098,0 1 0,-1-1 0,1 1 0,-1-1 0,1 1 1,-1 0-1,0-1 0,0 1 0,1 0 0,-1 0 0,0 0 0,0 1 1,0-1-1,0 0 0,0 1 0,0-1 0,0 1 0,0 0 0,0-1 1,-1 1-1,1 0 0,0 0 0,0 1 0,0-1 0,0 0 0,0 1 1,0-1-1,0 1 0,0-1 0,0 1 0,-4 2 0,1 2-76,-1-1 0,1 1 0,-1 1 0,2-1 0,-1 1 0,0-1 0,1 1 0,0 1 0,-6 12 0,8-14-11,-1 0 0,1 0 1,-1 1-1,2-1 0,-1 1 0,0 0 0,1-1 1,0 1-1,1 0 0,-1 0 0,1-1 1,0 1-1,1 7 0,0-12-27,-1 0 1,1 0-1,0 0 0,-1-1 0,1 1 0,0 0 1,0 0-1,-1-1 0,1 1 0,0-1 1,0 1-1,0-1 0,0 1 0,0-1 1,0 1-1,0-1 0,0 0 0,0 0 1,0 1-1,0-1 0,0 0 0,0 0 1,0 0-1,0 0 0,0 0 0,0 0 0,0 0 1,0-1-1,0 1 0,1-1 0,33-9 175,-19 2-99,-1-1 1,-1-1-1,1 0 0,-2-1 1,1-1-1,-1 0 1,-1-1-1,19-26 0,5-11 234,33-62-1,-79 166-314,0-23 0,1 0 0,1 0 0,2 0 0,1 1 0,-1 48 0,6-78 0,0 0 0,0 1 0,0-1 0,1 0 0,-1 0 0,1 1 0,-1-1 0,1 0 0,0 0 0,0 0 0,0 1 0,0-1 0,1 0 0,-1-1 0,0 1 0,1 0 0,0 0 0,-1-1 0,1 1 0,0 0 0,0-1 0,0 0 0,-1 1 0,2-1 0,-1 0 0,0 0 0,0 0 0,0-1 0,0 1 0,1 0 0,-1-1 0,0 1 0,0-1 0,1 0 0,-1 0 0,0 0 0,1 0 0,-1 0 0,3-1 0,3 0 0,0 0 0,-1 0 0,1 0 0,-1-1 0,0-1 0,0 1 0,0-1 0,0 0 0,0-1 0,0 1 0,7-7 0,-6 4 0,-1-1 0,0-1 0,0 1 0,-1-1 0,1-1 0,-2 1 0,1-1 0,-1 0 0,-1 0 0,1 0 0,-2-1 0,1 1 0,-1-1 0,-1 0 0,0 0 0,0 0 0,-1 0 0,0-15 0,0 25 0,-1-1 0,0 1 0,0-1 0,0 1 0,0-1 0,0 1 0,0-1 0,0 1 0,0-1 0,0 0 0,0 1 0,0-1 0,0 1 0,0-1 0,-1 1 0,1-1 0,0 1 0,0-1 0,-1 1 0,1 0 0,0-1 0,0 1 0,-1-1 0,1 1 0,0-1 0,-1 1 0,1 0 0,-1-1 0,1 1 0,-1 0 0,1 0 0,0-1 0,-1 1 0,1 0 0,-1 0 0,0-1 0,-18 11 0,-14 28 0,26-29 0,1-1 0,1 1 0,-1 0 0,2 1 0,-1-1 0,1 1 0,0 0 0,1 0 0,-2 14 0,5-23 0,0 0 0,0 1 0,1-1 0,-1 0 0,0 0 0,1 1 0,-1-1 0,1 0 0,0 0 0,-1 0 0,1 0 0,0 0 0,0 0 0,-1 0 0,1 0 0,0 0 0,0 0 0,0 0 0,0-1 0,0 1 0,0 0 0,1-1 0,-1 1 0,0-1 0,0 1 0,0-1 0,1 1 0,-1-1 0,0 0 0,0 0 0,1 0 0,-1 0 0,0 0 0,3 0 0,58 0 0,-44 0 0,9 0 0,0-1 0,0-2 0,0 0 0,-1-2 0,0 0 0,42-16 0,-66 20 0,-1 1 0,0-1 0,0 0 0,0 1 0,0-1 0,0 0 0,0 0 0,0 0 0,0 0 0,0 0 0,0 0 0,0 0 0,0 0 0,-1 0 0,1-1 0,-1 1 0,1 0 0,-1 0 0,1-1 0,-1 1 0,1 0 0,-1-1 0,0 1 0,0 0 0,0-1 0,0 1 0,0 0 0,0-1 0,0 1 0,0 0 0,-1-1 0,1 1 0,0 0 0,-1-1 0,1 1 0,-1 0 0,1 0 0,-1 0 0,0-1 0,-1 0 0,-3-8 0,-1 1 0,-1 0 0,-13-16 0,13 18 0,-1-3 0,4 6 0,0 0 0,0-1 0,0 0 0,1 0 0,0 0 0,0 0 0,0 0 0,0 0 0,-2-8 0,5 12 0,0 1 0,0-1 0,1 1 0,-1-1 0,0 1 0,0-1 0,0 1 0,0-1 0,0 1 0,1-1 0,-1 1 0,0-1 0,0 1 0,1-1 0,-1 1 0,0 0 0,1-1 0,-1 1 0,0 0 0,1-1 0,-1 1 0,1 0 0,-1-1 0,1 1 0,-1 0 0,1 0 0,-1-1 0,0 1 0,1 0 0,-1 0 0,1 0 0,-1 0 0,1 0 0,-1 0 0,1 0 0,0 0 0,25-1 0,-21 1 0,80 0-1775,-26 0-2840,4 0-5427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7.019"/>
    </inkml:context>
    <inkml:brush xml:id="br0">
      <inkml:brushProperty name="width" value="0.025" units="cm"/>
      <inkml:brushProperty name="height" value="0.025" units="cm"/>
    </inkml:brush>
  </inkml:definitions>
  <inkml:trace contextRef="#ctx0" brushRef="#br0">1 651 14157,'0'0'12684,"8"-1"-11173,0-1-1307,0-1 0,-1 0 0,0 0-1,0-1 1,0 1 0,0-2 0,0 1-1,-1-1 1,0 0 0,0 0 0,0-1 0,-1 1-1,6-8 1,74-101 712,-62 80-622,91-136-34,66-87-168,-180 256-92,0 1 0,0-1 0,0 1 0,0 0 0,1-1 0,-1 1 0,0-1 0,0 1 0,1 0 0,-1-1 0,0 1 0,1-1 0,-1 1 0,0 0 0,1 0 0,-1-1 0,1 1 0,-1 0 0,0 0 0,1-1 0,-1 1 0,1 0 0,-1 0 0,1 0 0,-1 0 0,1 0 0,-1 0 0,0 0 0,1 0 0,-1 0 0,1 0 0,-1 0 0,1 0 0,0 0 0,3 17 0,-8 32 0,-11 29 0,-4-1 0,-53 134 0,41-125 0,-35 145 0,61-181-49,11-31-262,-5-18 288,-1-1 0,1 0 1,0 0-1,-1 0 1,1 0-1,-1 0 0,1 1 1,0-1-1,-1 0 1,1-1-1,0 1 0,-1 0 1,1 0-1,-1 0 1,1 0-1,0 0 0,-1-1 1,1 1-1,-1 0 1,1 0-1,0-1 0,-1 1 1,1 0-1,-1-1 1,1 1-1,-1-1 0,0 1 1,1-1-1,-1 1 1,1-1-1,0 0 0,2-4-1142,0 0-1,0 0 1,0 0-1,0 0 1,-1 0-1,0-1 0,0 1 1,2-11-1,5-27-10738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7.607"/>
    </inkml:context>
    <inkml:brush xml:id="br0">
      <inkml:brushProperty name="width" value="0.025" units="cm"/>
      <inkml:brushProperty name="height" value="0.025" units="cm"/>
    </inkml:brush>
  </inkml:definitions>
  <inkml:trace contextRef="#ctx0" brushRef="#br0">0 95 24375,'0'0'8392,"33"-68"-21396,-19 42-2435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8.173"/>
    </inkml:context>
    <inkml:brush xml:id="br0">
      <inkml:brushProperty name="width" value="0.025" units="cm"/>
      <inkml:brushProperty name="height" value="0.025" units="cm"/>
    </inkml:brush>
  </inkml:definitions>
  <inkml:trace contextRef="#ctx0" brushRef="#br0">70 153 15983,'0'0'8050,"-9"11"-7057,2-2-803,1 0 0,0 1 0,0-1-1,1 1 1,0 0 0,1 1 0,0-1-1,0 1 1,1 0 0,-2 18 0,3-12 146,0-5-253,1-1 1,0 1-1,1-1 0,0 0 1,1 1-1,0-1 1,3 14-1,-3-24-87,0 0 0,-1 0 0,1 0-1,0 1 1,0-1 0,-1 0 0,1 0-1,0 0 1,0 0 0,0-1 0,0 1-1,1 0 1,-1 0 0,0-1 0,0 1-1,0 0 1,1-1 0,-1 1 0,0-1-1,0 0 1,1 1 0,-1-1 0,0 0-1,1 0 1,-1 0 0,0 0 0,1 0-1,-1 0 1,0 0 0,1 0 0,2-1 0,0 0-94,1-1 0,-1 1 1,1-1-1,-1 0 0,0 0 1,0 0-1,1 0 1,3-4-1,9-9-777,0 0 0,-2-1 0,1-1 0,-2-1-1,-1 0 1,0-1 0,10-20 0,65-149-2679,-68 142 4868,-9 27 575,-11 19-1850,0 0 0,0 0-1,0 0 1,1 0 0,-1 0 0,0-1 0,0 1-1,0 0 1,0 0 0,0 0 0,1 0 0,-1 0-1,0 0 1,0 0 0,0 0 0,0 0 0,1 0-1,-1 0 1,0 0 0,0 0 0,0 0 0,0 0-1,0 0 1,1 0 0,-1 0 0,0 0 0,0 0 0,0 0-1,0 0 1,1 0 0,-1 1 0,0-1 0,0 0-1,0 0 1,0 0 0,0 0 0,0 0 0,0 0-1,1 0 1,-1 1 0,0-1 0,0 0 0,0 0-1,0 0 1,0 0 0,0 0 0,0 1 0,0-1-1,0 0 1,0 0 0,0 0 0,3 38 1660,-7 14-121,-3-1 1,-24 89 0,19-93-438,2 1-1,1 1 1,-2 72 0,11-117-1141,0-1 0,0 1 0,0 0 0,1-1 0,-1 1 0,1 0 0,0-1 0,2 6 0,-2-8 0,-1 0 0,1 0 0,0 0 0,0 0 0,0 0 0,0 0 0,0 0 0,0 0 0,0 0 0,0 0 0,0-1 0,0 1 0,0 0 0,0-1 0,1 1 0,-1-1 0,0 0 0,0 1 0,1-1 0,-1 0 0,0 0 0,1 1 0,-1-1 0,0 0 0,2-1 0,-2 1-3,-1 0 0,1 0 1,0 0-1,0 0 0,-1 0 0,1 0 0,0 0 1,-1 0-1,1-1 0,0 1 0,-1 0 0,1-1 1,0 1-1,-1 0 0,1-1 0,0 1 0,-1-1 1,1 1-1,-1-1 0,1 1 0,-1-1 0,1 1 1,-1-1-1,1 0 0,-1 1 0,0-1 0,1 0 1,-1 1-1,0-2 0,1-27-245,-2 23 110,-1-1 0,0 1 0,0 0 0,0-1 0,-1 1 1,-5-9-1,-2 2-435,-1 1 0,0 0 0,-1 1 0,0 0 1,0 1-1,-1 1 0,0 0 0,-1 0 0,-15-6 0,17 10 694,1 1 0,0 0 0,-1 0 0,0 2-1,0-1 1,0 1 0,-22 0 0,34 2-68,-1 0 1,1 0-1,-1 0 0,1 0 1,-1 0-1,0-1 0,1 2 1,-1-1-1,1 0 1,-1 0-1,1 0 0,-1 0 1,0 0-1,1 0 0,-1 0 1,1 1-1,-1-1 1,1 0-1,-1 0 0,1 1 1,-1-1-1,1 0 0,0 1 1,-1-1-1,1 1 0,-1-1 1,1 1-1,0-1 1,-1 0-1,1 1 0,0-1 1,-1 1-1,1-1 0,0 1 1,0 0-1,-1 0 0,2 0-31,-1 0-1,0-1 1,1 1-1,-1-1 0,1 1 1,-1 0-1,0-1 0,1 1 1,0-1-1,-1 1 1,1-1-1,-1 1 0,1-1 1,-1 1-1,1-1 1,0 0-1,-1 1 0,1-1 1,0 0-1,0 1 0,-1-1 1,1 0-1,0 0 1,0 0-1,-1 0 0,1 0 1,0 0-1,1 0 0,125 3-888,-15-1-7731,-65 0 1253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8.771"/>
    </inkml:context>
    <inkml:brush xml:id="br0">
      <inkml:brushProperty name="width" value="0.025" units="cm"/>
      <inkml:brushProperty name="height" value="0.025" units="cm"/>
    </inkml:brush>
  </inkml:definitions>
  <inkml:trace contextRef="#ctx0" brushRef="#br0">93 45 17969,'0'0'1746,"-10"5"779,5-3-2268,0 1-1,0 0 1,0 0 0,0 0 0,0 0 0,1 1 0,-1-1-1,1 1 1,0 0 0,0 1 0,0-1 0,1 1 0,0 0-1,0 0 1,0 0 0,0 0 0,1 0 0,0 0 0,0 1-1,0-1 1,1 1 0,-1 0 0,1-1 0,1 1 0,-1 0-1,1 9 1,0-14-258,0 1 0,1-1 1,-1 0-1,0 0 0,0 0 0,1 0 0,-1 0 0,1 0 0,-1 0 0,1 0 0,-1 0 0,1 0 0,0 0 0,-1 0 0,1 0 1,0 0-1,0 0 0,0-1 0,-1 1 0,1 0 0,0-1 0,0 1 0,0 0 0,0-1 0,0 1 0,2 0 0,0-1 2,1 1-1,-1-1 0,0 0 0,0 0 0,0 0 0,0 0 0,1 0 0,-1-1 1,6-1-1,-2 0 12,1 0 0,-1-1 1,1 0-1,-1 0 0,0-1 0,0 0 1,8-6-1,-7 3 14,-1 0 1,-1 0-1,1-1 1,-1 1-1,-1-2 0,1 1 1,-2 0-1,1-1 1,-1 0-1,0 0 0,-1 0 1,0-1-1,0 1 1,-1-1-1,0 0 0,-1 1 1,0-19-1,-2 37-30,0 0-1,-1-1 1,0 1-1,-6 13 1,-5 20 202,12-36-193,-2 7 233,1 0 1,0 1-1,0 21 1,2-33-207,0 0 1,0 1-1,0-1 1,0 0-1,1 0 1,-1 0-1,1 1 1,-1-1-1,1 0 0,0 0 1,-1 0-1,1 0 1,0 0-1,1 0 1,-1 0-1,0-1 1,0 1-1,1 0 1,-1-1-1,1 1 1,-1-1-1,1 1 1,0-1-1,0 0 0,0 1 1,0-1-1,0 0 1,0 0-1,3 1 1,2-1-10,-1 0 0,1 0 0,-1-1 1,1 0-1,-1 0 0,1 0 0,-1-1 1,1 0-1,-1 0 0,0-1 0,1 0 1,-1 0-1,0 0 0,0-1 0,0 0 1,-1 0-1,1 0 0,-1-1 0,1 0 0,-1 0 1,7-7-1,-6 4 3,0 0 1,0 0-1,0 0 1,-1 0-1,-1-1 1,1 0-1,-1 0 0,0 0 1,-1-1-1,0 1 1,0-1-1,-1 0 1,0 0-1,-1 0 1,1-9-1,-2 18-26,0 1 0,-1-1 0,1 0 0,0 0 0,0 0 0,0 0 0,0 0 0,0 0 0,-1 0 0,1 0 0,0 0 0,0 0 0,0 0 0,0 0 0,0 0 0,-1 0 0,1 0 0,0 0 0,0 0 0,0 0 0,0 0 0,-1 0 0,1 0 0,0 0 0,0 0 0,0 0 0,0 0 0,-1 0 0,1 0 0,0 0 0,0 0 0,0 0 0,0-1 0,0 1 0,0 0 0,-1 0 0,1 0 0,0 0 0,0 0 0,0 0 0,0-1 0,0 1 0,0 0 0,0 0 0,0 0 0,0 0 0,0 0 0,0-1 0,0 1 0,0 0 0,0 0 0,0 0 0,-8 11 0,4 0 0,0 1 0,1-1 0,0 1 0,0 0 0,2 0 0,-2 20 0,3-31 0,0 0 0,1-1 0,-1 1 0,0 0 0,1-1 0,-1 1 0,0 0 0,1-1 0,-1 1 0,1-1 0,-1 1 0,1 0 0,-1-1 0,1 1 0,-1-1 0,1 0 0,-1 1 0,1-1 0,0 1 0,-1-1 0,1 0 0,0 0 0,-1 1 0,1-1 0,0 0 0,0 0 0,-1 0 0,1 0 0,0 0 0,-1 0 0,1 0 0,0 0 0,0 0 0,-1 0 0,1 0 0,0 0 0,0 0 0,-1-1 0,1 1 0,0 0 0,-1-1 0,2 0 0,31-13 0,-23 5 0,-1-1 0,-1 0 0,1-1 0,8-14 0,-6 8 0,-7 64 0,-9-6 0,3-27 0,0 1 0,1-1 0,0 16 0,2-29-132,-1 1 0,0-1 0,0 0 0,1 0 1,-1 1-1,0-1 0,1 0 0,-1 0 0,1 0 0,0 0 0,-1 0 0,1 0 0,0 0 1,0 0-1,0 0 0,-1 0 0,1 0 0,0 0 0,0 0 0,0 0 0,0-1 0,1 1 1,-1-1-1,0 1 0,0-1 0,0 1 0,0-1 0,1 1 0,-1-1 0,0 0 0,0 0 1,1 0-1,-1 0 0,0 0 0,1 0 0,-1 0 0,0 0 0,0 0 0,1 0 0,-1-1 1,0 1-1,0 0 0,0-1 0,2 0 0,3-1-911,1 0 0,-1 0 0,1-1-1,-1 0 1,0 0 0,0-1 0,5-4 0,18-19-4808,-2-6-3037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9.221"/>
    </inkml:context>
    <inkml:brush xml:id="br0">
      <inkml:brushProperty name="width" value="0.025" units="cm"/>
      <inkml:brushProperty name="height" value="0.025" units="cm"/>
    </inkml:brush>
  </inkml:definitions>
  <inkml:trace contextRef="#ctx0" brushRef="#br0">57 0 13901,'0'0'10015,"-7"13"-8237,0-2-1209,1 0 0,1 0 1,0 1-1,0-1 1,1 1-1,1 0 1,0 1-1,-3 21 0,1 412-670,5-439 43,3-11 56,6-26 99,10-48 26,-3-4-70,-1 2-330,30-93-1,-42 165 240,1 0 0,0 0 0,0 0 0,1 0-1,-1 1 1,9-9 0,-12 14 26,-1 1 0,1 0-1,0 0 1,0 0 0,-1 0 0,1 0-1,0 1 1,0-1 0,0 0 0,0 0-1,0 0 1,0 1 0,0-1 0,0 1-1,0-1 1,1 1 0,-1-1 0,0 1-1,0 0 1,0-1 0,1 1 0,-1 0-1,0 0 1,0 0 0,1 0 0,-1 0-1,0 0 1,0 0 0,1 0 0,-1 1-1,0-1 1,0 0 0,0 1 0,0-1-1,1 1 1,-1-1 0,0 1 0,0 0-1,0-1 1,0 1 0,0 0 0,0 0-1,0 0 1,-1 0 0,1 0 0,0 0-1,0 0 1,-1 0 0,1 0 0,0 0-1,-1 0 1,1 0 0,0 3 0,1 1 91,0 0 0,-1 1 0,1 0 0,-1-1 0,0 1 0,0 0 0,-1 0 0,1 0 0,-1-1 0,-1 1 0,1 0 0,-1 0 0,0 0 0,0-1 0,-1 1 0,0-1 1,0 1-1,0-1 0,0 1 0,-6 7 0,5-8-4,0 0 1,0 0-1,0-1 1,-1 0-1,0 1 1,0-1-1,0-1 0,0 1 1,0-1-1,-1 1 1,0-1-1,1 0 1,-1-1-1,0 1 1,-1-1-1,1 0 1,0 0-1,0-1 1,-1 0-1,1 0 1,-8 1-1,11-2-222,0 0 0,1 0 0,-1 0 0,0-1 1,1 1-1,-1 0 0,1-1 0,-1 1 0,0-1 0,1 0 0,-1 1 0,1-1 1,-1 0-1,1 0 0,0 0 0,-1 0 0,1 0 0,0 0 0,0 0 0,0-1 0,0 1 1,0 0-1,0-1 0,0 1 0,0-1 0,0 1 0,1-1 0,-1 1 0,0-1 1,1 1-1,0-1 0,-1 0 0,1 1 0,0-4 0,-1 1-567,1-1 0,0 0 0,0 1 0,1-1 0,-1 1 0,1-1 0,0 1 0,1-1 0,-1 1 0,1 0 0,3-9 0,15-16-7101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9.580"/>
    </inkml:context>
    <inkml:brush xml:id="br0">
      <inkml:brushProperty name="width" value="0.025" units="cm"/>
      <inkml:brushProperty name="height" value="0.025" units="cm"/>
    </inkml:brush>
  </inkml:definitions>
  <inkml:trace contextRef="#ctx0" brushRef="#br0">236 0 19955,'0'0'7575,"-9"11"-5461,-3 4-1684,1 1 0,1 1 0,0 0 1,1 0-1,1 1 0,-11 36 0,11-24-482,2 1 1,2 0 0,1 1-1,1-1 1,1 0-1,2 1 1,1-1-1,2 1 1,1-1-1,10 35 1,-8-50-3119,-6-25-3157,-4-16-317,-2 11 5697,-1 3 545,0 0 0,-1 0 0,-12-14-1,-29-25 3634,-14-20 7655,62 70-10808,0 0 1,-1 0-1,1-1 1,0 1 0,0 0-1,0 0 1,0 0-1,0-1 1,-1 1-1,1 0 1,0 0 0,0-1-1,0 1 1,0 0-1,0 0 1,0-1-1,0 1 1,0 0 0,0 0-1,0-1 1,0 1-1,0 0 1,0 0-1,0-1 1,0 1 0,0 0-1,0 0 1,0 0-1,1-1 1,-1 1-1,0 0 1,0 0 0,0-1-1,0 1 1,0 0-1,1 0 1,-1 0-1,0 0 1,0-1-1,0 1 1,0 0 0,1 0-1,15-4 859,28 3-1707,-35 1 1004,93 0-3851,51 0-8930,-99 0 1875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29.921"/>
    </inkml:context>
    <inkml:brush xml:id="br0">
      <inkml:brushProperty name="width" value="0.025" units="cm"/>
      <inkml:brushProperty name="height" value="0.025" units="cm"/>
    </inkml:brush>
  </inkml:definitions>
  <inkml:trace contextRef="#ctx0" brushRef="#br0">210 0 13100,'0'0'7346,"-11"0"-3785,-4 1-2738,1 0 1,0 1 0,0 1 0,0 0-1,-17 7 1,24-8-664,1 1 0,-1-1 0,1 1 0,0 0-1,0 1 1,0 0 0,0 0 0,0 0 0,1 0 0,0 1 0,0 0 0,0 0-1,1 1 1,0-1 0,-5 7 0,9-11-198,-1 0 0,1 0 0,0 0 0,-1 0 0,1 0 0,0 0 0,-1-1-1,1 1 1,0 0 0,0 0 0,0 0 0,0 0 0,0 0 0,0 0 0,0 0 0,0 0 0,0 0 0,1 0-1,-1 0 1,0 0 0,1-1 0,-1 1 0,0 0 0,1 0 0,-1 0 0,1 0 0,-1-1 0,1 1 0,0 0 0,-1 0-1,1-1 1,0 1 0,-1-1 0,1 1 0,0-1 0,0 1 0,0-1 0,0 1 0,-1-1 0,1 1 0,0-1-1,0 0 1,0 0 0,0 1 0,0-1 0,0 0 0,0 0 0,0 0 0,0 0 0,1 0 0,63 0-1780,-46-1 608,14 0-782,-23-1 1435,-1 1 1,0 1-1,1 0 1,-1 0-1,1 1 1,-1 0-1,0 1 0,1 0 1,-1 1-1,9 3 1,-16-5 689,0 0 0,-1 0 0,0 0 0,1 1 1,-1-1-1,0 0 0,1 1 0,-1-1 0,0 1 0,0 0 1,0-1-1,-1 1 0,1 0 0,0-1 0,0 1 0,-1 0 0,1 0 1,-1 0-1,0-1 0,1 1 0,-1 0 0,0 0 0,0 0 1,0 0-1,-1 0 0,1 0 0,0-1 0,-1 1 0,1 0 1,-1 0-1,1 0 0,-1-1 0,0 1 0,0 0 0,0-1 0,0 1 1,-2 2-1,-2 3 643,0 1 1,0-1-1,-1 0 1,0 0-1,-1 0 1,-8 6-1,6-5-480,-1-1 0,1 0 0,-1-1 0,-1 0 0,1 0 0,-1-1 1,0-1-1,-1 0 0,1 0 0,-1-1 0,1-1 0,-16 2 0,26-4-434,0 0 1,0 0-1,0 0 0,0 0 0,0 0 1,0 0-1,0-1 0,0 1 1,0 0-1,0-1 0,0 1 0,0-1 1,1 1-1,-1-1 0,0 1 1,0-1-1,0 0 0,1 1 0,-1-1 1,0 0-1,1 0 0,-1 1 1,0-1-1,1 0 0,-1 0 0,1 0 1,0 0-1,-1 0 0,1 0 1,0 0-1,-1-1 0,1-1-584,-1 0-1,1 0 1,0 0 0,0 1-1,0-1 1,0 0-1,1 0 1,-1 0 0,1 0-1,1-4 1,11-16-7232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0.296"/>
    </inkml:context>
    <inkml:brush xml:id="br0">
      <inkml:brushProperty name="width" value="0.025" units="cm"/>
      <inkml:brushProperty name="height" value="0.025" units="cm"/>
    </inkml:brush>
  </inkml:definitions>
  <inkml:trace contextRef="#ctx0" brushRef="#br0">158 26 17905,'-8'1'2819,"0"1"-2477,0 0 0,0 0 0,1 1 0,0 0 1,-1 0-1,1 1 0,0-1 0,0 2 0,1-1 1,-1 1-1,1 0 0,0 0 0,1 1 1,-1 0-1,1 0 0,0 0 0,0 0 0,1 1 1,0 0-1,0 0 0,1 0 0,-1 0 0,2 1 1,-1-1-1,1 1 0,0 0 0,1 0 0,-2 13 1,3-20-340,0 1 1,0-1-1,0 1 1,1-1 0,-1 1-1,0-1 1,0 1-1,1-1 1,-1 1 0,1-1-1,-1 0 1,1 1-1,0-1 1,0 0 0,-1 1-1,1-1 1,0 0-1,0 0 1,0 0 0,0 0-1,1 0 1,-1 0-1,0 0 1,2 1 0,0-1 5,-1 0 1,1 0-1,0 0 1,0 0-1,0-1 1,0 1 0,0-1-1,0 0 1,0 0-1,0 0 1,5-1 0,1 0 20,-1-1 1,1 0-1,-1-1 1,1 0 0,-1 0-1,0 0 1,0-1-1,7-5 1,2-5-6,-1 0 1,-1-1-1,0 0 0,-1-1 0,0-1 1,-2 0-1,0-1 0,0 0 0,-2-1 0,9-23 1,-53 106-1020,-10 22 1542,42-80-522,-1 1 0,1 0 0,1-1 0,-1 1 0,1 0 0,0 0 0,1 0 0,-1 0 0,1 0 0,1 0 0,1 8 0,-2-13-135,1 0-1,0 0 1,-1 0-1,1 0 0,0-1 1,0 1-1,0 0 1,1-1-1,-1 1 0,0-1 1,1 1-1,-1-1 1,1 0-1,-1 1 1,1-1-1,-1 0 0,1 0 1,0 0-1,0 0 1,0-1-1,-1 1 0,1 0 1,0-1-1,0 1 1,0-1-1,0 0 1,2 1-1,3-1-805,0 1-1,0-1 1,0 0 0,0-1-1,0 1 1,11-4 0,19-11-4739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0.654"/>
    </inkml:context>
    <inkml:brush xml:id="br0">
      <inkml:brushProperty name="width" value="0.025" units="cm"/>
      <inkml:brushProperty name="height" value="0.025" units="cm"/>
    </inkml:brush>
  </inkml:definitions>
  <inkml:trace contextRef="#ctx0" brushRef="#br0">79 1 22229,'-7'9'2210,"-2"4"-1516,0 1 0,1 0 0,1 0 0,0 1 0,1 0 0,0 1 0,1-1 0,1 1 0,1 0 0,0 0 0,0 25 0,2-13-694,2 53 0,-1-75 0,1 0 0,0 0 0,0 0 0,1 0 0,-1 0 0,1 0 0,1 0 0,-1-1 0,1 1 0,5 6 0,-6-10-50,0 0 0,1 0 0,0 0-1,-1-1 1,1 1 0,0-1 0,0 1 0,0-1 0,0 0-1,0 0 1,0-1 0,0 1 0,0-1 0,0 1 0,0-1 0,1 0-1,-1 0 1,0 0 0,6-2 0,63-11-1482,-66 11 1414,9-2-24,1 1 1,-1 0-1,25-1 1,-39 5 173,-1-1 0,0 0 0,1 0 1,-1 1-1,0-1 0,0 0 0,1 1 0,-1-1 1,0 0-1,0 1 0,0-1 0,1 0 0,-1 1 0,0-1 1,0 0-1,0 1 0,0-1 0,0 1 0,0-1 0,0 0 1,0 1-1,0-1 0,0 0 0,0 1 0,0-1 1,0 1-1,0-1 0,0 0 0,0 1 0,0-1 0,-1 0 1,1 1-1,0-1 0,0 0 0,0 1 0,-1-1 0,1 0 1,0 1-1,0-1 0,-1 0 0,1 0 0,0 1 0,-1-1 1,1 0-1,0 0 0,-13 19 725,-29 22-283,32-34-428,1 1 0,1 0 0,-1 1 1,1 0-1,1 0 0,0 0 0,0 1 0,1 0 1,0 1-1,-6 14 0,12-25-46,0 1 0,0-1 0,0 1 0,0 0 0,0-1 0,0 1 0,0 0 0,0-1 0,0 1 0,0 0 0,0-1 0,0 1 0,0-1 0,1 1 0,-1 0 0,0-1 0,1 1 0,-1-1 0,0 1 0,1-1 0,-1 1 0,0-1 0,1 1 0,-1-1 0,1 1 0,-1-1 0,1 1 0,-1-1 0,1 0 0,-1 1 0,1-1 0,0 0 0,-1 0 0,1 1 0,-1-1 0,1 0 0,0 0 0,-1 0 0,1 0 0,-1 0 0,1 0 0,0 0 0,0 0 0,37-1 0,-29 1 0,24-6-101,0-1-1,-1-1 1,0-2-1,0-1 1,56-28-1,-52 15-2824,-35 23 2617,0 0 1,-1 1-1,1-1 1,0 0-1,0 0 1,0 0-1,-1 0 1,1 0-1,0 0 1,-1 0-1,1 0 1,-1 0-1,0 0 1,1 0-1,-1-1 1,0 1-1,1 0 1,-1 0-1,0 0 1,0 0-1,0-1 1,0 1-1,0 0 1,0 0-1,-1 0 1,1-1-1,0 1 1,-1 0 0,1 0-1,0 0 1,-1 0-1,1 0 1,-2-2-1,-18-13-8120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1.011"/>
    </inkml:context>
    <inkml:brush xml:id="br0">
      <inkml:brushProperty name="width" value="0.025" units="cm"/>
      <inkml:brushProperty name="height" value="0.025" units="cm"/>
    </inkml:brush>
  </inkml:definitions>
  <inkml:trace contextRef="#ctx0" brushRef="#br0">0 107 20788,'0'0'10153,"56"-44"-8872,-10 33-736,9 3-545,5 0 0,3 0 0,-6-3-2659,-4-5-6245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2.709"/>
    </inkml:context>
    <inkml:brush xml:id="br0">
      <inkml:brushProperty name="width" value="0.025" units="cm"/>
      <inkml:brushProperty name="height" value="0.025" units="cm"/>
    </inkml:brush>
  </inkml:definitions>
  <inkml:trace contextRef="#ctx0" brushRef="#br0">96 25 14606,'-5'-22'3928,"4"22"-3816,1 0 0,0-1 0,-1 1 0,1 0 0,-1 0 0,1-1 0,0 1 0,-1 0 0,1 0 0,-1 0 0,1-1 0,0 1 0,-1 0 0,1 0 0,-1 0 0,1 0 0,-1 0 0,1 0 0,-1 0 0,1 0 0,-1 0 0,1 0 0,0 0 0,-1 0 0,1 1 0,-1-1 0,0 0 0,-1 1 31,0 1 0,0-1 1,0 1-1,0-1 0,0 1 1,0 0-1,0 0 0,1 0 1,-1 0-1,1 0 0,-1 0 1,1 0-1,0 0 1,-1 4-1,-11 32 73,3 1 0,1-1-1,1 1 1,3 1 0,1-1 0,2 54 0,1-84-164,2-1 1,-1 1 0,1 0 0,0 0-1,1-1 1,0 1 0,1-1 0,-1 1 0,2-1-1,-1 0 1,1 0 0,5 8 0,-6-12-13,0-1 1,0 0 0,0 0-1,0 0 1,1-1-1,-1 1 1,1-1 0,-1 1-1,1-1 1,0 0 0,0-1-1,0 1 1,0-1-1,0 1 1,1-1 0,-1-1-1,0 1 1,0-1 0,1 1-1,-1-1 1,0 0-1,1-1 1,-1 1 0,0-1-1,1 0 1,7-2 0,1-2 178,0 0 1,0 0 0,-1-1 0,1-1-1,-1 0 1,-1-1 0,1 0-1,-1-1 1,-1 0 0,15-16 0,-9 7-74,0-1 0,-1 0 0,-1-1 0,-1 0 0,13-29 0,-20 37-94,-1-1 1,0 0-1,-1-1 0,0 1 0,-1-1 0,0 0 0,-2 0 0,1 0 0,-2 0 0,0 0 0,-2-15 0,3 29-54,-1-1 1,0 1-1,0-1 1,0 1-1,0-1 0,0 1 1,0 0-1,0-1 1,0 1-1,0-1 0,0 1 1,-1 0-1,1-1 1,0 1-1,0-1 0,0 1 1,0 0-1,-1-1 1,1 1-1,0-1 0,0 1 1,-1 0-1,1 0 0,0-1 1,0 1-1,-1 0 1,1-1-1,0 1 0,-1 0 1,1 0-1,-1-1 1,1 1-1,0 0 0,-1 0 1,1 0-1,-1 0 1,1 0-1,0 0 0,-1 0 1,1 0-1,-1-1 1,1 1-1,-1 1 0,1-1 1,0 0-1,-1 0 1,1 0-1,-1 0 0,1 0 1,0 0-1,-1 0 1,1 0-1,-1 1 0,1-1 1,0 0-1,-1 0 1,1 1-1,0-1 0,-1 0 1,1 0-1,0 1 0,-1-1 1,1 0-1,0 1 1,0-1-1,0 1 0,-1-1 1,-14 27-200,9-3 223,1 0 0,1 0 0,1 0 0,1 0 0,1 1 0,1-1 0,1 1-1,1-1 1,9 36 0,-10-55 13,1 0-1,0 1 1,0-1 0,0 0-1,1 0 1,0 0 0,0-1-1,0 1 1,0-1-1,1 0 1,0 1 0,0-2-1,0 1 1,0 0-1,1-1 1,-1 0 0,1 0-1,0 0 1,0 0-1,0-1 1,0 0 0,0 0-1,0 0 1,1-1-1,-1 0 1,1 0 0,9 1-1,-6-2 17,0-1-1,0 1 0,-1-1 1,1-1-1,0 0 1,-1 0-1,1 0 0,-1-1 1,0-1-1,0 1 1,0-1-1,0-1 0,-1 1 1,0-1-1,0-1 1,13-11-1,-10 4-50,0 0 0,0-1 0,-1 0 0,-1 0 0,-1-1 0,0 0 0,-1 0 0,0-1 0,-1 0 0,-1 0 0,-1 0 0,0 0 0,-1-1 0,0 1 0,-2-1 0,0 0 0,-1 1 0,-5-29 0,4 36 0,0 0 0,-1 0 0,0 1 0,-1-1 0,0 1 0,-5-9 0,8 15 0,0 0 0,0 1 0,1-1 0,-1 0 0,0 1 0,0-1 0,0 1 0,-1 0 0,1-1 0,0 1 0,0 0 0,-1 0 0,1 0 0,-1 0 0,1 0 0,-1 0 0,0 0 0,1 0 0,-1 1 0,0-1 0,1 1 0,-1-1 0,0 1 0,0-1 0,1 1 0,-1 0 0,0 0 0,0 0 0,0 0 0,1 0 0,-1 1 0,0-1 0,0 0 0,1 1 0,-1-1 0,0 1 0,1 0 0,-4 1 0,2 1-250,0 0-1,1 0 1,-1 0-1,1 1 1,-1-1-1,1 1 1,0 0-1,0-1 1,1 1 0,-1 0-1,1 0 1,0 0-1,0 0 1,0 0-1,0 1 1,1-1 0,0 0-1,0 0 1,0 6-1,0-2-585,1 0-1,-1 0 1,2 0 0,-1-1-1,1 1 1,0-1 0,0 1-1,1-1 1,6 13-1,9 4-6546</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3.040"/>
    </inkml:context>
    <inkml:brush xml:id="br0">
      <inkml:brushProperty name="width" value="0.025" units="cm"/>
      <inkml:brushProperty name="height" value="0.025" units="cm"/>
    </inkml:brush>
  </inkml:definitions>
  <inkml:trace contextRef="#ctx0" brushRef="#br0">55 15 8968,'0'0'19341,"-8"14"-18860,1-3-353,2-5-58,1 1 0,0 0 0,0 0 0,0 1 0,1-1 0,0 1-1,0 0 1,1-1 0,0 1 0,-1 16 0,1-13-23,2 0 1,0 0-1,0 0 1,1 0-1,0 0 1,5 19-1,-5-27-34,0 0-1,1-1 1,-1 1-1,1-1 1,0 1-1,-1-1 1,1 1-1,0-1 0,1 0 1,-1 0-1,0 0 1,0 0-1,1 0 1,-1 0-1,1-1 1,0 0-1,0 1 1,-1-1-1,1 0 1,0 0-1,0 0 1,0-1-1,0 1 0,0-1 1,0 1-1,0-1 1,0 0-1,6-1 1,-5 1 32,0-1 0,1 0 0,-1 1 0,0-2 0,0 1 0,0-1 0,1 1 0,-2-1 0,1 0 0,0 0 0,0-1 0,-1 1 0,1-1 0,-1 0 0,0 0 0,0 0 0,0 0 0,0-1 1,0 1-1,-1-1 0,1 1 0,-1-1 0,0 0 0,0 0 0,-1 0 0,1 0 0,0-7 0,2-1 80,-1 0 0,0 0 0,-1-1 0,0 1 0,-1-1 0,-1 1 0,0-1 0,-2-20 0,0 29-123,1 0 0,-1 0 1,1 0-1,-1 0 0,0 0 0,-1 0 0,1 1 1,-1-1-1,1 1 0,-1-1 0,0 1 0,0 0 0,-5-3 1,7 5-7,0 0 0,0 0 0,0 0 0,-1 0 1,1 0-1,0 0 0,-1 0 0,1 1 0,0-1 0,-1 1 1,1-1-1,-1 1 0,1-1 0,-1 1 0,1 0 0,-1 0 0,1 0 1,-1-1-1,1 1 0,-1 1 0,1-1 0,-1 0 0,1 0 1,-1 1-1,1-1 0,-1 1 0,1-1 0,0 1 0,-1-1 1,1 1-1,0 0 0,-1 0 0,1 0 0,0 0 0,0 0 1,0 0-1,-1 0 0,1 0 0,-1 2 0,1-1-177,-1 0 1,1 1-1,0-1 0,0 0 0,0 0 0,1 1 1,-1-1-1,0 0 0,1 1 0,0-1 0,0 1 1,-1-1-1,1 0 0,1 1 0,-1-1 0,1 5 1,-1-5-159,1 0 1,-1-1 0,1 1 0,0-1 0,-1 1-1,1-1 1,0 0 0,0 1 0,0-1-1,0 0 1,0 1 0,0-1 0,0 0 0,0 0-1,1 0 1,-1 0 0,0 0 0,1 0 0,-1 0-1,1 0 1,-1-1 0,1 1 0,-1-1-1,1 1 1,2 0 0,21 0-6314</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3.383"/>
    </inkml:context>
    <inkml:brush xml:id="br0">
      <inkml:brushProperty name="width" value="0.025" units="cm"/>
      <inkml:brushProperty name="height" value="0.025" units="cm"/>
    </inkml:brush>
  </inkml:definitions>
  <inkml:trace contextRef="#ctx0" brushRef="#br0">166 0 16496,'-10'1'4254,"4"-1"-3929,1 0-1,0 1 1,-1 0 0,1 0-1,0 0 1,0 1-1,0 0 1,0 0-1,0 0 1,0 1 0,0-1-1,1 1 1,-1 0-1,1 1 1,0-1-1,0 1 1,0 0 0,0 0-1,1 0 1,0 0-1,-1 0 1,2 1 0,-1 0-1,-3 8 1,-2 1-112,2 1 0,0 0 1,0 1-1,2-1 1,-1 1-1,2 0 1,1 0-1,0 0 0,0 1 1,2 18-1,0-29-167,0-1 0,1 1-1,0-1 1,-1 1 0,2-1 0,-1 0-1,0 1 1,1-1 0,0 0-1,1 0 1,-1 0 0,1-1 0,0 1-1,0 0 1,0-1 0,1 0 0,-1 0-1,1 0 1,0 0 0,0 0 0,1-1-1,-1 0 1,1 0 0,-1 0-1,1 0 1,0-1 0,0 0 0,0 0-1,0 0 1,1-1 0,-1 0 0,0 0-1,7 1 1,-4-1-46,0-1 0,0 0 0,0 0 0,0-1 0,0 0 0,0 0 0,0-1 0,0 0 0,-1-1 0,1 1 0,-1-1 0,10-6 0,2-3 0,0 0 0,-2-2 0,18-15 0,2-3 0,-36 31 0,0-1 0,0 1 0,1 0 0,-1 0 0,1 0 0,-1 0 0,0 0 0,1 1 0,0-1 0,-1 0 0,1 1 0,-1-1 0,1 1 0,0-1 0,-1 1 0,1 0 0,3 0 0,-4 0 0,0 0 0,-1 1 0,1-1 0,0 1 0,-1-1 0,1 1 0,-1-1 0,1 1 0,-1 0 0,1-1 0,-1 1 0,1 0 0,-1-1 0,1 1 0,-1 0 0,0 0 0,1-1 0,-1 1 0,0 0 0,0 0 0,0-1 0,1 1 0,-1 0 0,0 0 0,0 1 0,0 9 0,-1 1 0,0-1 0,-5 23 0,-12 32 0,12-53 0,2 1 0,0 0 0,0 1 0,2-1 0,0 1 0,0-1 0,1 17 0,1-30-46,0-1 0,0 1 0,1 0-1,-1-1 1,0 1 0,0 0 0,1-1 0,-1 1 0,0 0-1,1-1 1,-1 1 0,1-1 0,-1 1 0,0-1 0,1 1-1,0-1 1,-1 1 0,1-1 0,-1 1 0,1-1 0,-1 0-1,1 1 1,0-1 0,-1 0 0,1 1 0,0-1 0,-1 0-1,1 0 1,0 0 0,-1 0 0,1 0 0,0 0 0,0 0-1,-1 0 1,1 0 0,0 0 0,-1 0 0,2 0 0,28-11-4629,-1-12-2751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3.851"/>
    </inkml:context>
    <inkml:brush xml:id="br0">
      <inkml:brushProperty name="width" value="0.025" units="cm"/>
      <inkml:brushProperty name="height" value="0.025" units="cm"/>
    </inkml:brush>
  </inkml:definitions>
  <inkml:trace contextRef="#ctx0" brushRef="#br0">4 0 22517,'0'0'6054,"-3"75"-4901,16-31 96,-1 9-64,1 1-576,-2 1-609,-2 1 0,1-4 0,-1-6-416,2-10-2147,-1-13-2914,-4-15-5573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4.739"/>
    </inkml:context>
    <inkml:brush xml:id="br0">
      <inkml:brushProperty name="width" value="0.025" units="cm"/>
      <inkml:brushProperty name="height" value="0.025" units="cm"/>
    </inkml:brush>
  </inkml:definitions>
  <inkml:trace contextRef="#ctx0" brushRef="#br0">97 176 5445,'1'-11'7655,"15"-105"-898,-10 68 2555,-20 107-8783,3 1 1,3 1-1,2 0 0,3 0 1,7 92-1,-2-136-494,1-1 1,1 0-1,1 0 0,0 0 0,1-1 0,1 1 0,0-1 0,1-1 1,1 1-1,0-2 0,19 24 0,-11-27-35,-10-18 0,-13-30 0,-5 15-70,-1 0 0,-1 0 0,-1 2 1,-1-1-1,0 2 0,-37-37 0,-8-11-55,59 67 72,76 17-1501,-54-15-435,0-1-1,0-1 0,25-3 1,24-14-7253,-25 0-1638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5.679"/>
    </inkml:context>
    <inkml:brush xml:id="br0">
      <inkml:brushProperty name="width" value="0.025" units="cm"/>
      <inkml:brushProperty name="height" value="0.025" units="cm"/>
    </inkml:brush>
  </inkml:definitions>
  <inkml:trace contextRef="#ctx0" brushRef="#br0">137 408 17136,'0'0'2285,"-11"2"-267,5-2-1851,0 1 0,1 0-1,-1 0 1,0 0 0,1 1 0,-1 0 0,1 0 0,0 1-1,0-1 1,0 1 0,0 0 0,0 1 0,1-1 0,-1 1-1,1 0 1,0 0 0,0 0 0,0 0 0,1 1-1,-1 0 1,1 0 0,0 0 0,-4 10 0,5-11-123,1 0 0,-1 1 1,1-1-1,-1 1 0,1 0 0,1-1 1,-1 1-1,1 0 0,0-1 0,0 1 1,0 0-1,1 5 0,0-9-34,-1 1-1,1 0 1,0 0-1,0-1 1,0 1 0,0 0-1,0-1 1,0 1-1,0-1 1,0 1-1,1-1 1,-1 0-1,1 1 1,-1-1-1,1 0 1,-1 0 0,1 0-1,0 0 1,0-1-1,-1 1 1,1 0-1,0-1 1,0 1-1,0-1 1,0 1-1,-1-1 1,1 0-1,0 0 1,0 0 0,0 0-1,2 0 1,7-2 60,0 1 1,0-1-1,-1-1 1,1 0 0,-1-1-1,0 0 1,0 0 0,0-1-1,0 0 1,-1-1-1,0 0 1,0-1 0,0 0-1,-1 0 1,12-14-1,-12 13-10,0-1 0,0 0 0,-1 0 0,0-1 0,-1 0 0,0 0 0,-1 0 0,0-1 0,0 0 0,-1 0-1,-1 0 1,0 0 0,0-1 0,1-18 0,-21 70-540,11-25 324,2 1-1,0 1 1,1-1 0,0 1 0,2-1 0,0 1 0,1 21 0,0-37 35,0 0 0,0 1 0,1-1 0,-1 1 0,0-1 0,1 0 0,-1 1 0,1-1 0,-1 0 0,1 1 1,0-1-1,-1 0 0,1 0 0,0 0 0,0 0 0,0 1 0,0-1 0,0 0 0,0-1 0,0 1 1,0 0-1,1 0 0,-1 0 0,0-1 0,2 2 0,-1-2-124,1 0 0,-1 1 0,1-1 0,-1 0 0,1 0 0,-1-1-1,1 1 1,-1 0 0,1-1 0,-1 0 0,0 1 0,1-1 0,2-1 0,4-3-627,-1 1 0,1-1 0,-1-1 0,0 1 0,-1-1 0,9-9 0,-7 5-917,0 0 1,-1-1-1,10-19 0,-10 16 1310,-2-1-1,10-28 0,-12 28 1659,0-1 0,2-30 0,-5 33 765,-1 0-1,0-1 1,-4-21-1,2 31-1573,1 0 0,0-1 1,-1 1-1,0 0 0,0 0 0,0 0 0,0 1 0,-4-5 1,6 7-278,-1 0 0,1 1 0,-1-1 0,0 0 0,1 0 1,-1 0-1,0 1 0,1-1 0,-1 0 0,0 1 0,0-1 1,0 1-1,1-1 0,-1 1 0,0-1 0,0 1 0,0-1 0,0 1 1,0 0-1,0 0 0,0-1 0,0 1 0,0 0 0,0 0 1,0 0-1,0 0 0,0 0 0,0 0 0,0 1 0,0-1 1,0 0-1,0 0 0,0 1 0,0-1 0,0 0 0,0 1 1,0-1-1,1 1 0,-1 0 0,0-1 0,-1 2 0,-2 2 58,1 1 0,-1 1 0,1-1 0,0 0 0,0 1 0,1 0 0,0 0 0,-3 11 0,-11 56 604,14-64-621,-2 16 727,2 1 0,1 29 1,0-54-845,1 0 1,0 0-1,0 0 1,1 1-1,-1-1 1,0 0 0,0 0-1,0 0 1,1 0-1,-1 0 1,1 0-1,-1 0 1,1 0 0,-1-1-1,1 1 1,-1 0-1,1 0 1,0 0-1,-1 0 1,1-1 0,0 1-1,0 0 1,0-1-1,-1 1 1,3 0 0,-1 0 17,1 0 0,-1 0 0,1-1 1,0 1-1,-1-1 0,1 0 0,0 0 1,-1 0-1,1 0 0,3 0 0,10-3 111,-1-1 0,29-10 0,-32 9-131,4 0-339,0 0 1,1 0-1,33-3 1,-47 8 277,0-1 0,0 1 0,-1 0 0,1 0-1,0 0 1,0 0 0,0 1 0,0-1 0,0 1 0,0-1 0,0 1 0,0 0 0,-1 0 0,1 1 0,0-1 0,-1 0-1,1 1 1,-1 0 0,1-1 0,-1 1 0,0 0 0,0 0 0,0 1 0,0-1 0,0 0 0,0 1 0,-1-1-1,1 1 1,-1-1 0,2 5 0,2 11 209,-4-14-147,0 1-1,0-1 1,0 0-1,1 0 1,0 1-1,-1-1 1,6 7 0,-7-11-13,1 1 0,-1-1 0,1 1 1,-1-1-1,1 1 0,-1-1 0,1 0 0,0 1 1,-1-1-1,1 0 0,-1 0 0,1 1 1,0-1-1,-1 0 0,1 0 0,0 0 1,-1 0-1,1 0 0,0 0 0,-1 0 1,1 0-1,-1 0 0,2 0 0,21-15 193,14-23 558,12-22-5234,-43 50 3826,0 0 0,-1 0 0,0 0 0,0-1 0,-1 0 0,0 1 0,-1-1 0,-1-1 0,3-17 0,19-114-5410,-11 81 7358,-3 1 7512,-15 99-5388,-5 42 575,-3 50-2188,10-83-1482,2 1 0,8 72 0,3-74-283,-10-44-37,1 1-1,-1-1 1,1 0-1,0 0 1,0 0 0,0 0-1,0 0 1,0 0-1,0 0 1,0 0-1,1 0 1,-1 0-1,1-1 1,-1 1-1,1-1 1,0 1-1,2 1 1,-3-3 4,-1-1 1,1 1-1,-1 0 0,0-1 1,1 1-1,-1 0 1,1-1-1,-1 1 0,0 0 1,1-1-1,-1 1 1,0-1-1,0 1 1,1-1-1,-1 1 0,0-1 1,0 1-1,1-1 1,-1 1-1,0-1 0,0 1 1,0-1-1,0 1 1,0-1-1,0 1 0,0-1 1,0 1-1,0-1 1,0 1-1,0-2 0,0-22 36,0 22-38,-1-30-144,-1 1 0,-1-1-1,-2 1 1,-1 0-1,-2 1 1,0 0 0,-3 0-1,-16-35 1,18 52 409,9 20-109,0-3-190,1-1 0,0 0 0,0 0 0,0 0 0,1 0 1,-1-1-1,1 1 0,3 5 0,1-3-666,0 1 0,0-1 0,0-1 1,1 1-1,10 4 0,-10-6-566,0 0 1,0 0-1,0-1 0,0 0 1,1 0-1,7 0 0,22-1-5321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6.018"/>
    </inkml:context>
    <inkml:brush xml:id="br0">
      <inkml:brushProperty name="width" value="0.025" units="cm"/>
      <inkml:brushProperty name="height" value="0.025" units="cm"/>
    </inkml:brush>
  </inkml:definitions>
  <inkml:trace contextRef="#ctx0" brushRef="#br0">159 1 6150,'0'0'13773,"-10"-1"-10437,4 1-2984,-1 0 0,1 1 0,0-1 0,-1 1 0,1 1-1,0-1 1,0 1 0,0 0 0,0 0 0,0 1 0,1 0 0,-1 0-1,1 0 1,0 0 0,0 1 0,0 0 0,0 0 0,0 0-1,1 1 1,0 0 0,-7 10 0,8-12-234,1 0 1,0 0-1,0 1 0,0-1 1,0 1-1,0-1 0,1 1 1,0 0-1,0 0 0,0 0 1,-1 5-1,2-8-117,0 0 1,0 0-1,1 1 0,-1-1 0,0 0 1,0 1-1,1-1 0,-1 0 1,1 0-1,-1 0 0,1 0 1,0 1-1,-1-1 0,1 0 0,0 0 1,0 0-1,-1 0 0,1 0 1,0 0-1,0-1 0,0 1 1,0 0-1,1 0 0,-1-1 0,0 1 1,0-1-1,0 1 0,0-1 1,1 1-1,-1-1 0,0 0 1,0 1-1,1-1 0,-1 0 0,0 0 1,3 0-1,42 2-816,-32-3 405,1 2 0,-1 0 0,1 0 0,-1 2-1,0-1 1,15 6 0,-26-7 420,-1 0-1,1 1 0,0-1 0,-1 1 1,1-1-1,-1 1 0,0 0 0,0 0 1,1 0-1,-1 0 0,-1 1 0,1-1 1,0 0-1,0 1 0,-1 0 0,1-1 1,-1 1-1,0 0 0,0-1 0,0 1 1,0 0-1,-1 0 0,1 0 1,-1 0-1,1 0 0,-1 0 0,0 0 1,0 0-1,-1 0 0,1 0 0,0 0 1,-1 0-1,0-1 0,0 1 0,-1 4 1,0-3 83,0 0 1,0-1 0,0 1 0,0 0 0,-1-1-1,1 1 1,-1-1 0,0 0 0,0 0 0,0 0-1,0 0 1,-1-1 0,1 1 0,-1-1 0,0 0-1,0 0 1,1 0 0,-1 0 0,0-1 0,-6 2-1,-3 1 188,0-1-1,0 0 0,-1-1 0,1 0 1,-17 0-1,29-2-413,-1 0 0,1 0-1,-1 0 1,0 0 0,1 0 0,-1 0 0,0-1 0,1 1-1,-1-1 1,0 1 0,1-1 0,-1 1 0,1-1-1,-1 0 1,1 0 0,0 0 0,-1 0 0,1 0 0,0 0-1,0 0 1,-1 0 0,1 0 0,-1-2 0,2 1-185,-1 0 1,0 0 0,1 0-1,0 0 1,-1 0 0,1 0-1,0 0 1,0 1 0,0-1-1,1 0 1,-1 0 0,0 0 0,1 0-1,-1 0 1,1 0 0,-1 0-1,1 0 1,0 1 0,0-1-1,1-2 1,13-17-7632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6.649"/>
    </inkml:context>
    <inkml:brush xml:id="br0">
      <inkml:brushProperty name="width" value="0.025" units="cm"/>
      <inkml:brushProperty name="height" value="0.025" units="cm"/>
    </inkml:brush>
  </inkml:definitions>
  <inkml:trace contextRef="#ctx0" brushRef="#br0">54 40 16976,'0'0'11846,"-7"15"-10463,-2 10-962,0 0 1,2 1 0,1 0 0,1 0-1,-2 32 1,5-35-405,0 84 6,3-96-24,0 0 0,0 0 0,1 0 0,1 0 0,0-1 0,0 1 0,7 13 0,-9-22 1,0 0 0,0 0 0,0 0 0,0 0 0,1 0 0,-1 0 0,0-1 0,1 1 0,0 0 0,-1-1 0,1 1 0,0-1 0,0 0 0,3 2 0,-4-2 0,0-1 0,0 0 0,0 0 0,0 0 0,0 1 0,0-1 0,0 0 0,0 0 0,1-1 0,-1 1 0,0 0 0,0 0 0,0 0 0,0-1 0,0 1 0,0-1 0,0 1 0,0 0 0,0-1 0,0 0 0,1 0 0,1-2 0,1-1 0,-1 0 0,0 1 0,0-1 0,0 0 0,0 0 0,-1 0 0,0-1 0,0 1 0,0-1 0,2-6 0,0-5-112,-1 0 0,0 0 0,-1 0 0,-1-20-1,0 29 48,-1 0 0,-1 0-1,1 0 1,-1 0-1,-1 0 1,1 0 0,-1 0-1,0 0 1,0 0 0,-1 1-1,-7-13 1,10 19 48,0-1 1,-1 1-1,1-1 1,0 1-1,-1-1 1,1 1-1,0-1 1,-1 1-1,1-1 1,-1 1-1,1-1 1,-1 1-1,1 0 1,-1-1-1,1 1 1,-1 0-1,1-1 1,-1 1-1,1 0 1,-1 0-1,1 0 1,-1 0-1,0-1 1,0 1-1,-3 12 104,4-9-43,1-1 1,-1 1-1,0 0 0,1-1 1,0 1-1,-1-1 0,1 1 1,0-1-1,0 1 0,1-1 1,-1 0-1,3 4 1,0-3-22,0 0 1,0 0 0,1-1-1,-1 1 1,1-1 0,0 0-1,-1 0 1,1-1 0,0 1-1,0-1 1,0 0 0,0-1-1,1 1 1,-1-1 0,0 0-1,0 0 1,0 0 0,0-1-1,0 0 1,0 0 0,0 0-1,0-1 1,0 1 0,0-1-1,7-4 1,-1 0 24,0 0 0,-1-1 0,1 0 0,-2 0-1,1-1 1,-1 0 0,0-1 0,0 0 0,10-15 0,-13 16-48,-1-2 0,0 1 0,-1 0 0,0-1 0,0 0 0,-1 0 0,4-19 0,-6 24 0,-1 1 0,1 0 0,-1 0 0,1 0 0,-1-1 0,0 1 0,-1 0 0,1 0 0,-1-1 0,0 1 0,0 0 0,0 0 0,-1 0 0,1 0 0,-1 0 0,0 1 0,0-1 0,0 0 0,-1 1 0,1-1 0,-6-4 0,7 7 0,-1-1 0,0 1 0,1 0 0,-1-1 0,0 1 0,0 0 0,0 0 0,0 1 0,0-1 0,0 0 0,0 1 0,0-1 0,0 1 0,0-1 0,0 1 0,0 0 0,0 0 0,0 0 0,0 0 0,-1 0 0,1 1 0,0-1 0,-3 2 0,2-1 0,-1 1 0,0 0 0,0 1 0,1-1 0,0 1 0,-1-1 0,1 1 0,0 0 0,0 0 0,1 1 0,-4 3 0,-2 5 0,1 1 0,0-1 0,0 1 0,1 1 0,-7 25 0,11-31 0,0-1 0,0 1 0,1-1 0,0 1 0,1 0 0,0-1 0,0 1 0,0 0 0,1-1 0,0 1 0,4 13 0,-3-17 0,0 0 0,0 0 0,0-1 0,1 1 0,-1-1 0,1 0 0,0 0 0,0 0 0,0 0 0,0 0 0,0 0 0,0-1 0,1 1 0,0-1 0,-1 0 0,1-1 0,0 1 0,0 0 0,0-1 0,0 0 0,0 0 0,8 1 0,25 3 0,-24-5 0,-1 2 0,0 0 0,0 0 0,23 9 0,-32-10 0,0 0 0,0 0 0,-1 1 0,1-1 0,-1 1 0,0 0 0,1 0 0,-1 0 0,0 0 0,0 0 0,0 1 0,0-1 0,0 0 0,-1 1 0,1-1 0,-1 1 0,0 0 0,0 0 0,0-1 0,0 1 0,0 0 0,0 0 0,-1 0 0,1 0 0,-1 4 0,0-2-377,1 22-4288,-1-26 4525,0-1 1,0 0-1,0 0 1,0 1-1,0-1 1,0 0-1,-1 1 1,1-1-1,0 0 0,0 1 1,0-1-1,0 0 1,0 0-1,0 1 1,0-1-1,0 0 1,0 1-1,0-1 1,1 0-1,-1 1 1,0-1-1,0 0 0,0 0 1,0 1-1,0-1 1,1 0-1,-1 1 1,0-1-1,0 0 1,0 0-1,1 0 1,-1 1-1,0-1 1,0 0-1,1 0 1,-1 0-1,0 1 0,0-1 1,1 0-1,-1 0 1,0 0-1,0 0 1,1 0-1,-1 0 1,0 0-1,1 0 1,-1 0-1,0 0 1,1 0-1,-1 0 0,0 0 1,1 0-1,-1 0 1,8-11-11531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6.980"/>
    </inkml:context>
    <inkml:brush xml:id="br0">
      <inkml:brushProperty name="width" value="0.025" units="cm"/>
      <inkml:brushProperty name="height" value="0.025" units="cm"/>
    </inkml:brush>
  </inkml:definitions>
  <inkml:trace contextRef="#ctx0" brushRef="#br0">31 67 20115,'0'0'3481,"8"7"-1095,-1-2-2086,0 0 0,0-1 0,1 1 0,-1-1 0,1-1 0,0 0 0,0 0 0,14 3 0,-19-5-282,0 0 0,0 0 1,0-1-1,1 1 0,-1-1 0,0 0 0,0 0 0,0 0 0,1 0 0,-1-1 0,0 0 0,0 1 0,0-1 0,0 0 0,0 0 0,0 0 0,0-1 0,0 1 0,-1-1 0,1 0 0,0 0 0,-1 0 0,1 0 0,-1 0 0,0 0 0,0 0 0,0-1 1,0 1-1,0-1 0,0 0 0,1-3 0,-2 4 2,0 1 1,0-1-1,0 0 1,0 1-1,0-1 1,0 0-1,-1 0 1,1 0-1,-1 1 1,1-1-1,-1 0 1,0 0-1,0 0 1,0 0-1,0 0 1,0 0-1,0 0 1,0 0-1,-1 0 1,1 0-1,-1 1 1,1-1-1,-1 0 0,0 0 1,0 0-1,0 1 1,0-1-1,0 1 1,0-1-1,0 0 1,0 1-1,-1 0 1,1-1-1,-1 1 1,1 0-1,-1 0 1,1 0-1,-1 0 1,0 0-1,1 0 1,-1 0-1,0 0 1,0 1-1,1-1 1,-1 1-1,0-1 1,0 1-1,-3 0 1,-1-1 3,1 0 0,-1 1 0,1 0 0,-1 0 1,1 1-1,-1-1 0,1 1 0,-1 0 0,1 1 0,0-1 0,-1 1 1,1 0-1,0 0 0,0 1 0,1 0 0,-7 4 0,3 1 116,0 0 0,0 1 0,1 0 0,0 0-1,1 1 1,0-1 0,-8 19 0,11-21-65,0 0 0,1 0 0,0 0 0,0 0-1,1 0 1,0 1 0,0-1 0,0 1 0,1-1 0,1 0 0,-1 1 0,3 13 0,-1-18-178,-1 0-1,0 0 1,1 0 0,0 0 0,-1-1-1,1 1 1,0-1 0,1 1 0,-1-1-1,0 0 1,1 0 0,-1 0 0,1 0-1,-1 0 1,1 0 0,0-1 0,0 0-1,0 1 1,0-1 0,0 0 0,0 0-1,0-1 1,0 1 0,0 0 0,0-1-1,4 0 1,5 1-752,-1-1 1,0 0-1,1 0 0,-1-1 0,0-1 1,13-3-1,23-13-6677</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7.760"/>
    </inkml:context>
    <inkml:brush xml:id="br0">
      <inkml:brushProperty name="width" value="0.025" units="cm"/>
      <inkml:brushProperty name="height" value="0.025" units="cm"/>
    </inkml:brush>
  </inkml:definitions>
  <inkml:trace contextRef="#ctx0" brushRef="#br0">178 75 18321,'0'0'3225,"-12"5"-86,-6 3-2044,1 0 0,0 1 0,-29 21 0,41-27-958,0 1 1,0 0-1,0 0 1,1 0-1,-1 0 1,1 1-1,0 0 1,0 0 0,1 0-1,-1 0 1,1 1-1,0-1 1,1 1-1,-1 0 1,1 0-1,0 0 1,1 0-1,-2 9 1,3-14-151,0-1 0,0 1 0,0 0-1,0-1 1,0 1 0,0-1 0,1 1 0,-1-1 0,0 1-1,0-1 1,1 1 0,-1-1 0,0 1 0,0-1 0,1 1-1,-1-1 1,1 0 0,-1 1 0,0-1 0,1 1 0,-1-1-1,1 0 1,-1 1 0,1-1 0,-1 0 0,1 0 0,-1 1-1,1-1 1,-1 0 0,1 0 0,0 0 0,25 0-300,22-12-389,-25 5 362,-1 1 0,27-3 0,-41 7 392,1 1 1,0 1 0,0-1 0,0 2 0,0-1 0,-1 1 0,1 0 0,15 5-1,17 29 1534,-40-37-1498,0 1 0,0 0 1,0-1-1,0 0 0,0 1 0,-1-1 0,1 1 1,-1-1-1,1 0 0,-1 1 0,1-1 0,-1 0 1,0 0-1,0 1 0,0-3 0,0 0-15,11-162-73,-9 170 0,-1 1 0,1-1 0,-1 1 0,1-1 0,1 0 0,-1 0 0,0 0 0,1 0 0,0 0 0,0 0 0,0-1 0,1 1 0,-1-1 0,1 0 0,0 0 0,-1 0 0,1-1 0,0 0 0,1 1 0,-1-1 0,0 0 0,1-1 0,-1 1 0,1-1 0,0 0 0,6 1 0,-3-1 0,0 1 0,1-1 0,0-1 0,-1 0 0,1 0 0,-1 0 0,1-1 0,-1 0 0,1-1 0,-1 0 0,0 0 0,0-1 0,15-7 0,-13 4 0,0 0 0,-1-1 0,1-1 0,-2 1 0,1-1 0,-1-1 0,0 1 0,-1-2 0,0 1 0,0-1 0,-1 0 0,8-17 0,-37 55 0,20-19 0,-1 0 0,1 0 0,0 0 0,1 0 0,0 1 0,1-1 0,0 1 0,0 12 0,1-19 0,0-1 0,0 1 0,0 0 0,0-1 0,1 1 0,0 0 0,-1-1 0,1 1 0,0-1 0,0 1 0,0-1 0,0 0 0,1 1 0,-1-1 0,1 0 0,-1 0 0,1 0 0,0 0 0,0 0 0,0 0 0,0 0 0,0-1 0,0 1 0,1-1 0,-1 0 0,0 1 0,1-1 0,-1 0 0,1 0 0,-1-1 0,1 1 0,-1 0 0,4-1 0,6 1 0,1-1 0,-1 0 0,0-1 0,0 0 0,0-1 0,-1 0 0,1-1 0,0-1 0,-1 1 0,0-2 0,1 0 0,-2 0 0,13-9 0,-2 1 0,-1-1 0,-1-1 0,0-1 0,-1-1 0,24-28 0,-44 48 0,-10 10 0,1 1 0,1 0 0,0 1 0,1 0 0,-7 16 0,14-28 0,1 0 0,0 0 0,-1 0 0,2 0 0,-1 0 0,0 0 0,0 0 0,1 0 0,0 0 0,-1 0 0,1 0 0,0 0 0,1 1 0,-1-1 0,0 0 0,1 0 0,0 0 0,0 0 0,0 0 0,0 0 0,0 0 0,1-1 0,-1 1 0,1 0 0,-1-1 0,1 1 0,0-1 0,0 1 0,1-1 0,-1 0 0,0 0 0,1 0 0,-1 0 0,1 0 0,-1-1 0,1 1 0,0-1 0,4 2 0,-1-1 2,0 1 0,0-1 0,1 0 0,-1-1 0,0 0 0,1 0 0,-1 0 0,1-1 0,-1 0 1,1 0-1,-1 0 0,11-3 0,-14 3-7,0-1 0,0 0 0,0 0 1,0 0-1,-1-1 0,1 1 0,0-1 1,-1 1-1,1-1 0,-1 0 0,1 0 1,-1 0-1,0 0 0,0 0 0,0-1 0,0 1 1,0 0-1,0-1 0,-1 0 0,1 1 1,-1-1-1,0 0 0,0 0 0,0 0 1,0 0-1,0 0 0,0-5 0,1-46-2830,-10 0-6870,-8 10-3945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8.106"/>
    </inkml:context>
    <inkml:brush xml:id="br0">
      <inkml:brushProperty name="width" value="0.025" units="cm"/>
      <inkml:brushProperty name="height" value="0.025" units="cm"/>
    </inkml:brush>
  </inkml:definitions>
  <inkml:trace contextRef="#ctx0" brushRef="#br0">1 68 19186,'0'0'13581,"19"-51"-13581,-3 35-7175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39.958"/>
    </inkml:context>
    <inkml:brush xml:id="br0">
      <inkml:brushProperty name="width" value="0.025" units="cm"/>
      <inkml:brushProperty name="height" value="0.025" units="cm"/>
    </inkml:brush>
  </inkml:definitions>
  <inkml:trace contextRef="#ctx0" brushRef="#br0">23 0 14958,'0'0'10442,"-23"52"-10410,47-41-1665,3-7-2563,1-1-6086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0.301"/>
    </inkml:context>
    <inkml:brush xml:id="br0">
      <inkml:brushProperty name="width" value="0.025" units="cm"/>
      <inkml:brushProperty name="height" value="0.025" units="cm"/>
    </inkml:brush>
  </inkml:definitions>
  <inkml:trace contextRef="#ctx0" brushRef="#br0">18 1 19635,'0'0'1409,"-18"49"321,18-39-673,18-7-993,3-3-2242,-3-9-5414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3.189"/>
    </inkml:context>
    <inkml:brush xml:id="br0">
      <inkml:brushProperty name="width" value="0.025" units="cm"/>
      <inkml:brushProperty name="height" value="0.025" units="cm"/>
    </inkml:brush>
  </inkml:definitions>
  <inkml:trace contextRef="#ctx0" brushRef="#br0">108 129 17264,'-8'8'1159,"-3"4"-671,2 1 0,0 0 0,0 0 0,1 1 0,0-1 0,2 2 0,-1-1 0,-6 26 0,8-20-340,0-1 1,1 1 0,1 1 0,1-1 0,1 0 0,3 40 0,-2-57-146,0 1 0,1 0-1,0-1 1,-1 1 0,1-1-1,0 1 1,1-1 0,-1 1-1,1-1 1,-1 0 0,1 1 0,0-1-1,0 0 1,0 0 0,1-1-1,-1 1 1,1 0 0,-1-1-1,1 1 1,0-1 0,0 0-1,0 0 1,0 0 0,1-1 0,-1 1-1,5 1 1,-2-2 21,-1 0 0,1 0 0,-1-1 1,1 0-1,-1 0 0,1 0 0,-1 0 0,1-1 0,-1 0 0,1 0 0,-1-1 1,0 0-1,1 0 0,-1 0 0,0 0 0,0-1 0,4-3 0,14-10 306,-1 0-1,-1-2 0,-1 0 1,-1-2-1,0 0 0,21-30 1,-12 10 250,-2-1 0,36-75 1,-57 106-526,-1 0 1,0 0-1,0 0 0,-1 0 1,0-1-1,-1 1 1,2-19-1,-19 48-290,6 3 227,0 1 0,2 0 0,1 0 0,1 0 0,0 1 0,2 0 0,1 0 0,1 0 0,3 36 0,-2-54 30,1 0 0,0 0-1,0-1 1,0 1 0,1 0 0,0-1-1,0 1 1,0-1 0,1 0 0,0 0-1,0 0 1,0 0 0,1 0 0,-1 0 0,1-1-1,0 0 1,0 0 0,1 0 0,-1 0-1,1-1 1,0 0 0,0 0 0,0 0-1,0 0 1,1-1 0,-1 0 0,1 0-1,7 2 1,-3-3 43,0 1 0,0-1 0,0 0 0,1-1 0,-1 0 0,0-1 0,0 0 0,0-1 0,0 0 0,0 0 0,0-1 0,0 0 0,-1-1 0,1 0 0,13-9 0,-5 1 100,0-1-1,-1 0 1,-1-2 0,0 0 0,-1-1-1,0 0 1,-2-1 0,17-26 0,-24 34-109,0-1 1,-1 1-1,0-1 1,-1 0-1,0 0 1,-1 0-1,0 0 1,-1-1 0,0 1-1,0-1 1,-1 0-1,0 1 1,-1-1-1,0 0 1,-1 0-1,0 1 1,-1-1-1,-6-20 1,6 26-86,0 1 0,0-1 0,-1 1 0,0-1 0,0 1 1,0 0-1,0 0 0,0 0 0,-1 0 0,0 1 0,0-1 0,0 1 0,0 0 0,0 0 0,-1 1 1,1-1-1,-1 1 0,0 0 0,0 0 0,1 1 0,-1-1 0,0 1 0,0 0 0,-1 0 0,1 1 1,0 0-1,0 0 0,-8 0 0,12 1-96,0-1 0,-1 1 1,1 0-1,0-1 0,0 1 1,0 0-1,0-1 0,-1 1 1,1 0-1,0 0 0,0 0 1,1 0-1,-1 0 0,0 0 1,0 1-1,0-1 0,1 0 0,-1 0 1,0 1-1,1-1 0,-1 0 1,1 0-1,0 1 0,-1-1 1,1 1-1,0-1 0,0 0 1,0 1-1,0-1 0,0 1 0,0-1 1,0 0-1,1 1 0,-1-1 1,0 0-1,2 3 0,-1 1-689,1 0 0,-1 0 0,1 0-1,0 0 1,1 0 0,-1 0-1,1-1 1,4 6 0,14 11-4791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3.531"/>
    </inkml:context>
    <inkml:brush xml:id="br0">
      <inkml:brushProperty name="width" value="0.025" units="cm"/>
      <inkml:brushProperty name="height" value="0.025" units="cm"/>
    </inkml:brush>
  </inkml:definitions>
  <inkml:trace contextRef="#ctx0" brushRef="#br0">0 185 20147,'0'0'10106,"11"3"-9279,-4-1-784,0 0 0,0 0 0,0-1 0,0 0 0,0 0 0,1-1 0,-1 1 0,0-2 0,1 1 0,-1-1 0,0 0 0,0-1 0,0 0 0,0 0 0,0 0 0,0-1 0,7-4 0,3-2-40,-1 0 1,0-1-1,27-24 1,-39 31 11,1-1 1,-1 0 0,0 0 0,-1-1 0,1 1 0,-1-1 0,0 1-1,0-1 1,0 0 0,-1-1 0,1 1 0,-1 0 0,-1-1 0,1 1-1,-1-1 1,1-10 0,-1 15-7,-1 0-1,0 0 0,0 1 1,0-1-1,0 0 1,0 0-1,-1 0 1,1 0-1,0 1 0,0-1 1,0 0-1,-1 0 1,1 0-1,0 1 1,-1-1-1,1 0 0,-1 1 1,1-1-1,-1 0 1,1 1-1,-1-1 1,0 0-1,1 1 1,-1-1-1,0 1 0,1-1 1,-1 1-1,-1-1 1,0 0-9,0 1 0,0 0 0,1 0 0,-1 0 0,0 0 1,0 0-1,0 0 0,0 1 0,1-1 0,-1 0 0,0 1 1,-3 1-1,-1 0-14,1 1-1,-1 0 1,0 0 0,1 1 0,0-1 0,0 1 0,-6 5 0,0 5 24,1 0 0,0 0 0,1 0 0,1 2 0,0-1 0,-6 19 0,10-23-7,1-1 0,0 1 0,0 0-1,1 0 1,1 0 0,-1 0 0,2 0 0,0 1-1,0-1 1,3 16 0,-2-25-18,-1 0-1,1 0 1,0 0 0,1-1-1,-1 1 1,0 0 0,0-1-1,1 1 1,-1-1 0,1 1-1,-1-1 1,1 1-1,-1-1 1,1 0 0,0 0-1,0 0 1,0 0 0,0 0-1,0-1 1,0 1 0,0 0-1,0-1 1,0 1 0,0-1-1,0 0 1,0 0 0,3 0-1,5 1-328,-1-1 1,0-1-1,1 1 0,-1-2 0,10-1 0,-7-1-528,-1 0 0,0 0 0,0-1 0,0 0 0,10-8 0,49-38-8870,-22 11-3818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4.249"/>
    </inkml:context>
    <inkml:brush xml:id="br0">
      <inkml:brushProperty name="width" value="0.025" units="cm"/>
      <inkml:brushProperty name="height" value="0.025" units="cm"/>
    </inkml:brush>
  </inkml:definitions>
  <inkml:trace contextRef="#ctx0" brushRef="#br0">171 40 18225,'0'0'2910,"-5"13"-2104,-36 150 2938,9-30-367,26-112-2903,-5 15-148,2 0 1,1 0 0,1 1 0,3 0 0,-1 46-1,5-83-339,0 0-1,0 0 0,0 1 0,-1-1 0,1 0 0,0 1 0,0-1 0,0 0 0,0 1 0,0-1 0,0 0 0,0 1 0,0-1 0,1 0 0,-1 0 0,0 1 0,0-1 0,0 0 0,0 1 0,0-1 0,0 0 0,1 0 0,-1 1 0,0-1 0,0 0 0,0 0 1,1 1-1,-1-1 0,0 0 0,0 0 0,1 0 0,-1 1 0,0-1 0,0 0 0,1 0 0,-1 0 0,0 0 0,1 0 0,-1 0 0,0 1 0,0-1 0,1 0 0,-1 0 0,0 0 0,1 0 0,-1 0 0,0 0 0,1-1 0,10-12-679,-8 3 461,-1 0-1,0 0 1,0 0-1,-1-1 1,0 1-1,-1 0 1,-1-1-1,1 1 1,-1 0-1,-1-1 1,0 1-1,-4-12 1,-2-3-314,-2 1 0,0 0 1,-23-38-1,34 61 656,-1 1 0,1-1-1,0 1 1,-1-1 0,1 0-1,0 1 1,0-1 0,-1 1-1,1-1 1,0 1 0,0 0 0,0-1-1,0 1 1,-1 0 0,1 0-1,0 0 1,0-1 0,0 1-1,0 0 1,0 0 0,0 0-1,0 0 1,0 1 0,0-1 0,1 0-1,41 0 282,-36 0-174,7-1-148,0 0 0,0-1 0,0-1 0,0 0 1,-1-1-1,1 0 0,-1-1 0,0-1 1,0 0-1,-1 0 0,1-2 0,-1 1 0,-1-2 1,0 1-1,0-1 0,11-14 0,-11 13-22,-1-2-1,-1 1 0,0-1 0,-1-1 1,0 1-1,-1-1 0,0-1 0,-1 0 0,-1 1 1,0-2-1,-1 1 0,0 0 0,-1-1 1,-1 0-1,1-20 0,-7 28-697,-4 17 450,-7 16 161,-1 16 462,2 0-1,2 0 0,1 1 0,3 0 0,1 1 0,3 0 0,0 69 0,5-104-421,1 0 1,-1 0-1,1-1 1,1 1-1,-1-1 1,1 0-1,1 0 1,8 15-1,11 28-25,-22-50-157,-2-3 100,1 0 1,-1 0-1,1 0 0,-1 0 0,0 0 0,0 1 1,0-1-1,0 0 0,0 0 0,0 1 0,0-1 0,0 0 1,-3-1-1,-2-6-145,-104-187-1242,57 99 1892,44 70 48,9 26-439,0 0-1,0 1 0,0-1 0,0 0 1,0 1-1,0-1 0,0 0 1,0 1-1,1-1 0,-1 1 0,0-1 1,1 1-1,-1-1 0,0 0 1,1 1-1,-1-1 0,0 1 0,1-1 1,-1 1-1,1 0 0,-1-1 1,1 1-1,0-1 0,4 0 114,-1-1 0,0 1-1,0 1 1,0-1 0,1 1-1,-1-1 1,0 1 0,8 1-1,3-1-47,87 5-2556,3 0-4520,-45-5-4307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4.966"/>
    </inkml:context>
    <inkml:brush xml:id="br0">
      <inkml:brushProperty name="width" value="0.025" units="cm"/>
      <inkml:brushProperty name="height" value="0.025" units="cm"/>
    </inkml:brush>
  </inkml:definitions>
  <inkml:trace contextRef="#ctx0" brushRef="#br0">156 1 15439,'0'0'7489,"-6"12"-4873,-6 16-1901,2 0 0,1 1-1,1 0 1,2 0 0,0 0 0,2 1-1,2 0 1,1 56 0,1-82-696,1-1 0,-1 1 0,1-1 0,0 1 0,0-1 0,0 1 0,0-1 0,0 1 0,1-1 0,0 0 0,0 0 1,0 0-1,0 0 0,0 0 0,0 0 0,1-1 0,-1 1 0,1-1 0,0 1 0,0-1 0,0 0 0,0 0 0,0-1 0,0 1 0,0 0 0,6 1 0,-4-2-10,1 0 0,-1 0 1,1-1-1,-1 1 0,0-1 0,1 0 0,-1-1 0,1 0 0,-1 1 0,0-2 0,1 1 0,-1 0 0,0-1 1,0 0-1,0 0 0,0-1 0,4-3 0,6-4-141,-12 8 79,0-1 0,1 1 1,-1-1-1,1 1 1,0 0-1,-1 1 1,1-1-1,0 0 0,0 1 1,0 0-1,4-1 1,-7 3 33,0-1 0,-1 0 1,1 1-1,0-1 1,-1 1-1,1-1 1,0 1-1,-1-1 1,1 1-1,-1-1 1,1 1-1,-1 0 0,1-1 1,-1 1-1,1 0 1,-1-1-1,0 1 1,1 0-1,-1 0 1,0-1-1,1 1 1,-1 0-1,0 0 0,0 0 1,0-1-1,0 1 1,0 0-1,0 0 1,0 0-1,1 34 35,-1-28-36,-1 0 51,1-1 1,-1 1-1,0-1 1,0 1-1,-1-1 0,1 0 1,-2 0-1,1 0 1,0 0-1,-1 0 0,-1 0 1,1-1-1,0 1 0,-1-1 1,0 0-1,-1 0 1,1-1-1,-1 1 0,0-1 1,0 0-1,0 0 1,-9 5-1,4-4 24,-1 0 0,1 0 0,-1-1 0,1-1 0,-1 0 0,0 0-1,-1-1 1,1 0 0,0-1 0,-1 0 0,1-1 0,-14-1 0,20 0-81,1 0 0,-1-1 0,1 1 0,-1-1 0,1 0-1,-1 0 1,1 0 0,0 0 0,0-1 0,0 0 0,0 0 0,1 0 0,-1 0 0,1 0 0,0-1-1,0 0 1,0 1 0,0-1 0,1 0 0,-1-1 0,1 1 0,0 0 0,0-1 0,1 1 0,-1-1-1,1 1 1,0-1 0,0 0 0,1 0 0,-1 1 0,1-1 0,0 0 0,1 0 0,-1 1 0,2-9-1,-1 12-134,0-1 0,-1 1 0,1-1-1,0 1 1,0 0 0,0-1-1,0 1 1,0 0 0,1 0 0,-1 0-1,0 0 1,1 0 0,-1 0-1,0 0 1,1 0 0,-1 0 0,1 0-1,-1 1 1,1-1 0,0 1 0,-1-1-1,1 1 1,0 0 0,-1 0-1,3-1 1,49 2-3060,-42-1 2574,126 23-9159,-87-20 1772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6.063"/>
    </inkml:context>
    <inkml:brush xml:id="br0">
      <inkml:brushProperty name="width" value="0.025" units="cm"/>
      <inkml:brushProperty name="height" value="0.025" units="cm"/>
    </inkml:brush>
  </inkml:definitions>
  <inkml:trace contextRef="#ctx0" brushRef="#br0">23 161 7079,'0'0'22939,"10"-1"-21535,8-3-1215,0 0 0,-1-1 0,1 0 0,18-10 0,-31 13-171,0 0 0,0 0 0,0-1 0,-1 1 1,1-1-1,-1 0 0,0-1 0,0 1 0,0-1 1,0 0-1,0 1 0,-1-2 0,0 1 0,1 0 1,-2-1-1,1 1 0,0-1 0,-1 0 0,0 0 1,0 0-1,1-6 0,-3 10-18,0-1 0,0 1 0,0 0 0,0-1 0,0 1 0,0 0 0,0-1 0,0 1 0,0 0 0,-1-1 0,1 1 0,-1 0 0,1 0 0,-1-1 0,1 1 0,-1 0 0,0 0 0,1 0 0,-1 0 0,0 0 0,0 0 0,0 0 0,0 0 0,-2-2 0,1 2 0,-1 0 0,1 0 0,-1 0 0,1 0 0,-1 1 0,0-1 0,1 1 0,-1-1 0,1 1 0,-1 0 0,0 0 0,-2 1 0,-2-1 0,1 1 0,0 0 0,-1 0 0,1 1 0,0 0 0,0 0 0,0 0 0,1 1 0,-1 0 0,-7 5 0,4 0 0,0 1 0,1 1 0,0 0 0,0 0 0,1 0 0,0 1 0,1 0 0,0 0 0,0 1 0,2-1 0,-1 1 0,2 0 0,-1 1 0,2-1 0,-3 21 0,5-31 0,0 0 0,0 0 0,1-1 0,-1 1 0,0-1 0,1 1 0,-1 0 0,1-1 0,-1 1 0,1-1 0,0 1 0,-1-1 0,1 1 0,0-1 0,0 1 0,0-1 0,0 0 0,1 0 0,-1 1 0,0-1 0,0 0 0,1 0 0,-1 0 0,1 0 0,-1-1 0,1 1 0,-1 0 0,1-1 0,-1 1 0,1-1 0,-1 1 0,1-1 0,0 0 0,-1 1 0,1-1 0,0 0 0,0 0 0,-1 0 0,1-1 0,0 1 0,1-1 0,8 0 0,0 0 0,0-1 0,0-1 0,-1 1 0,12-6 0,16-9-18,58-36 0,-66 35-61,1 1 0,63-25 1,-93 42 50,0-1 0,0 1-1,-1 0 1,1-1 0,0 1 0,0 0 0,0 0 0,0 0 0,-1 0 0,1-1 0,0 1 0,0 1-1,0-1 1,0 0 0,0 0 0,-1 0 0,1 0 0,0 0 0,0 1 0,0-1 0,-1 0 0,1 1-1,0-1 1,0 1 0,-1-1 0,1 1 0,0 0 0,0 0 10,0 1 1,-1-1-1,1 0 0,0 1 1,-1-1-1,0 1 1,1-1-1,-1 1 0,0-1 1,0 1-1,0-1 1,0 1-1,0-1 0,0 3 1,-18 59 127,15-53-119,-1 0 29,1 1 0,0 0 0,0-1 0,1 1 0,1 1 0,0-1 0,1 12 0,0-23-13,0 1 1,0-1-1,0 1 1,0-1-1,0 1 0,0-1 1,0 0-1,0 1 1,0-1-1,1 1 1,-1-1-1,0 0 1,0 1-1,1-1 1,-1 0-1,0 1 1,0-1-1,1 0 0,-1 1 1,0-1-1,1 0 1,-1 0-1,0 1 1,1-1-1,-1 0 1,1 0-1,-1 0 1,0 0-1,1 1 1,-1-1-1,1 0 0,-1 0 1,0 0-1,1 0 1,0 0-1,21-6 326,15-16 80,-18 8-407,-1-2 0,-1 0 0,0-2 0,-1 1 0,-2-2 0,1 0 0,16-31 0,-38 73-9,0 1 0,2 1 0,1-1 0,1 1 0,1 0 0,1 37 0,1-60 3,0 1 1,0-1-1,1 0 1,-1 1 0,1-1-1,-1 0 1,1 0-1,0 0 1,0 1 0,-1-1-1,2 0 1,-1 0-1,0 0 1,0 0 0,1-1-1,-1 1 1,1 0-1,-1-1 1,1 1 0,0 0-1,-1-1 1,1 0-1,0 0 1,0 1-1,0-1 1,0 0 0,0 0-1,1-1 1,-1 1-1,0 0 1,0-1 0,1 1-1,-1-1 1,0 0-1,0 0 1,1 0 0,-1 0-1,0 0 1,1 0-1,-1-1 1,0 1 0,0-1-1,0 1 1,3-2-1,4-1 0,0-1-1,-1 1 1,1-1-1,-1-1 1,0 0-1,0 0 1,-1 0-1,1-1 1,9-11-1,-9 9 1,0-1 0,-1 0 0,0 0 0,-1 0 0,0-1 0,0 0 0,-1-1 0,-1 1 0,1-1 0,-2 0 0,0 0 0,0 0 0,-1 0 0,0-1 0,0-21 0,-2 31 0,0-1 0,-1 1 0,1-1 0,-1 1 0,0-1 0,0 1 0,0 0 0,0-1 0,0 1 0,0 0 0,0 0 0,-1 0 0,1 0 0,-1 0 0,0 0 0,0 0 0,0 1 0,1-1 0,-1 0 0,-1 1 0,1 0 0,0-1 0,0 1 0,0 0 0,-1 0 0,1 0 0,-5 0 0,5 0 0,1 1 0,-1 0 0,0-1 0,1 1 0,-1 0 0,0 0 0,1 0 0,-1 0 0,0 1 0,1-1 0,-1 0 0,1 1 0,-1-1 0,0 1 0,1 0 0,-1-1 0,1 1 0,-1 0 0,1 0 0,0 0 0,-1 0 0,1 0 0,0 0 0,0 0 0,0 1 0,-1-1 0,1 0 0,1 1 0,-1-1 0,0 1 0,0-1 0,0 1 0,1-1 0,-1 1 0,1-1 0,-1 1 0,1 0 0,0-1 0,0 1 0,-1 0 0,1 1 0,0 1 0,0-1 0,1 0 0,-1 0 0,0 1 0,1-1 0,0 0 0,0 0 0,0 0 0,0 0 0,0 1 0,1-2 0,-1 1 0,1 0 0,0 0 0,0 0 0,0-1 0,0 1 0,0-1 0,1 0 0,-1 1 0,1-1 0,-1 0 0,1-1 0,0 1 0,0 0 0,0-1 0,0 1 0,0-1 0,0 0 0,0 0 0,0 0 0,1-1 0,3 1 0,1 1 0,0-1 0,0 0 0,0 0 0,0-1 0,0 0 0,0-1 0,0 1 0,0-1 0,0-1 0,0 0 0,0 0 0,-1 0 0,10-5 0,-5 0 0,-1-1 0,0 0 0,0 0 0,16-16 0,-23 20 0,0 0 0,-1 0 0,1 0 0,-1 0 0,0-1 0,-1 1 0,1-1 0,-1 1 0,0-1 0,0 0 0,0 0 0,0 0 0,-1 0 0,0-1 0,0-5 0,-1 11 0,0 0 0,0-1 0,-1 1 0,1 0 0,0 0 0,0-1 0,-1 1 0,1 0 0,0 0 0,0-1 0,-1 1 0,1 0 0,0 0 0,-1 0 0,1-1 0,0 1 0,-1 0 0,1 0 0,0 0 0,-1 0 0,1 0 0,-1 0 0,1 0 0,0 0 0,-1 0 0,1 0 0,0 0 0,-1 0 0,1 0 0,0 0 0,-1 0 0,1 0 0,0 1 0,-1-1 0,1 0 0,0 0 0,-1 0 0,1 0 0,0 1 0,-1-1 0,1 0 0,0 0 0,0 1 0,-1-1 0,1 0 0,0 1 0,-1-1 0,-16 12 0,-24 36 0,38-44 0,1 0 0,-1 0 0,1 0 0,0 0 0,0 0 0,0 1 0,1-1 0,0 0 0,-1 1 0,2-1 0,-2 9 0,2-12 0,1 0 0,-1 0 0,0 0 0,1 0 0,-1 0 0,1-1 0,-1 1 0,1 0 0,-1 0 0,1 0 0,0 0 0,-1 0 0,1-1 0,0 1 0,0 0 0,0-1 0,0 1 0,-1-1 0,1 1 0,0-1 0,0 1 0,0-1 0,0 1 0,0-1 0,0 0 0,0 0 0,0 1 0,2-1 0,35 5 0,-30-4 0,12 0 0,5 1 0,46 10 0,-65-11 0,0 1 0,0 0 0,1 0 0,-1 1 0,0 0 0,-1 0 0,1 0 0,0 1 0,-1-1 0,0 1 0,0 1 0,6 5 0,-8-41 0,-4 10 0,-1 0 0,-8-36 0,2 12 0,8 44-93,-1 1-1,1-1 1,0 0 0,0 1-1,0-1 1,0 0 0,0 0-1,0 0 1,0 1 0,0-1 0,0 0-1,1 0 1,-1 1 0,0-1-1,0 0 1,1 1 0,-1-1-1,0 0 1,1 1 0,-1-1-1,1 0 1,-1 1 0,0-1-1,1 1 1,0-1 0,-1 1 0,1-1-1,-1 1 1,1-1 0,1 0-1,24-3-5754,-9 2 2663,12-4-3146</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6.438"/>
    </inkml:context>
    <inkml:brush xml:id="br0">
      <inkml:brushProperty name="width" value="0.025" units="cm"/>
      <inkml:brushProperty name="height" value="0.025" units="cm"/>
    </inkml:brush>
  </inkml:definitions>
  <inkml:trace contextRef="#ctx0" brushRef="#br0">106 60 10154,'-6'-31'10359,"-10"9"-3598,14 21-6625,1 0-1,0 0 1,0 1-1,-1-1 1,1 1-1,-1-1 1,1 1 0,0-1-1,-1 1 1,1 0-1,-1-1 1,1 1-1,-1 0 1,1 0-1,-1 0 1,1 0 0,-1 1-1,1-1 1,0 0-1,-1 0 1,1 1-1,-1-1 1,1 1 0,0 0-1,-1-1 1,1 1-1,0 0 1,0 0-1,-1 0 1,1-1-1,0 1 1,0 0 0,0 1-1,0-1 1,0 0-1,0 0 1,-1 3-1,-2 1-116,0 1 0,1 0-1,0 0 1,-1 0 0,2 0-1,-1 0 1,1 1 0,0-1 0,0 1-1,1-1 1,0 1 0,0 0-1,1 0 1,0-1 0,0 8-1,0-10-16,1 0-1,-1 0 1,1-1-1,0 1 1,0-1-1,0 1 1,0-1-1,1 1 1,-1-1-1,1 0 1,0 1-1,0-1 0,0 0 1,0 0-1,1-1 1,-1 1-1,1 0 1,0-1-1,-1 1 1,1-1-1,1 0 1,-1 0-1,0 0 1,0-1-1,1 1 1,-1-1-1,0 1 1,7 0-1,48 4-440,10 1-507,-63-6 900,-1 0 0,1 1 0,-1-1 0,1 1 0,-1 0 0,0 0 0,0 0 0,0 0-1,0 1 1,0 0 0,5 4 0,-7-5 73,-1 0-1,1 0 0,0 0 1,-1 0-1,0 0 0,1 0 1,-1 1-1,0-1 0,0 0 1,0 1-1,-1-1 0,1 1 1,-1-1-1,1 1 1,-1-1-1,0 1 0,1-1 1,-2 1-1,1-1 0,0 1 1,0-1-1,-1 1 0,1-1 1,-1 1-1,0-1 0,0 0 1,0 1-1,0-1 1,0 0-1,0 0 0,-1 0 1,1 1-1,-1-1 0,1-1 1,-3 3-1,0 1 40,0-1 0,0 0 0,0 0 0,-1-1 0,0 1 0,1-1 0,-1 0-1,-1 0 1,1-1 0,0 1 0,-1-1 0,1 0 0,-1-1 0,-6 2 0,9-2-65,-1-1-1,0 0 1,1 0-1,-1 0 1,1 0-1,-1 0 1,0-1-1,1 1 1,-1-1-1,1 0 1,-1 0-1,1 0 1,0-1-1,-1 1 1,1-1 0,0 0-1,0 0 1,0 0-1,-4-4 1,4 3-65,1-1 1,0 1-1,0-1 1,0 0 0,0 1-1,0-1 1,1 0-1,-1 0 1,1 0-1,0 0 1,1-1-1,-1 1 1,1 0 0,0 0-1,-1-1 1,2-5-1,0 7-504,-1 1 0,1 0 0,-1 0-1,1 0 1,0 0 0,0 0 0,0 1-1,0-1 1,0 0 0,0 0 0,1 0-1,-1 1 1,1-1 0,-1 1 0,1-1-1,-1 1 1,1 0 0,0 0 0,0-1 0,0 1-1,-1 0 1,1 1 0,0-1 0,0 0-1,0 0 1,3 0 0,23-7-8390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6.766"/>
    </inkml:context>
    <inkml:brush xml:id="br0">
      <inkml:brushProperty name="width" value="0.025" units="cm"/>
      <inkml:brushProperty name="height" value="0.025" units="cm"/>
    </inkml:brush>
  </inkml:definitions>
  <inkml:trace contextRef="#ctx0" brushRef="#br0">100 1 19859,'0'0'11872,"-10"0"-10991,3 1-857,1 0 1,-1 0-1,1 0 0,-1 1 0,1 0 0,0 0 1,-9 4-1,13-5-25,0 0-1,1 0 1,-1 0 0,0 1 0,0-1 0,0 1 0,1-1-1,-1 1 1,1-1 0,-1 1 0,1 0 0,0 0-1,0 0 1,0-1 0,0 1 0,0 0 0,0 1 0,0-1-1,1 0 1,-1 0 0,1 0 0,-1 0 0,1 0 0,0 1-1,0-1 1,0 0 0,0 0 0,0 1 0,0-1 0,1 0-1,-1 0 1,2 3 0,-1-3-22,0-1-1,0 0 1,0 1 0,0-1-1,0 0 1,0 0 0,1 0-1,-1 0 1,0 0 0,1 0 0,-1 0-1,1 0 1,-1 0 0,1-1-1,-1 1 1,1-1 0,0 1-1,-1-1 1,1 0 0,2 1-1,44 5-941,-32-4 568,-12-2 239,6 1 46,1 0 0,-1 0-1,1 1 1,-1 1 0,0 0-1,0 0 1,0 1 0,0 0-1,-1 1 1,1 0 0,8 6-1,-17-10 132,0 0-1,-1-1 1,1 1-1,0 0 1,0-1 0,-1 1-1,1 0 1,0 0-1,-1 0 1,1 0 0,-1 0-1,1-1 1,-1 1-1,0 0 1,1 0-1,-1 0 1,0 0 0,1 0-1,-1 0 1,0 1-1,0-1 1,0 0-1,0 0 1,0 0 0,0 0-1,0 0 1,-1 2-1,0-1 65,0-1-1,-1 1 1,1 0-1,0-1 1,-1 1-1,1-1 1,-1 1-1,1-1 1,-1 0-1,0 0 1,0 1-1,1-1 1,-3 0-1,-7 4 339,0-1 0,1 0-1,-22 4 1,-21-3-1319,20-9-2501,10-10-5404</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8.371"/>
    </inkml:context>
    <inkml:brush xml:id="br0">
      <inkml:brushProperty name="width" value="0.025" units="cm"/>
      <inkml:brushProperty name="height" value="0.025" units="cm"/>
    </inkml:brush>
  </inkml:definitions>
  <inkml:trace contextRef="#ctx0" brushRef="#br0">162 347 11627,'0'0'3892,"2"-10"-214,-1 5-3303,2-5 775,-1 1 0,-1-1 1,0 1-1,0-1 0,-1-18 0,0 26-1075,0 0-1,-1 0 0,1 0 0,0 0 1,-1 0-1,0 0 0,1 0 0,-1 0 0,0 1 1,0-1-1,0 0 0,0 1 0,0-1 0,-1 0 1,1 1-1,0-1 0,-1 1 0,1 0 0,-1 0 1,1-1-1,-1 1 0,0 0 0,0 0 0,1 0 1,-1 1-1,0-1 0,0 0 0,0 1 0,0-1 1,0 1-1,0 0 0,0-1 0,0 1 0,0 0 1,0 0-1,0 1 0,0-1 0,0 0 0,0 0 1,-2 2-1,0-1-78,0 0 0,-1 1 0,1 0 0,0 0 0,0 0 1,0 1-1,1-1 0,-1 1 0,1 0 0,-1 0 0,1 0 0,0 0 0,0 0 0,0 1 0,1 0 1,-1-1-1,1 1 0,0 0 0,0 0 0,0 0 0,0 0 0,1 1 0,0-1 0,-2 6 0,-1 9-13,0 0-1,1 0 0,0 0 0,1 27 0,3-41 27,-1 0 0,1-1 0,-1 1 0,1 0-1,1 0 1,-1-1 0,1 1 0,0-1 0,0 1 0,0-1 0,0 0 0,1 1 0,6 6-1,3 3 74,1-1 0,22 17 0,-23-21-45,-1 1 0,0 0 0,-1 0 0,16 21 0,-18-16-33,-1-1 0,0 1 0,-1 1-1,-1-1 1,-1 1 0,0 0 0,-1 0-1,0 0 1,-1 1 0,-1-1 0,-2 28-1,0-36 33,0 0-1,0 0 0,-1 0 1,0 0-1,0 0 0,-1 0 0,0-1 1,0 1-1,-1-1 0,1 0 1,-7 8-1,6-11 61,1 0-1,-1 0 1,0-1-1,0 1 1,0-1-1,-1 0 1,1 0 0,-1-1-1,0 1 1,1-1-1,-1 0 1,0 0 0,0-1-1,0 1 1,-1-1-1,1 0 1,0-1 0,-9 1-1,10-1-65,0 1 0,1-2 0,-1 1 0,0 0 0,0-1 0,1 1 0,-1-1 0,0 0 0,1 0 0,-1-1 0,1 1 0,0-1 0,-1 0-1,1 1 1,0-1 0,0-1 0,0 1 0,0 0 0,-3-4 0,3 2-34,0 0 0,1-1 0,-1 1 0,1-1-1,-1 0 1,1 0 0,1 0 0,-1 0 0,1 0 0,0 0 0,0 0-1,0-7 1,0-2-35,1 1-1,1 0 1,0-1 0,1 1-1,0 0 1,1 0 0,1 0-1,0 0 1,0 1 0,8-14-1,33-47 11,3 1-1,58-66 0,-53 73 19,-3-2 0,48-87-1,-66 84 24,-31 65-11,1 0-1,-1 0 0,1 0 1,-1 0-1,-1-1 0,1 1 1,-1 0-1,0-1 0,0 1 1,0 0-1,-3-9 0,3 13 1,-1 0-1,1 0 0,0 0 0,-1 0 0,0 0 0,1 0 1,-1 1-1,1-1 0,-1 0 0,0 0 0,0 1 0,0-1 1,1 0-1,-1 1 0,0-1 0,0 1 0,0-1 0,0 1 1,0 0-1,0-1 0,0 1 0,0 0 0,0-1 0,0 1 1,0 0-1,0 0 0,0 0 0,0 0 0,0 0 0,0 0 1,0 0-1,0 1 0,0-1 0,0 0 0,-1 1 0,-2 0 8,1 0-1,0 0 1,0 0-1,0 1 0,-1-1 1,1 1-1,0 0 1,1 0-1,-6 4 1,0 4 20,-1 1 0,1 0 0,0 1 0,1-1 0,1 1 0,0 1 0,0-1 0,2 1 0,-7 24 0,6-14 18,0 0 1,2 0-1,1 1 1,1 45-1,1-65-46,1 0 0,-1 0 0,1 0 0,-1 0 0,1 0 0,0 0 0,1 0 0,-1-1 0,1 1 0,-1 0 0,1-1 0,0 1 0,1-1 0,-1 0 0,0 0 0,1 0 0,0 0 0,0 0 0,0 0 0,0-1 0,0 1 0,0-1 0,1 0 0,-1 0 0,1 0 0,0 0 0,-1-1 0,1 0 0,0 0 0,0 0 0,0 0 0,0 0 0,8 0 0,-4-1 0,1 0 0,0 0 0,0-1 0,0 0 0,-1-1 0,1 0 0,0 0 0,-1-1 0,0 0 0,0 0 0,0-1 0,0 0 0,0-1 0,12-8 0,-10 3 0,0 1 0,0-1 0,-1-1 0,15-21 0,-21 28 0,0-1 0,0 0 0,-1 1 0,1-1 0,-1 0 0,0 0 0,-1 0 0,1-1 0,-1 1 0,0 0 0,0-1 0,-1 1 0,0 0 0,0-1 0,-1-7 0,1 12 0,0 1 0,0 0 0,0-1 0,0 1 0,-1 0 0,1-1 0,0 1 0,0 0 0,0-1 0,-1 1 0,1 0 0,0-1 0,-1 1 0,1 0 0,0 0 0,-1 0 0,1-1 0,0 1 0,-1 0 0,1 0 0,0 0 0,-1 0 0,1 0 0,0 0 0,-1-1 0,1 1 0,-1 0 0,1 0 0,0 0 0,-1 0 0,1 0 0,0 1 0,-1-1 0,1 0 0,-1 0 0,1 0 0,0 0 0,-1 0 0,1 0 0,0 1 0,-1-1 0,1 0 0,0 0 0,-1 0 0,1 1 0,0-1 0,0 0 0,-1 1 0,1-1 0,0 0 0,0 0 0,-1 1 0,1 0 0,-16 16 0,10-7 0,0 0 0,1 1 0,0 0 0,1 0 0,1 1 0,-1-1 0,2 1 0,0 0 0,0-1 0,1 1 0,0 0 0,2 14 0,-1-24 0,0-1 0,1 1 0,-1 0 0,1-1 0,0 1 0,-1 0 0,1-1 0,0 1 0,0-1 0,0 0 0,0 1 0,0-1 0,1 0 0,-1 0 0,0 1 0,1-1 0,-1 0 0,0 0 0,1 0 0,0-1 0,-1 1 0,1 0 0,-1 0 0,1-1 0,0 1 0,-1-1 0,1 0 0,0 1 0,-1-1 0,1 0 0,0 0 0,0 0 0,-1 0 0,1 0 0,0-1 0,0 1 0,-1 0 0,1-1 0,2 0 0,4-1 0,0 0 0,0-1 0,0 1 0,0-1 0,0-1 0,14-8 0,-10 3 0,1-1 0,-1-1 0,-1 0 0,0 0 0,0-1 0,-1-1 0,-1 0 0,0 0 0,-1 0 0,0-1 0,-1-1 0,-1 1 0,0-1 0,-1 0 0,3-17 0,-23 92 0,8-37 0,1-1 0,1 1 0,1 1 0,-1 30 0,5-53 0,0 0 0,0 1 0,0-1 0,0 0 0,1 0 0,-1 0 0,0 1 0,0-1 0,1 0 0,-1 0 0,0 0 0,1 0 0,-1 0 0,1 0 0,0 0 0,-1 0 0,1 0 0,0 0 0,0 0 0,0 0 0,-1 0 0,1 0 0,0-1 0,0 1 0,0 0 0,0-1 0,0 1 0,0 0 0,1-1 0,-1 0 0,0 1 0,0-1 0,0 0 0,0 1 0,1-1 0,-1 0 0,0 0 0,0 0 0,0 0 0,1 0 0,-1 0 0,2-1 0,1 0 0,0 1 0,0-1 0,-1 0 0,1 0 0,0-1 0,-1 1 0,1-1 0,-1 0 0,0 0 0,1 0 0,-1 0 0,4-5 0,-3 3-323,0-1-1,0 0 1,-1 0-1,0 0 1,0 0 0,3-8-1,-2 4-791,-2 0-1,1 0 0,-1 0 1,-1-1-1,0 1 0,0-11 0,0-21-6106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8.759"/>
    </inkml:context>
    <inkml:brush xml:id="br0">
      <inkml:brushProperty name="width" value="0.025" units="cm"/>
      <inkml:brushProperty name="height" value="0.025" units="cm"/>
    </inkml:brush>
  </inkml:definitions>
  <inkml:trace contextRef="#ctx0" brushRef="#br0">0 0 11563,'0'0'-993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9.101"/>
    </inkml:context>
    <inkml:brush xml:id="br0">
      <inkml:brushProperty name="width" value="0.025" units="cm"/>
      <inkml:brushProperty name="height" value="0.025" units="cm"/>
    </inkml:brush>
  </inkml:definitions>
  <inkml:trace contextRef="#ctx0" brushRef="#br0">24 55 19026,'0'0'6812,"8"-8"-5483,2-3-982,28-25 641,-79 46-764,31-6-196,7-3-29,1 0 1,-1 0-1,1 0 0,-1 0 1,1 1-1,-1-1 1,1 0-1,0 1 0,0 0 1,-3 2-1,18-5-904,-6 2-5802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9.455"/>
    </inkml:context>
    <inkml:brush xml:id="br0">
      <inkml:brushProperty name="width" value="0.025" units="cm"/>
      <inkml:brushProperty name="height" value="0.025" units="cm"/>
    </inkml:brush>
  </inkml:definitions>
  <inkml:trace contextRef="#ctx0" brushRef="#br0">187 408 19218,'0'0'10490,"-2"-8"-9769,1 4-663,0 0 1,0 1-1,0-1 0,-1 0 1,1 1-1,-1 0 1,0-1-1,0 1 1,0 0-1,-1 0 0,1 0 1,-1 0-1,0 0 1,1 1-1,-1-1 0,0 1 1,-1 0-1,1-1 1,0 2-1,-1-1 1,1 0-1,-1 1 0,1-1 1,-1 1-1,0 0 1,1 0-1,-1 1 0,0-1 1,0 1-1,0 0 1,0 0-1,1 0 1,-1 0-1,-7 2 0,8-1-47,-1 0 0,0 1-1,1-1 1,-1 1-1,1 0 1,-1 0 0,1 0-1,0 1 1,0-1-1,0 1 1,0-1 0,0 1-1,1 0 1,-1 0-1,1 0 1,0 1 0,-3 5-1,1-2 2,1 0-1,0 0 0,1 0 1,0 0-1,0 0 1,0 1-1,1-1 1,-1 10-1,2-15-11,0 0 0,0 0 0,0 0 0,1-1 0,-1 1 0,0 0 0,1 0 0,-1-1 0,1 1 0,0 0 0,-1-1 0,1 1 0,0-1 0,0 1 0,0-1 0,0 1 0,0-1 0,0 0 0,1 1 0,-1-1 0,0 0 0,3 2 0,0-1 0,0 0 0,0 0 0,0 0 0,0-1 0,1 1 0,-1-1 0,1 0 0,7 0 0,3 0 0,0 0 0,-1-2 0,1 0 0,28-5 0,-28 1 0,1 0 0,-1-1 0,0 0 0,-1-1 0,0-1 0,0 0 0,0-1 0,-1-1 0,0 0 0,-1-1 0,0 0 0,-1 0 0,0-2 0,-1 1 0,13-22 0,-15 22 0,0 0 0,-2-1 0,1 0 0,-2-1 0,1 1 0,-2-1 0,0 0 0,-1 0 0,0 0 0,-1-1 0,0 1 0,-2-1 0,0 1 0,0-1 0,-1 1 0,-1-1 0,-5-22 0,6 34 0,0 0 0,1 0 0,-1 0 0,0 0 0,0 0 0,-1 0 0,1 1 0,-1-1 0,1 0 0,-1 1 0,0-1 0,0 1 0,0 0 0,0-1 0,0 1 0,-1 0 0,1 1 0,-1-1 0,1 0 0,-1 1 0,0-1 0,0 1 0,1 0 0,-1 0 0,0 0 0,0 0 0,0 0 0,0 1 0,0-1 0,0 1 0,0 0 0,-1 0 0,1 0 0,0 0 0,0 1 0,-3 0 0,-3 1 0,0 1 0,1 0 0,-1 1 0,1 0 0,0 0 0,0 1 0,0 0 0,1 0 0,-1 1 0,-11 12 0,8-6 0,-1 0 0,2 1 0,-11 17 0,19-27 0,0 1 0,0-1 0,0 0 0,0 1 0,0-1 0,1 1 0,0 0 0,0-1 0,0 1 0,0 0 0,0 0 0,1 0 0,0-1 0,0 1 0,0 0 0,0 0 0,0 0 0,1 0 0,2 7 0,-2-10 0,0 1 0,1 0 0,-1-1 0,1 1 0,0-1 0,0 1 0,-1-1 0,1 0 0,0 0 0,0 0 0,0 0 0,0 0 0,0 0 0,0-1 0,0 1 0,1 0 0,-1-1 0,0 0 0,0 0 0,5 1 0,51-2 0,-50 0 0,51-8 0,-47 6 0,-1 1 0,1 0 0,-1 0 0,1 2 0,-1-1 0,23 3 0,-32-1 0,1 0 0,-1 1 0,1-1 0,-1 0 0,1 1 0,-1 0 0,0-1 0,0 1 0,0 0 0,0 0 0,0 0 0,0 0 0,0 1 0,-1-1 0,1 0 0,-1 1 0,0-1 0,1 1 0,-1 0 0,0-1 0,-1 1 0,1 0 0,0-1 0,-1 1 0,0 0 0,1 5 0,0 11 0,0-1 0,-3 33 0,2-49 0,-13 49 9,10-44-17,1 0 1,0 0-1,0 1 0,0-1 0,0 12 1,3-19-667,1 0 0,-1 0 1,0-1-1,0 1 1,0 0-1,0-1 1,0 1-1,0-1 0,0 1 1,0-1-1,0 0 1,0 1-1,0-1 1,0 0-1,0 0 0,1-1 1,10-15-11445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9.828"/>
    </inkml:context>
    <inkml:brush xml:id="br0">
      <inkml:brushProperty name="width" value="0.025" units="cm"/>
      <inkml:brushProperty name="height" value="0.025" units="cm"/>
    </inkml:brush>
  </inkml:definitions>
  <inkml:trace contextRef="#ctx0" brushRef="#br0">0 0 8648,'0'0'18354,"57"6"-14191,-26-2-2561,5 3-1602,7-2 0,-1-1 0,-1 2 0,-4-1 0,-8-5-1986,-6 0-7591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1.143"/>
    </inkml:context>
    <inkml:brush xml:id="br0">
      <inkml:brushProperty name="width" value="0.025" units="cm"/>
      <inkml:brushProperty name="height" value="0.025" units="cm"/>
    </inkml:brush>
  </inkml:definitions>
  <inkml:trace contextRef="#ctx0" brushRef="#br0">1 266 16624,'0'0'3779,"9"-6"-3015,105-65 819,-67 45-1435,-2-3 1,0-2 0,41-38 0,-79 63-138,17-18 78,-23 24-90,-1 0 1,0-1 0,0 1 0,0 0 0,1 0-1,-1-1 1,0 1 0,0 0 0,1 0-1,-1 0 1,0-1 0,1 1 0,-1 0 0,0 0-1,1 0 1,-1 0 0,0 0 0,1-1 0,-1 1-1,0 0 1,1 0 0,-1 0 0,0 0 0,1 0-1,-1 0 1,0 0 0,1 0 0,-1 0-1,0 1 1,1-1 0,-1 0 0,0 0 0,1 0-1,-1 0 1,0 0 0,1 1 0,-1-1 0,0 0-1,1 0 1,-1 0 0,0 1 0,0-1-1,1 0 1,-1 0 0,0 1 0,0-1 0,0 0-1,1 1 1,-1-1 0,0 0 0,0 1 0,0-1-1,0 0 1,0 1 0,0-1 0,0 0-1,0 1 1,0-1 0,0 0 0,0 1 0,0-1-1,0 0 1,0 1 0,0-1 0,0 0 0,0 1-1,0-1 1,-18 317 1917,23-216-383,5-1 1,27 123 0,-31-189-1420,-4-23-43,3 8 30,-2 0-1,0 1 1,-1-1 0,-1 1 0,-1-1 0,-4 38 0,4-54-84,-1-1 1,0 1 0,1-1 0,-1 0-1,0 0 1,0 1 0,-1-1 0,1 0-1,0 0 1,-1 0 0,1 0 0,-1 0-1,1-1 1,-1 1 0,0 0 0,0-1-1,0 1 1,0-1 0,0 0 0,-4 2 0,2-1 39,-1-1 1,1 0 0,0 0 0,-1-1 0,1 1 0,-1-1 0,1 0 0,-1 0 0,1 0 0,-8-2 0,0-1 66,-1 0 0,1-1-1,0 0 1,0-1 0,0 0 0,-21-14 0,14 5-125,1-1 0,0 0 0,2-1 0,0-1 0,0 0 0,-18-29 0,26 35 0,1 0 0,1-1 0,0 0 0,0 1 0,1-2 0,1 1 0,0-1 0,1 1 0,0-1 0,1 0 0,0 0 0,0-24 0,3 34-100,0-1 0,-1 1 1,1 0-1,0 1 0,1-1 0,-1 0 0,0 0 1,1 0-1,0 1 0,-1-1 0,1 1 0,0-1 1,0 1-1,1 0 0,-1-1 0,0 1 0,1 1 0,-1-1 1,1 0-1,0 1 0,0-1 0,-1 1 0,6-2 1,10-4-1137,-1 2 1,1 0 0,18-2 0,-5 0-803,29-9-5383,-1-4-6437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1.471"/>
    </inkml:context>
    <inkml:brush xml:id="br0">
      <inkml:brushProperty name="width" value="0.025" units="cm"/>
      <inkml:brushProperty name="height" value="0.025" units="cm"/>
    </inkml:brush>
  </inkml:definitions>
  <inkml:trace contextRef="#ctx0" brushRef="#br0">55 164 17745,'0'0'9091,"9"5"-7628,-8-5-1456,2 2 87,1 0 0,0 0 0,0 0 0,0 0-1,0-1 1,0 0 0,0 0 0,0 0 0,0 0 0,0-1 0,0 1 0,0-1-1,1 0 1,-1 0 0,0-1 0,0 1 0,0-1 0,0 0 0,0 0 0,0 0-1,0-1 1,0 0 0,0 1 0,7-6 0,-3 1-68,0-1 0,0 0 0,-1 0 1,0-1-1,0 0 0,6-9 0,-10 12-32,0 1 0,0-1 0,-1 0 1,0 0-1,0 0 0,0 0 0,0 0 0,-1 0 1,0 0-1,0 0 0,-1-1 0,1 1 0,-1-9 0,-1 13 7,1-1-1,0 1 1,-1-1 0,1 1-1,-1-1 1,0 1-1,0 0 1,1-1-1,-1 1 1,0 0-1,0 0 1,0 0-1,0 0 1,-1 0-1,1 0 1,0 0 0,0 0-1,0 0 1,-1 0-1,1 0 1,-1 1-1,1-1 1,0 1-1,-1-1 1,1 1-1,-1-1 1,1 1-1,-1 0 1,1 0-1,-1 0 1,1 0 0,-1 0-1,0 0 1,-2 1-1,-2-1 0,0 1 1,0 0-1,0 0 0,0 0 1,0 1-1,0 0 0,0 0 0,-5 3 1,-1 3 36,0 1 0,1 0 0,0 1 0,1 0 0,0 0 0,1 1 0,0 1 1,0-1-1,1 1 0,1 1 0,0 0 0,1 0 0,0 0 0,1 0 0,1 1 0,0 0 1,0 0-1,2 0 0,-2 20 0,3-31-50,1 1 1,0-1 0,0 0-1,0 0 1,1 0-1,-1 0 1,1 0 0,0 0-1,-1 0 1,1 0 0,1 0-1,-1-1 1,0 1-1,1 0 1,-1 0 0,1-1-1,0 1 1,0-1-1,0 0 1,0 1 0,0-1-1,1 0 1,-1 0-1,0-1 1,1 1 0,0 0-1,-1-1 1,1 1 0,0-1-1,0 0 1,0 0-1,0 0 1,0 0 0,0-1-1,0 1 1,0-1-1,3 0 1,6 1-430,-1-1-1,1-1 1,-1 0-1,0 0 1,0-1-1,0 0 1,0-1-1,0 0 1,13-6 0,-5-1-1656,0 0 0,-1-1 0,0-1 0,19-16 0,14-17-8045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2.063"/>
    </inkml:context>
    <inkml:brush xml:id="br0">
      <inkml:brushProperty name="width" value="0.025" units="cm"/>
      <inkml:brushProperty name="height" value="0.025" units="cm"/>
    </inkml:brush>
  </inkml:definitions>
  <inkml:trace contextRef="#ctx0" brushRef="#br0">121 309 14894,'-9'12'3091,"-12"17"-1001,-24 46 0,38-61-1396,-1 1 1,2 0 0,0 1 0,1-1 0,1 1-1,-5 25 1,9-40-673,0 0-1,0 0 0,0 0 1,0 0-1,-1 0 0,1 0 1,1 0-1,-1 0 0,0 0 1,0 0-1,0 0 0,0 0 1,1 0-1,-1 0 0,1 0 1,-1 0-1,0 0 0,1 0 1,0 0-1,-1 0 0,1 0 1,-1 0-1,1-1 0,0 1 1,0 0-1,0-1 0,-1 1 1,1 0-1,0-1 0,0 1 1,0-1-1,0 1 0,0-1 1,0 1-1,0-1 0,0 0 1,0 0-1,0 1 0,0-1 1,0 0-1,0 0 0,0 0 1,0 0-1,0 0 1,0 0-1,1-1 0,-1 1 1,0 0-1,0 0 0,1-1 1,4-1-12,0 0 1,1 0 0,-1 0 0,0-1-1,0 0 1,0 0 0,7-5 0,9-10-27,-1-1 1,-1-1 0,-1 0-1,0-2 1,-2 0 0,0-1 0,-2-1-1,16-30 1,-12 15 203,-2 0-1,-1 0 1,-3-2 0,16-74-1,-22 49 203,-8 66-363,1 0 1,0 0-1,-1 0 0,1 0 0,0 0 1,-1 0-1,1 0 0,0 0 0,-1 1 1,1-1-1,0 0 0,-1 0 0,1 0 0,0 0 1,-1 0-1,1 1 0,0-1 0,0 0 1,-1 0-1,1 0 0,0 1 0,0-1 1,-1 0-1,1 1 0,0-1 0,0 0 1,0 0-1,-1 1 0,1-1 0,0 0 1,0 1-1,0-1 0,0 0 0,0 1 1,0-1-1,0 0 0,0 1 0,0 0 0,-17 40 230,2 1 0,2 1 0,2 0 0,2 1 0,1 0-1,3 0 1,1 0 0,3 49 0,1-89-262,0 0 0,1 0 0,-1 0 0,1 0 0,0 0 0,0 0 0,0-1 0,0 1 0,1 0 0,-1-1 0,1 1 0,0-1 0,0 1 0,1-1 0,-1 0 0,0 0-1,1 0 1,0 0 0,0-1 0,0 1 0,0-1 0,0 1 0,1-1 0,-1 0 0,0 0 0,1-1 0,0 1 0,-1-1 0,1 0 0,0 0 0,0 0 0,0 0 0,0-1 0,-1 1 0,1-1 0,0 0 0,0 0 0,0-1 0,0 1 0,0-1 0,0 0 0,0 0 0,-1 0 0,1 0 0,0-1 0,-1 1 0,1-1 0,-1 0-1,1 0 1,-1-1 0,5-3 0,-3 2-412,0 0 0,0 0 0,0-1 0,0 0 0,-1 0 0,0 0-1,0 0 1,0-1 0,-1 0 0,1 1 0,-2-1 0,1-1-1,2-7 1,5-30 262,4-11 2206,-11 47-1584,0-1 1,0 0-1,-1 0 0,-1 0 1,1 0-1,-2 0 0,1 0 1,-2-12-1,1 20-467,0-1 0,0 1 0,0 0 0,0 0 0,0 0 0,-1 0 0,1 0 0,-1 0 0,1 0 0,0 0 0,-1 0 0,0 0 0,1 0 0,-1 0 0,0 0 0,1 0 0,-1 0 0,0 1 0,0-1 0,0 0 0,0 1 0,1-1 0,-1 0 0,0 1 0,0-1 0,0 1 0,0-1 0,-1 1 0,1 0 0,0-1 0,0 1 0,0 0 0,0 0 0,0 0 0,0 0 0,0 0 0,-1 0 0,1 0 0,0 0 0,0 0 0,0 1 0,0-1 0,0 0 0,0 1 0,0-1 0,0 1 0,0-1 0,-2 2 0,-1 0 0,-1 0 0,1 1 0,-1 0 0,1-1 0,0 1 0,0 1 0,0-1 0,1 1 0,-6 6 0,0 6 0,1 0 0,0 0 0,1 0 0,1 1 0,0 1 0,2-1 0,0 0 0,1 1 0,0 0 0,2 0 0,0 0 0,2 20 0,-1-36 2,1 1-1,0 0 1,-1-1-1,1 1 1,0 0-1,0-1 1,1 0-1,-1 1 1,0-1-1,1 0 1,-1 1-1,1-1 1,0 0-1,0 0 1,0 0 0,0 0-1,0-1 1,0 1-1,0-1 1,1 1-1,-1-1 1,1 0-1,-1 0 1,1 0-1,-1 0 1,1 0-1,-1 0 1,1-1-1,0 1 1,0-1-1,-1 0 1,1 0 0,4 0-1,5 0-38,0 0 0,0-1 0,0-1-1,0 0 1,-1 0 0,18-6 0,48-25-3902,-62 25-335,0 0-1,25-21 0,-13 6-9567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42.379"/>
    </inkml:context>
    <inkml:brush xml:id="br0">
      <inkml:brushProperty name="width" value="0.025" units="cm"/>
      <inkml:brushProperty name="height" value="0.025" units="cm"/>
    </inkml:brush>
  </inkml:definitions>
  <inkml:trace contextRef="#ctx0" brushRef="#br0">112 4 19603,'0'0'3149,"-9"-1"-149,5 0-2906,1 1-1,-1-1 1,1 1-1,-1 0 0,1 0 1,-1 0-1,1 0 1,-1 1-1,1-1 1,0 1-1,-1 0 0,1 0 1,-1 0-1,1 0 1,0 1-1,0-1 1,0 1-1,0 0 0,0 0 1,0 0-1,0 0 1,1 1-1,-1-1 0,1 1 1,0 0-1,-1-1 1,1 1-1,0 0 1,1 0-1,-1 0 0,1 0 1,-1 1-1,1-1 1,0 0-1,-1 6 1,1-7-105,0 0 1,1 1 0,-1-1 0,1 0 0,-1 0 0,1 0 0,0 1 0,0-1 0,0 0 0,0 0 0,1 0 0,-1 1 0,0-1 0,1 0 0,-1 0 0,1 0 0,0 0 0,0 0-1,0 0 1,0 0 0,0 0 0,0 0 0,1 0 0,-1 0 0,1-1 0,-1 1 0,1-1 0,0 1 0,-1-1 0,1 0 0,0 1 0,2 0 0,4 0-132,0 0 1,1-1 0,-1 0-1,0 0 1,1-1 0,-1 0-1,12-1 1,37 1-648,-54 1 756,0-1-1,0 0 1,0 1 0,0 0 0,-1-1 0,1 1 0,0 0-1,0 1 1,-1-1 0,1 0 0,-1 1 0,1 0 0,-1-1-1,3 4 1,-3-3 110,0 0-1,0 0 1,-1 0 0,1 1-1,-1-1 1,1 0-1,-1 1 1,0-1 0,0 1-1,0 0 1,0-1-1,-1 1 1,1-1-1,-1 1 1,0 0 0,1 0-1,-1-1 1,0 1-1,-1 0 1,1 2 0,-2 0 106,1 0 1,-1 0-1,0-1 1,0 1-1,0-1 1,0 0-1,-1 0 1,0 1 0,0-1-1,-5 4 1,-1 2 50,-1-1-1,0-1 1,0 1 0,-1-2 0,0 0 0,0 0 0,-18 7 0,24-12-530,0 0 0,0-1 1,0 0-1,-1 0 0,1 0 0,0 0 1,0-1-1,0 0 0,-7 0 0,-15-5-5517</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0.778"/>
    </inkml:context>
    <inkml:brush xml:id="br0">
      <inkml:brushProperty name="width" value="0.025" units="cm"/>
      <inkml:brushProperty name="height" value="0.025" units="cm"/>
    </inkml:brush>
  </inkml:definitions>
  <inkml:trace contextRef="#ctx0" brushRef="#br0">249 86 13325,'0'0'3875,"-13"-5"-1916,-8-2-923,0 2-1,0 0 0,-42-4 0,57 9-862,-1 0 0,0 0 0,1 0-1,-1 1 1,1 0 0,-1 0 0,1 1 0,0 0 0,-8 3-1,12-4-174,-1 0 0,1 1 0,-1-1 0,1 1 0,0 0-1,0 0 1,0 0 0,0 0 0,0 0 0,0 0-1,0 0 1,1 1 0,-1-1 0,1 1 0,0-1 0,0 1-1,0 0 1,0-1 0,0 1 0,0 0 0,1 0-1,-1 3 1,1-6 0,0 1-1,0-1 1,0 0-1,-1 1 1,1-1-1,0 0 1,0 1-1,0-1 1,1 0-1,-1 1 1,0-1-1,0 1 1,0-1-1,0 0 1,0 1-1,0-1 1,0 0 0,1 1-1,-1-1 1,0 0-1,0 0 1,0 1-1,1-1 1,-1 0-1,0 0 1,0 1-1,1-1 1,-1 0-1,0 0 1,1 1-1,-1-1 1,0 0-1,0 0 1,1 0-1,-1 0 1,0 0-1,1 0 1,-1 1-1,1-1 1,0 0-1,19-5 16,18-14 71,-22 5-102,-13 11-110,1-1 0,-1 1 0,0 0 0,1 0 0,-1 1 0,1-1 0,0 1 0,0 0 0,0 0 0,0 0 0,1 0 0,-1 1 0,5-2 0,-8 4 92,0 0-1,0-1 1,0 1-1,-1 0 1,1 0-1,0 0 1,0 0-1,-1 0 1,1 0 0,0 0-1,-1 0 1,1 0-1,-1 0 1,1 0-1,-1 1 1,0-1-1,0 0 1,1 0-1,-1 0 1,0 0-1,0 1 1,0-1-1,0 1 1,1 39 92,-1-32-80,7 153 1228,-1-71 732,-10 154 1,2-231-1397,-1 1 0,0-1 0,-10 25 1,12-34-396,-1 0 0,0 0 1,-1 0-1,1 0 0,-1-1 1,0 1-1,0-1 1,0 0-1,-1 0 0,1 0 1,-1 0-1,0-1 0,-7 6 1,10-9-141,0 1 0,-1-1 0,1 1-1,0-1 1,0 0 0,0 0 0,0 0 0,0 0 0,0 0 0,-1 0 0,1 0 0,0 0 0,0 0 0,0 0 0,0-1 0,0 1 0,-1 0 0,1-1 0,0 1 0,0-1 0,0 1 0,0-1 0,0 1 0,0-1 0,1 0 0,-1 0 0,0 1 0,0-1 0,0 0 0,1 0 0,-1 0 0,0 0 0,1 0 0,-1 0 0,1 0 0,-1 0 0,1 0 0,-1 0 0,1-2 0,-15-53-438,13 48 357,-1-3 8,1 1 1,0-1-1,1 1 1,0-1-1,0 1 1,1-1-1,1 0 1,0 1-1,0-1 1,1 1-1,0-1 0,1 1 1,0 0-1,1 0 1,0 0-1,0 0 1,1 1-1,0 0 1,1 0-1,0 0 1,1 1-1,9-11 0,27-23 41,71-52-1,-80 68 16,0-1 1,-1-2 0,-2-1 0,47-59-1,-73 82 28,0 0 0,-1 0 0,0-1 0,-1 0 0,1 1 0,-1-1 0,2-12 0,-4 18-12,-1 0 0,0 1-1,0-1 1,1 1 0,-1-1-1,0 0 1,0 1 0,-1-1-1,1 0 1,0 1 0,0-1-1,-1 1 1,1-1-1,-1 0 1,0 1 0,1-1-1,-1 1 1,0 0 0,0-1-1,0 1 1,0 0 0,0-1-1,0 1 1,0 0-1,0 0 1,0 0 0,-1 0-1,1 0 1,0 0 0,-1 0-1,1 0 1,-1 1 0,1-1-1,-1 1 1,1-1 0,-1 1-1,0-1 1,1 1-1,-1 0 1,0 0 0,1 0-1,-1 0 1,-2 0 0,-5 0-6,1 1 0,-1 0 0,0 0 1,0 1-1,1 0 0,-1 1 1,1 0-1,0 0 0,0 1 0,0 0 1,0 0-1,1 0 0,-1 1 0,1 1 1,1-1-1,-1 1 0,1 0 1,0 1-1,-9 10 0,8-7 65,0-1 0,0 1-1,1 0 1,0 0 0,1 1 0,0 0 0,1 0 0,0 0-1,0 1 1,1-1 0,1 1 0,0 0 0,1-1-1,0 15 1,1-24-54,0 0 1,0-1-1,0 1 0,1-1 0,-1 1 0,1-1 1,-1 0-1,1 1 0,0-1 0,-1 1 0,1-1 1,0 0-1,0 1 0,0-1 0,0 0 0,0 0 1,0 0-1,0 0 0,0 0 0,1 0 0,-1 0 1,0 0-1,3 1 0,0-1 12,1 1-1,-1-1 1,1 0-1,-1 0 1,1 0-1,0 0 1,-1-1-1,6 0 1,4 0-153,-1-1 1,1 0 0,0-2 0,22-6-1,-32 8 21,50-19-3179,-21 2-2517,-14 5-493</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1.619"/>
    </inkml:context>
    <inkml:brush xml:id="br0">
      <inkml:brushProperty name="width" value="0.025" units="cm"/>
      <inkml:brushProperty name="height" value="0.025" units="cm"/>
    </inkml:brush>
  </inkml:definitions>
  <inkml:trace contextRef="#ctx0" brushRef="#br0">52 51 20980,'0'0'5872,"-7"9"-4383,1 0-1257,0 1 0,1-1 0,0 1 0,0 0-1,1 1 1,1-1 0,-4 14 0,7-21-219,-1-1 0,0 1 0,1-1 0,-1 0 0,1 1 0,0-1 0,0 1 0,0-1 0,0 1 0,0-1 0,1 1 0,-1-1 0,1 1 0,-1-1 0,1 0 0,0 1 0,0-1 0,0 0 0,0 0 0,1 1 0,-1-1 0,0 0 0,1 0 0,0-1 0,-1 1 0,1 0 0,0 0 0,0-1 0,0 1 0,0-1 0,0 0 0,0 1 0,0-1 0,1 0 0,-1 0 0,0 0 0,1-1 0,-1 1 0,0-1 0,1 1 0,-1-1 0,1 0 0,-1 0 0,4 0 0,1 0-33,0 0 0,0-1-1,0 0 1,-1 0 0,1 0 0,0-1-1,-1 0 1,1 0 0,-1-1 0,1 0 0,-1 0-1,0 0 1,0-1 0,-1 0 0,1 0-1,-1-1 1,0 1 0,0-1 0,5-6-1,-4 4 25,-1 0-1,0-1 0,0 0 0,0 0 0,-1 0 0,0 0 0,-1-1 1,1 0-1,-2 1 0,1-1 0,-1 0 0,-1-1 0,0 1 0,0-9 0,-4 19-673,-5 12 430,-6 18 174,7-8 91,1 1 1,1-1 0,2 1 0,0 0 0,1 0 0,3 45 0,-1-67 4,0 0 0,1 0 0,-1 1 1,0-1-1,1 0 0,-1 0 0,1 0 0,0 0 0,-1 0 0,1 0 0,0 0 1,0 0-1,0 0 0,1 0 0,-1 0 0,0-1 0,1 1 0,-1 0 0,1-1 1,0 1-1,-1-1 0,1 0 0,0 0 0,0 1 0,0-1 0,0 0 0,0 0 1,0-1-1,0 1 0,0 0 0,0-1 0,0 1 0,0-1 0,1 0 0,-1 0 0,2 0 1,2 0 54,-1-1 1,0 0-1,0 0 1,0 0-1,-1-1 1,1 1-1,0-1 1,0 0-1,-1-1 1,1 1-1,-1-1 0,0 0 1,0 0-1,6-6 1,2-2-71,-2-1 1,0-1-1,0 0 0,-1 0 1,-1 0-1,0-1 0,-1-1 1,-1 1-1,0-1 0,-1 0 1,0 0-1,-1-1 0,-1 0 1,0 1-1,0-22 1,-6 35-426,-4 12 276,-4 12 117,10-17 28,-1 0 1,1 0-1,0 0 0,0 0 1,1 0-1,-1 1 1,1-1-1,0 0 0,1 0 1,-1 0-1,1 0 0,2 9 1,-2-12 9,1 0-1,-1 1 1,0-1 0,1 0 0,0 0 0,-1 0 0,1-1 0,0 1-1,0 0 1,0-1 0,0 1 0,0-1 0,0 1 0,0-1-1,1 0 1,-1 0 0,0 0 0,1 0 0,-1-1 0,1 1-1,-1-1 1,1 1 0,-1-1 0,1 0 0,-1 0 0,1 0 0,2 0-1,2-1-7,-1 0-1,0-1 0,1 1 0,-1-1 0,0-1 0,0 1 0,0-1 1,0 0-1,0 0 0,-1-1 0,0 0 0,1 0 0,-1 0 0,-1 0 1,1-1-1,-1 0 0,1 0 0,6-10 0,-6 8-5,0-1 0,0 0 0,-1 0-1,0 0 1,0 0 0,0-1 0,-1 1-1,-1-1 1,0 0 0,0 0 0,0 0-1,-1 0 1,0-10 0,-2 19-7,1 0 0,-1 0 0,1-1 0,-1 1 0,1 0 0,-1 0 0,1 0 0,-1 0 0,1 0 0,-1 0 0,0 0 0,1 0 0,-1 0 0,1 0 0,-1 0 0,1 0 0,-1 0 0,1 0 0,-1 0 0,1 0 0,-1 1 0,1-1 0,-1 0 0,1 0 0,-1 1 0,1-1 0,-1 1 0,-4 3 0,1 1 0,0 0 0,0 0 0,0 0 0,0 1 0,1-1 0,0 1 0,0 0 0,1 0 0,0 0 0,-3 12 0,1-3 0,1 0 0,0 1 0,-1 29 0,4-43 0,0 0 0,0 0 0,1 0 0,-1 0 0,0 0 0,1 0 0,0 0 0,-1-1 0,1 1 0,0 0 0,0 0 0,0 0 0,0 0 0,0-1 0,0 1 0,0-1 0,1 1 0,-1-1 0,1 1 0,-1-1 0,1 0 0,-1 0 0,1 1 0,0-1 0,0 0 0,0-1 0,-1 1 0,1 0 0,0 0 0,0-1 0,0 1 0,0-1 0,0 0 0,0 0 0,0 1 0,0-1 0,0 0 0,0-1 0,0 1 0,0 0 0,4-2 0,3 1 0,-1 0 0,1-1 0,-1 0 0,1-1 0,-1 0 0,0-1 0,0 1 0,13-9 0,-17 9-400,0 0-1,0 0 1,-1 0 0,1-1 0,-1 1-1,1-1 1,-1 0 0,-1 0 0,1 0-1,0 0 1,3-8 0,-5 9 62,-1 1 0,1-1 0,-1 0-1,1 0 1,-1 0 0,0 0 0,0 1 0,0-1 0,0 0 0,-1 0 0,1 0 0,-1 0 0,0 1 0,0-1 0,0 0 0,0 1-1,0-1 1,0 1 0,-1-1 0,1 1 0,-4-4 0,-7-11-5518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1.974"/>
    </inkml:context>
    <inkml:brush xml:id="br0">
      <inkml:brushProperty name="width" value="0.025" units="cm"/>
      <inkml:brushProperty name="height" value="0.025" units="cm"/>
    </inkml:brush>
  </inkml:definitions>
  <inkml:trace contextRef="#ctx0" brushRef="#br0">1 1 16047,'0'0'10154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2.569"/>
    </inkml:context>
    <inkml:brush xml:id="br0">
      <inkml:brushProperty name="width" value="0.025" units="cm"/>
      <inkml:brushProperty name="height" value="0.025" units="cm"/>
    </inkml:brush>
  </inkml:definitions>
  <inkml:trace contextRef="#ctx0" brushRef="#br0">190 323 17713,'0'0'1350,"-12"-4"76,1 2-1166,1-1 1,0 1-1,-1 1 0,1 0 1,-1 0-1,-11 1 1,18 1-154,0-1-1,0 1 1,0 0 0,0 0 0,0 0 0,0 1 0,1-1 0,-1 1 0,1 0 0,-1 0-1,1 1 1,0-1 0,-1 0 0,1 1 0,1 0 0,-1 0 0,0 0 0,1 0-1,-1 0 1,1 0 0,0 1 0,0-1 0,-2 6 0,2-4 15,-1 1 0,1 0 0,0-1 0,1 1 0,-1 0 0,1 0 0,1 0 0,-1 0 0,1 1 0,0-1 0,0 0 0,0 0 0,1 0 0,3 12 0,-3-15-93,1 1-1,0-1 1,-1 1-1,1-1 1,0 0-1,0 1 0,1-1 1,-1 0-1,1-1 1,0 1-1,-1 0 0,1-1 1,0 1-1,1-1 1,-1 0-1,0 0 1,1 0-1,-1-1 0,1 1 1,-1-1-1,1 0 1,0 0-1,-1 0 1,7 1-1,4-1 18,0-1 0,-1 0 0,1-1 0,-1-1 0,1 0 0,-1-1 0,1 0 0,-1-1 0,0 0 1,-1-1-1,1 0 0,-1-1 0,0-1 0,0 0 0,-1-1 0,0 0 0,0 0 0,-1-1 0,0-1 0,-1 0 0,0 0 0,0 0 0,-1-1 0,-1-1 1,0 1-1,0-1 0,-1-1 0,-1 1 0,0-1 0,0 0 0,-2 0 0,1 0 0,-2 0 0,3-26 0,-5 37-75,0 0 0,0 0 0,0 0 0,0 0 0,0 0 0,-1 0 0,1 0 0,-1 0 0,1 0 0,-1 1 0,0-1 0,1 0 0,-1 0 0,0 0 0,0 1 0,0-1 0,-3-3 0,3 5 5,0-1-1,0 1 1,0-1 0,0 0 0,0 1 0,-1 0 0,1-1 0,0 1 0,0 0 0,0 0 0,0-1 0,-1 1 0,1 0 0,0 0 0,0 0 0,0 1 0,-1-1 0,1 0 0,0 0 0,0 1 0,-2 0 0,-1 0 3,0 1-1,0 0 1,0 1 0,0-1-1,1 1 1,-1-1-1,1 1 1,0 0 0,0 0-1,0 1 1,0-1-1,0 1 1,1-1 0,-4 7-1,1 1 123,1 1 0,0 0 0,0 1 0,1-1 0,1 0 0,0 1 0,1 0 0,0-1 0,1 1-1,2 21 1,-2-29-70,1-1-1,0 1 1,0-1 0,0 1-1,0-1 1,1 0-1,0 1 1,0-1-1,0 0 1,0 0-1,1 0 1,0 0-1,-1-1 1,1 1-1,1-1 1,-1 0-1,0 0 1,1 0 0,0 0-1,0 0 1,-1-1-1,1 0 1,1 0-1,-1 0 1,0 0-1,0 0 1,1-1-1,-1 0 1,1 0-1,-1 0 1,9 0-1,-4-1 42,0-1-1,1 0 0,-1 0 1,0-1-1,0 0 0,0 0 0,0-1 1,0-1-1,-1 1 0,1-1 0,-1-1 1,0 1-1,0-2 0,-1 1 0,1-1 1,8-8-1,10-12 207,-2 0-1,39-54 1,-41 50-82,-2 0 0,18-38 1,-30 52-142,-1 0 1,-1-1-1,0 1 1,-1-1-1,-1 0 1,3-26-1,-10 19-55,3 24 0,0-1 0,0 1 0,-1 0 0,1-1 0,0 1 0,0-1 0,-1 1 0,1 0 0,0 0 0,-1-1 0,1 1 0,0 0 0,-1-1 0,1 1 0,0 0 0,-1 0 0,1 0 0,-1-1 0,1 1 0,0 0 0,-1 0 0,1 0 0,-1 0 0,1 0 0,0 0 0,-1 0 0,0 0 0,-1 1 0,0-1 0,0 1 0,0 0 0,0 0 0,0 1 0,0-1 0,0 0 0,1 0 0,-1 1 0,0-1 0,1 1 0,-1 0 0,1-1 0,0 1 0,-2 4 0,-9 14 0,1 2 0,2 0 0,0 0 0,1 1 0,1 0 0,2 0 0,0 1 0,1-1 0,2 1 0,0 0 0,2 0 0,0 0 0,2 0 0,7 39 0,-7-54 0,1 0 0,0 0 0,1 0 0,0 0 0,0-1 0,1 0 0,10 15 0,-13-20 0,1 0 0,-1 0 0,1 0 0,-1-1 0,1 1 0,0-1 0,0 1 0,0-1 0,0 0 0,0 0 0,1-1 0,-1 1 0,1-1 0,-1 0 0,1 1 0,-1-1 0,1-1 0,0 1 0,-1-1 0,1 1 0,0-1 0,6-1 0,-9 1 0,0 0 1,0 0-1,0 0 1,0-1-1,0 1 1,-1 0-1,1-1 1,0 1-1,0-1 1,0 1-1,0-1 1,-1 1-1,1-1 1,0 0-1,0 1 1,-1-1-1,1 0 1,-1 0-1,1 1 1,-1-1-1,1 0 1,-1 0-1,1 0 1,-1 0-1,1-1 1,-1-29-9,-2 23-49,0 1-1,-1-1 0,1 1 0,-1 0 0,-8-13 0,-9-6-991,-1 0 0,-1 2-1,-1 1 1,-27-21-1,31 29 1364,0 1-1,-1 0 1,-29-13-1,51 27 1617,76 11 448,81 6-2377,-52-14-3707,-38-4-2780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3.051"/>
    </inkml:context>
    <inkml:brush xml:id="br0">
      <inkml:brushProperty name="width" value="0.025" units="cm"/>
      <inkml:brushProperty name="height" value="0.025" units="cm"/>
    </inkml:brush>
  </inkml:definitions>
  <inkml:trace contextRef="#ctx0" brushRef="#br0">43 2 18962,'0'-1'6150,"-3"4"-3940,-6 20-1153,-1 5-897,1 4-128,1 3-32,5-3-352,3-9-994,0-9-255,6-10-513,9-4-160,-1-14-1314,-4-13-3234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3.423"/>
    </inkml:context>
    <inkml:brush xml:id="br0">
      <inkml:brushProperty name="width" value="0.025" units="cm"/>
      <inkml:brushProperty name="height" value="0.025" units="cm"/>
    </inkml:brush>
  </inkml:definitions>
  <inkml:trace contextRef="#ctx0" brushRef="#br0">0 1 11979,'0'0'9001,"35"63"-11307,-13-45-3011,2-4-7656</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3.749"/>
    </inkml:context>
    <inkml:brush xml:id="br0">
      <inkml:brushProperty name="width" value="0.025" units="cm"/>
      <inkml:brushProperty name="height" value="0.025" units="cm"/>
    </inkml:brush>
  </inkml:definitions>
  <inkml:trace contextRef="#ctx0" brushRef="#br0">144 1 14061,'0'0'4533,"-12"6"-1966,0 0-2028,-2 1 219,0 0 1,1 0 0,0 1 0,0 1 0,1 0 0,0 1-1,-16 17 1,28-27-758,0 0 0,0 0 0,0 0 0,0 0 0,0 1 0,0-1 0,0 0 0,0 0-1,0 0 1,0 0 0,0 1 0,0-1 0,0 0 0,0 0 0,0 0 0,0 0 0,0 1 0,0-1 0,0 0-1,0 0 1,0 0 0,0 0 0,0 1 0,0-1 0,0 0 0,0 0 0,0 0 0,0 0 0,0 0 0,0 1-1,1-1 1,-1 0 0,0 0 0,0 0 0,0 0 0,0 0 0,0 0 0,1 0 0,-1 0 0,0 1 0,0-1-1,0 0 1,0 0 0,1 0 0,-1 0 0,0 0 0,0 0 0,16 2-7,22-2-208,-34 0 134,15-1-202,0 1 0,0 1 1,0 1-1,33 6 0,-44-5 261,0-1-1,0 1 1,0 1-1,0 0 1,0 0 0,-1 0-1,1 1 1,-1 0 0,-1 0-1,1 1 1,-1 0-1,11 12 1,-16-17 43,1 0-1,-1 1 1,0-1 0,0 1-1,0-1 1,0 1-1,0-1 1,0 1 0,0 0-1,0 0 1,0-1-1,-1 1 1,1 0 0,-1 0-1,1 0 1,-1 0 0,0-1-1,0 1 1,0 0-1,0 0 1,0 0 0,0 0-1,0 0 1,-1 0-1,1-1 1,-1 1 0,1 0-1,-1 0 1,0 0 0,1-1-1,-1 1 1,0 0-1,0-1 1,0 1 0,-1-1-1,1 1 1,0-1-1,-1 0 1,1 1 0,-1-1-1,1 0 1,-1 0 0,1 0-1,-1 0 1,0 0-1,1 0 1,-1-1 0,-2 2-1,-12 4 182,1-1-1,-1 0 0,0-1 1,-22 3-1,30-6-276,-13 2 26,-1-1 0,-26 0 0,48-2-18,-1 0 0,1 0 0,0 0 0,-1 0 0,1 0 1,-1 0-1,1 0 0,-1 0 0,1 0 0,-1-1 1,1 1-1,0 0 0,-1 0 0,1 0 0,-1 0 0,1-1 1,-1 1-1,1 0 0,0 0 0,-1-1 0,1 1 1,0 0-1,-1-1 0,1 1 0,0 0 0,0-1 1,-1 1-1,1 0 0,0-1 0,0 1 0,0-1 0,-1 1 1,1-1-1,4-17-2498,19-15-1955,8 1-1348,6-6-4511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4.094"/>
    </inkml:context>
    <inkml:brush xml:id="br0">
      <inkml:brushProperty name="width" value="0.025" units="cm"/>
      <inkml:brushProperty name="height" value="0.025" units="cm"/>
    </inkml:brush>
  </inkml:definitions>
  <inkml:trace contextRef="#ctx0" brushRef="#br0">121 0 15054,'0'0'9177,"-4"11"-8056,-5 18-472,1 2 0,2-1 1,1 1-1,1 0 0,2 0 0,2 40 0,0-49-804,2 0 0,0-1-1,2 1 1,0-1-1,2 1 1,0-1-1,1-1 1,1 1 0,1-1-1,15 24 1,-29-85-4960,-3 18 4698,0 1 0,-2 0 0,-15-27-1,-43-58 2384,43 70-474,25 36-1373,-1 1 0,1-1-1,-1 1 1,1-1 0,0 1 0,-1-1 0,1 0 0,-1 1 0,1-1 0,0 0 0,0 1-1,-1-1 1,1 0 0,0 1 0,0-1 0,0 0 0,0 0 0,0 1 0,0-1-1,0 0 1,0 1 0,0-1 0,0 0 0,0 0 0,0 1 0,0-1 0,1 0 0,-1 1-1,0-1 1,0 0 0,1 1 0,0-2 0,0 1-56,1 1 0,-1-1-1,1 0 1,0 1 0,-1-1 0,1 1 0,-1-1-1,1 1 1,0 0 0,-1 0 0,1 0 0,0 0 0,2 0-1,61 11-243,-63-11 274,7 2-133,34 9-1203,49 5 1,-47-14-4059</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4.691"/>
    </inkml:context>
    <inkml:brush xml:id="br0">
      <inkml:brushProperty name="width" value="0.025" units="cm"/>
      <inkml:brushProperty name="height" value="0.025" units="cm"/>
    </inkml:brush>
  </inkml:definitions>
  <inkml:trace contextRef="#ctx0" brushRef="#br0">44 25 17392,'0'0'8483,"-5"11"-7901,-1 7-407,1 1 0,1-1-1,0 1 1,2 0 0,-1 26 0,3 115 193,2-70-135,-13 146 396,6-170-596,48-210 148,-5-20-393,59-207-612,-97 368 828,1 0-1,0 1 1,0-1-1,0 0 1,0 1-1,0-1 1,1 1-1,-1 0 1,1-1-1,0 1 1,-1 0-1,1 0 0,0 0 1,0 0-1,0 0 1,1 1-1,-1-1 1,0 1-1,5-3 1,-4 4-5,-1 0 0,0-1 1,1 2-1,-1-1 0,0 0 1,1 0-1,-1 1 0,0 0 1,0-1-1,1 1 0,-1 0 1,0 0-1,0 0 0,0 0 1,0 0-1,0 1 0,0-1 1,0 1-1,-1-1 0,1 1 1,0 0-1,-1-1 0,2 4 1,4 2 10,0 1 1,-1-1 0,0 2-1,0-1 1,-1 1-1,-1 0 1,8 17-1,-11-23 14,0 1 0,0-1 0,-1 0 0,1 1 0,-1-1 0,1 0 0,-1 1 0,-1-1 0,1 1 0,0-1 0,-1 0 0,1 1 0,-1-1 0,0 0 0,0 1 0,-1-1 0,1 0 0,0 0 0,-1 0-1,0 0 1,0 0 0,0-1 0,0 1 0,0 0 0,-1-1 0,-4 4 0,-4 3-28,-1 0 0,0-1 0,0-1-1,-1 0 1,0 0 0,0-1 0,-1-1 0,0-1-1,0 0 1,0 0 0,0-1 0,0-1 0,-23 0-1,36-2-155,1 1 0,-1-1-1,1 0 1,-1 0 0,1 0-1,-1 0 1,1 0 0,-1 0-1,1 0 1,-1 0-1,1 0 1,-1 0 0,1 0-1,-1 0 1,1-1 0,-1 1-1,1 0 1,-1 0 0,1 0-1,-1-1 1,1 1-1,0 0 1,-1-1 0,1 1-1,-1 0 1,1-1 0,0 1-1,-1-1 1,10-9-3799,26-6-3431,-6 9-382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5.723"/>
    </inkml:context>
    <inkml:brush xml:id="br0">
      <inkml:brushProperty name="width" value="0.025" units="cm"/>
      <inkml:brushProperty name="height" value="0.025" units="cm"/>
    </inkml:brush>
  </inkml:definitions>
  <inkml:trace contextRef="#ctx0" brushRef="#br0">221 110 17008,'0'0'5595,"-10"-6"-3663,6 4-1811,0-1-1,0 0 1,-1 1-1,1 0 1,0 0-1,-1 0 1,0 1-1,1 0 1,-1-1-1,0 2 1,0-1-1,0 0 1,1 1-1,-1 0 1,0 0-1,0 1 1,0-1-1,0 1 1,0 0-1,1 0 1,-1 1-1,0-1 1,1 1-1,-1 0 1,1 0-1,0 1 1,-6 3-1,2 2-11,0 0 0,0 1 0,1 0 0,0 0 0,-11 19 0,15-23-27,0 0 0,1 1 0,0-1 0,-1 1-1,2 0 1,-1-1 0,1 1 0,-1 0-1,2 0 1,-1 0 0,1 0 0,0 0-1,0 6 1,1-11-68,-1-1-1,1 1 1,-1 0 0,1 0-1,0-1 1,0 1-1,-1 0 1,1-1 0,0 1-1,0-1 1,-1 1 0,1-1-1,0 1 1,0-1-1,0 0 1,0 1 0,0-1-1,0 0 1,0 0 0,0 1-1,0-1 1,0 0 0,0 0-1,0 0 1,0 0-1,0 0 1,1-1 0,29-3 271,-16-2-182,-1-1-1,1 0 1,-1-1-1,-1-1 1,19-13-1,-21 13-185,1 0-1,0 1 1,0 0-1,1 1 1,0 1-1,1 0 1,16-4-1,-30 9 68,1 1-1,-1 0 1,1 0-1,-1 0 1,1 0 0,0 0-1,-1 0 1,1 0-1,-1 0 1,1 0 0,-1 0-1,1 1 1,0-1-1,-1 0 1,1 0 0,-1 0-1,1 1 1,-1-1-1,1 0 1,-1 1-1,1-1 1,-1 0 0,1 1-1,-1-1 1,0 1-1,1-1 1,-1 0 0,0 1-1,1-1 1,-1 1-1,0-1 1,1 1 0,-1-1-1,0 1 1,0 0-1,1 0 1,0 32 30,-15 30 430,12-58-390,-10 24 1363,9-31-636,1-19-439,5-20-342,10-61 0,-9 74 0,-4 28 0,0-1 0,1 1 0,-1 0 0,0 0 0,0 0 0,0-1 0,1 1 0,-1 0 0,0 0 0,0 0 0,1 0 0,-1 0 0,0 0 0,0 0 0,1-1 0,-1 1 0,0 0 0,0 0 0,1 0 0,-1 0 0,0 0 0,0 0 0,1 0 0,-1 0 0,0 0 0,0 1 0,1-1 0,-1 0 0,0 0 0,0 0 0,1 0 0,-1 0 0,0 0 0,0 0 0,1 1 0,-1-1 0,0 0 0,0 0 0,0 0 0,0 1 0,1-1 0,-1 0 0,0 0 0,0 0 0,0 1 0,0-1 0,0 0 0,1 0 0,-1 1 0,0-1 0,0 0 0,0 0 0,0 1 0,0-1 0,0 0 0,0 1 0,18 22 0,-9-12 0,-5-6 0,1-1 0,0 0 0,0 0 0,0 0 0,0-1 0,1 1 0,-1-1 0,1-1 0,0 1 0,0-1 0,0 0 0,0 0 0,1-1 0,-1 0 0,0 0 0,1 0 0,-1-1 0,0 0 0,1 0 0,-1 0 0,0-1 0,1 0 0,-1 0 0,0-1 0,0 0 0,12-5 0,-12 4 0,0 0 0,1 0 0,-1-1 0,-1 1 0,1-1 0,-1-1 0,1 1 0,-1-1 0,0 0 0,-1 0 0,1 0 0,-1-1 0,0 0 0,-1 0 0,1 0 0,-1 0 0,0 0 0,-1-1 0,1 1 0,-1-1 0,-1 1 0,1-1 0,-1 0 0,0-11 0,-1 17 0,0 0 0,0 1 0,0-1 0,0 0 0,0 1 0,0-1 0,0 0 0,0 1 0,-1-1 0,1 0 0,0 1 0,-1-1 0,1 0 0,0 1 0,-1-1 0,1 1 0,-1-1 0,1 1 0,-1-1 0,1 1 0,-1-1 0,1 1 0,-1-1 0,1 1 0,-1 0 0,0-1 0,1 1 0,-1 0 0,0 0 0,1-1 0,-1 1 0,0 0 0,1 0 0,-1 0 0,0 0 0,1 0 0,-1 0 0,0 0 0,0 0 0,1 0 0,-1 0 0,0 0 0,1 0 0,-1 1 0,0-1 0,1 0 0,-2 1 0,-1 0 0,1 0 0,-1-1 0,1 2 0,0-1 0,-1 0 0,1 0 0,0 1 0,-1-1 0,1 1 0,0 0 0,-3 3 0,3-2 0,-3 5 0,0-1 0,0 1 0,1 0 0,0 0 0,-5 15 0,40-50 0,-30 24 0,0 1 0,0-1 0,0 0 0,0 0 0,-1 0 0,1 0 0,-1 0 0,0 0 0,0 0 0,0-4 0,0 6 0,0 1 0,0-1 0,0 0 0,0 1 0,0-1 0,-1 0 0,1 1 0,0-1 0,0 0 0,-1 1 0,1-1 0,0 0 0,-1 1 0,1-1 0,0 0 0,-1 1 0,1-1 0,-1 1 0,1-1 0,-1 1 0,1-1 0,-1 1 0,0 0 0,1-1 0,-1 1 0,1 0 0,-1-1 0,0 1 0,1 0 0,-1 0 0,0-1 0,0 1 0,1 0 0,-1 0 0,0 0 0,1 0 0,-1 0 0,0 0 0,0 0 0,1 0 0,-1 0 0,0 1 0,1-1 0,-1 0 0,0 0 0,1 1 0,-2-1 0,-2 4 0,0 0 0,1-1 0,-1 1 0,1 1 0,0-1 0,0 0 0,0 1 0,1 0 0,-1-1 0,1 1 0,-2 8 0,-3 3 0,3-9 0,1 0 0,0 0 0,1 0 0,-1 1 0,1-1 0,1 1 0,-1 0 0,1-1 0,1 1 0,-1 0 0,2-1 0,-1 1 0,3 15 0,-2-18 0,1 0 0,0-1 0,0 1 0,0-1 0,1 1 0,-1-1 0,1 0 0,0 0 0,0 0 0,0 0 0,1 0 0,0-1 0,-1 1 0,1-1 0,0 0 0,1-1 0,-1 1 0,0-1 0,1 1 0,-1-1 0,1 0 0,7 1 0,-10-2-269,1 0 1,-1-1-1,0 1 0,0-1 1,1 1-1,-1-1 0,0 0 0,1 0 1,-1 0-1,0 0 0,0 0 1,1-1-1,-1 1 0,4-2 1,-4 1-101,-1 0 0,0 0 0,0 0 0,1 0 0,-1 0 1,0 0-1,0 0 0,0 0 0,0-1 0,-1 1 1,1 0-1,0-1 0,0 1 0,-1 0 0,1-1 1,-1 1-1,1-1 0,-1 1 0,0-1 0,1 1 0,-1-1 1,0-1-1,0-11-10372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6.640"/>
    </inkml:context>
    <inkml:brush xml:id="br0">
      <inkml:brushProperty name="width" value="0.025" units="cm"/>
      <inkml:brushProperty name="height" value="0.025" units="cm"/>
    </inkml:brush>
  </inkml:definitions>
  <inkml:trace contextRef="#ctx0" brushRef="#br0">124 34 11531,'2'-34'8104,"-2"73"-7117,-4 18 1850,-9-20 1992,11-30-2377,6-24-425,-3 141-2027,29 220 0,-21-320 39,-5-22-78,-2-16-116,-9-51-5132,3 47 2291,-1 0 1,-1 1-1,-1 0 1,0 0-1,-1 1 0,-17-26 1,-4 3 2059,-4 5 6011,15 21-246,10 8 1795,20 6-4362,16 4-2500,52 2 0,-7-5-7321,-34-2-2178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6.987"/>
    </inkml:context>
    <inkml:brush xml:id="br0">
      <inkml:brushProperty name="width" value="0.025" units="cm"/>
      <inkml:brushProperty name="height" value="0.025" units="cm"/>
    </inkml:brush>
  </inkml:definitions>
  <inkml:trace contextRef="#ctx0" brushRef="#br0">100 56 14061,'0'0'10047,"-11"6"-9113,5-2-754,-1 1 0,1-1 0,0 1 0,0 0 0,1 1 0,0-1 0,0 1 0,0 0-1,0 0 1,1 1 0,0-1 0,0 1 0,1 0 0,0 0 0,0 0 0,1 0 0,0 1 0,0-1 0,-1 16-1,2-18-60,0-1 0,1 1 0,0 0 0,0 0 0,0 0 0,1-1 0,-1 1 0,1 0 0,0 0 0,0-1 0,1 1 0,0-1 0,-1 1 0,4 5 0,-2-8-88,-1 0 0,0 0 0,0-1 0,1 1-1,-1 0 1,1-1 0,0 1 0,-1-1 0,1 0 0,0 0 0,0 0 0,-1 0 0,1-1 0,0 1-1,0-1 1,0 1 0,0-1 0,0 0 0,0 0 0,0-1 0,0 1 0,0 0 0,0-1 0,3-1 0,0 0 7,-1 0 1,0 0 0,0 0 0,1-1 0,-2 0 0,1 0 0,0 0 0,0 0 0,-1-1 0,0 0 0,0 0 0,0 0 0,0 0 0,-1-1 0,0 1 0,1-1 0,-2 0 0,1 0-1,0 0 1,-1-1 0,3-8 0,-2 5 16,0-1 0,-1 1 0,0 0 0,0-1-1,-1 1 1,0-1 0,0 1 0,-1-1 0,-1 0 0,0 1-1,0-1 1,-3-12 0,2 18-55,0 0 0,0 0 0,0 0 0,-1 0 0,1 1 0,-1-1 0,0 1 0,0-1 0,0 1 0,-1 0 0,1 0 0,-1 1 0,1-1 0,-1 1 0,0-1 0,0 1 0,0 0 0,0 1 0,0-1 0,-1 1 0,1 0 0,0 0 0,-1 0 0,1 0 0,-1 1 0,-8 0 0,12 0-153,0 1 1,0-1-1,0 0 0,-1 1 0,1-1 1,0 1-1,0 0 0,0-1 0,0 1 1,0 0-1,0 0 0,0-1 0,0 1 1,0 0-1,0 0 0,0 0 0,1 0 1,-1 0-1,0 1 0,1-1 1,-1 0-1,1 0 0,-1 0 0,1 0 1,0 1-1,-1-1 0,1 0 0,0 0 1,0 1-1,0-1 0,0 0 0,0 0 1,0 1-1,0-1 0,1 2 0,-1 0-422,0-1-1,0 1 0,0 0 0,1 0 0,0 0 0,-1 0 0,1-1 0,0 1 1,0 0-1,1-1 0,-1 1 0,0-1 0,1 0 0,0 1 0,2 3 0,12 3-8221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7.624"/>
    </inkml:context>
    <inkml:brush xml:id="br0">
      <inkml:brushProperty name="width" value="0.025" units="cm"/>
      <inkml:brushProperty name="height" value="0.025" units="cm"/>
    </inkml:brush>
  </inkml:definitions>
  <inkml:trace contextRef="#ctx0" brushRef="#br0">0 27 16560,'0'0'5861,"55"14"-5316,-19-14-97,7 0-288,5-10-448,-2-4-2274,-4-2-3044</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8.119"/>
    </inkml:context>
    <inkml:brush xml:id="br0">
      <inkml:brushProperty name="width" value="0.025" units="cm"/>
      <inkml:brushProperty name="height" value="0.025" units="cm"/>
    </inkml:brush>
  </inkml:definitions>
  <inkml:trace contextRef="#ctx0" brushRef="#br0">89 167 16271,'0'0'4842,"9"-2"-3246,-2 1-1472,-1-1-1,0 0 1,0 0-1,-1-1 0,1 0 1,0 0-1,-1 0 1,0-1-1,1 0 0,-1 0 1,-1 0-1,1 0 1,-1-1-1,1 0 0,-1 0 1,-1 0-1,1 0 1,-1 0-1,0-1 0,0 0 1,0 0-1,-1 1 1,0-2-1,0 1 0,1-8 1,-3 13-71,0-1 0,0 0-1,1 1 1,-1-1 0,0 0 0,-1 1 0,1-1-1,0 1 1,0-1 0,-1 0 0,1 1 0,-1-1 0,0 1-1,1-1 1,-1 1 0,0-1 0,0 1 0,0-1 0,0 1-1,0 0 1,0 0 0,0-1 0,0 1 0,0 0 0,-1 0-1,1 0 1,0 0 0,-1 0 0,1 1 0,-1-1 0,1 0-1,-1 1 1,0-1 0,1 1 0,-1-1 0,1 1 0,-1 0-1,0 0 1,1 0 0,-4 0 0,0 0 75,-1 0-1,1 1 1,-1-1 0,1 1 0,0 0 0,0 1-1,0 0 1,0-1 0,0 2 0,0-1 0,-8 5-1,4 1-118,0 1 0,1-1 0,0 1 0,0 1 0,1 0 0,0 0 0,1 0 0,0 1-1,1-1 1,0 1 0,0 1 0,2-1 0,-1 1 0,1-1 0,1 1 0,0 0 0,1 0 0,0 0-1,1 0 1,1 14 0,-1-23 1,1 0 1,0 1-1,0-1 0,0 0 0,0 0 0,1 0 1,-1 0-1,1 0 0,0 0 0,0 0 1,0 0-1,0-1 0,0 1 0,1-1 0,-1 0 1,1 1-1,0-1 0,-1 0 0,1-1 1,0 1-1,0 0 0,0-1 0,1 0 0,-1 1 1,0-1-1,0-1 0,1 1 0,-1 0 0,0-1 1,1 1-1,-1-1 0,1 0 0,4-1 1,3 1 6,0-1 1,0 0-1,0 0 1,0-1-1,0-1 1,-1 0 0,1 0-1,-1-1 1,15-8-1,-9 2 4,0-1 0,-1 0 0,-1-1 0,0-1 0,0 0-1,17-23 1,-26 30-34,0-1 0,0 1-1,-1-1 1,0 1 0,0-1-1,-1 0 1,0-1 0,0 1 0,0 0-1,-1-1 1,-1 0 0,1 1-1,-1-1 1,0 0 0,-1 0-1,0 0 1,0 1 0,-2-12 0,2 18-30,0 0 0,-1 0 0,1 0 1,-1 1-1,1-1 0,-1 0 1,1 0-1,-1 1 0,1-1 0,-1 0 1,0 1-1,1-1 0,-1 0 1,0 1-1,0-1 0,1 1 1,-1-1-1,0 1 0,0 0 0,0-1 1,0 1-1,1 0 0,-1 0 1,0-1-1,0 1 0,0 0 0,0 0 1,0 0-1,0 0 0,0 0 1,0 0-1,0 0 0,1 1 0,-1-1 1,0 0-1,0 0 0,0 1 1,0-1-1,0 0 0,1 1 0,-1-1 1,0 1-1,0-1 0,1 1 1,-1 0-1,-1 0 0,-33 27-1830,29-21 1447,1 1 1,-1 0 0,2 0-1,-8 17 1,7 1-5216,5-20-663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8.604"/>
    </inkml:context>
    <inkml:brush xml:id="br0">
      <inkml:brushProperty name="width" value="0.025" units="cm"/>
      <inkml:brushProperty name="height" value="0.025" units="cm"/>
    </inkml:brush>
  </inkml:definitions>
  <inkml:trace contextRef="#ctx0" brushRef="#br0">189 1 14478,'0'0'11541,"-7"8"-10671,-3 6-648,1 1-1,0-1 0,1 2 0,0-1 0,2 1 1,-6 18-1,-28 116 1623,23-80-880,-1 0-584,3 2 0,3 0 1,-4 136-1,16-207-380,0 0 0,-1 0 0,1 0 0,0 0 0,0 0 0,0 0 0,0 1 0,0-1 0,0 0 0,0 0 0,0 0 0,1 0 0,-1 0 0,0 0 0,1 0 0,-1 0 0,0 0 0,1 0 0,-1 0 0,1 0 0,0-1 0,-1 1 0,1 0 0,0 0 0,-1 0 0,1-1 0,0 1 0,0 0 0,0-1 0,0 1 0,0-1 0,-1 1 0,1-1 0,0 1 0,0-1 0,0 0 0,2 1 0,-1-1 0,-1-1 0,1 0 0,0 1 0,-1-1 0,1 0 0,-1 0 0,1 0 0,-1 0 0,1 0 0,-1 0 0,1 0 0,-1-1 0,0 1 0,0 0 0,0-1 0,0 1 0,0-1 0,0 1 0,0-1 0,0 1 0,0-4 0,8-17-125,-1-2 0,-2 1 1,0-1-1,-1 0 0,2-48 0,-9-123-1508,2 190 1581,-10-89-6947,55 91 1618,-13-4 1922,6-8-2131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9.134"/>
    </inkml:context>
    <inkml:brush xml:id="br0">
      <inkml:brushProperty name="width" value="0.025" units="cm"/>
      <inkml:brushProperty name="height" value="0.025" units="cm"/>
    </inkml:brush>
  </inkml:definitions>
  <inkml:trace contextRef="#ctx0" brushRef="#br0">180 66 12556,'0'-9'1778,"3"-29"357,-3 37-2018,0 0 0,0 0-1,0 0 1,1 1 0,-1-1 0,0 0 0,0 0 0,0 0 0,-1 1-1,1-1 1,0 0 0,0 0 0,0 0 0,0 1 0,-1-1-1,1 0 1,0 0 0,-1 1 0,1-1 0,-1 0 0,0 0 0,-10 7 1400,-10 24 326,-21 81 2339,-31 132 1,62-192-3939,3 0 0,1 1-1,3-1 1,2 1 0,8 82 0,-6-133-241,0 0 1,0 0 0,0 1 0,0-1-1,0 0 1,0 0 0,0 0-1,1 0 1,-1 1 0,0-1-1,1 0 1,-1 0 0,1 0-1,-1 0 1,1 0 0,-1 0-1,1 0 1,1 1 0,8-14 187,6-37 60,33-259-1140,-31 161-896,-19 155 1799,1-1 1,0 1-1,0-1 0,0 1 1,1-1-1,0 1 1,1-1-1,0 0 0,5 14 1,7-41 970,-7 8-2029,-10 27-3232</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9.479"/>
    </inkml:context>
    <inkml:brush xml:id="br0">
      <inkml:brushProperty name="width" value="0.025" units="cm"/>
      <inkml:brushProperty name="height" value="0.025" units="cm"/>
    </inkml:brush>
  </inkml:definitions>
  <inkml:trace contextRef="#ctx0" brushRef="#br0">23 0 17232,'0'0'12161,"5"9"-11259,-2-4-809,-1 1-1,1-1 1,-1 1-1,-1-1 1,1 1-1,-1 0 0,1-1 1,-2 1-1,1 0 1,-1 0-1,0 0 1,0 0-1,0 0 0,-1 0 1,0-1-1,0 1 1,0 0-1,-4 6 1,-4 20 291,3-16-389,1 0 1,0 1-1,2 0 1,0 0 0,-1 19-1,7-26-2255,-3-10 1975,1 0 0,-1 1 1,0-1-1,1 0 0,-1 1 0,0-1 1,1 0-1,-1 0 0,1 0 0,-1 0 1,1 1-1,-1-1 0,0 0 0,1 0 1,-1 0-1,1 0 0,-1 0 0,1 0 1,-1 0-1,1 0 0,-1 0 0,0 0 1,1 0-1,-1 0 0,1-1 0,-1 1 1,1 0-1,-1 0 0,0 0 0,1-1 1,7-7-10020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6:59.821"/>
    </inkml:context>
    <inkml:brush xml:id="br0">
      <inkml:brushProperty name="width" value="0.025" units="cm"/>
      <inkml:brushProperty name="height" value="0.025" units="cm"/>
    </inkml:brush>
  </inkml:definitions>
  <inkml:trace contextRef="#ctx0" brushRef="#br0">15 1 22742,'0'0'8968,"-15"60"-13356,21-49-1121,-5-4-4741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0.164"/>
    </inkml:context>
    <inkml:brush xml:id="br0">
      <inkml:brushProperty name="width" value="0.025" units="cm"/>
      <inkml:brushProperty name="height" value="0.025" units="cm"/>
    </inkml:brush>
  </inkml:definitions>
  <inkml:trace contextRef="#ctx0" brushRef="#br0">0 52 21781,'0'0'3528,"11"-8"-2065,-2 2-1285,1 0 0,-1 0-1,1 1 1,0 0 0,22-6 0,-30 10-172,0 0 0,0 0 0,0 1 0,0-1 0,0 1 0,0 0 0,0-1 0,1 1 0,-1 0 0,0 0 1,0 0-1,0 1 0,1-1 0,-1 0 0,0 1 0,0-1 0,0 1 0,0 0 0,0 0 0,0 0 0,0 0 0,0 0 0,0 0 0,-1 1 0,1-1 0,0 0 0,-1 1 0,1-1 0,-1 1 0,1 0 1,-1 0-1,0-1 0,0 1 0,0 0 0,0 0 0,0 0 0,0 0 0,0 0 0,-1 0 0,1 0 0,-1 1 0,0-1 0,1 0 0,-1 0 0,0 4 0,0-1 56,0 1 0,0 0-1,-1-1 1,1 1 0,-1-1 0,0 1-1,-1-1 1,1 1 0,-1-1-1,0 0 1,-1 1 0,-4 7 0,-5 4 368,0-1 0,-18 20 1,23-29-293,-1 0 0,2 1 0,-1-1 0,1 1 0,0 0 0,1 1 0,0 0 0,1 0-1,-1 0 1,2 0 0,-1 0 0,1 1 0,-2 12 0,5-21-130,0 1 1,0-1-1,0 0 0,0 0 0,0 0 0,0 0 0,1 0 0,-1 0 0,0 0 0,1 0 0,-1 0 0,1 0 1,-1 0-1,1 0 0,-1 0 0,1 0 0,0 0 0,-1-1 0,1 1 0,0 0 0,0 0 0,0-1 0,-1 1 0,1 0 1,2 0-1,0 0 14,0 1 1,0-1-1,1 0 0,-1-1 1,0 1-1,1 0 1,-1-1-1,6 0 1,1 0 12,-1-1 1,1 0-1,0 0 0,-1-1 1,14-5-1,-18 5-52,53-23-2021,-54 23 1645,1-1 1,-1 1 0,1-1-1,-1 0 1,0 0-1,0-1 1,-1 1 0,1-1-1,6-7 1,-7 2-5267,-3-1-2946</inkml:trace>
  <inkml:trace contextRef="#ctx0" brushRef="#br0" timeOffset="1">16 119 19026,'0'0'12876,"72"11"-12620,-32-5-224,1-1-448,-4-3-1250,-5-2-1408,-2 0-1731,-4 0-1185,-4-10-3010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0.539"/>
    </inkml:context>
    <inkml:brush xml:id="br0">
      <inkml:brushProperty name="width" value="0.025" units="cm"/>
      <inkml:brushProperty name="height" value="0.025" units="cm"/>
    </inkml:brush>
  </inkml:definitions>
  <inkml:trace contextRef="#ctx0" brushRef="#br0">72 0 10858,'0'0'13282,"-6"9"-11280,-3 5-1400,1 1 1,0 0-1,0 1 0,2 0 0,0 0 1,1 0-1,0 1 0,1-1 0,1 1 1,-1 24-1,4-40-742,0 0 1,1 1-1,-1-1 1,0 0-1,1 1 0,-1-1 1,0 0-1,1 0 0,0 0 1,-1 1-1,1-1 1,0 0-1,-1 0 0,1 0 1,0 0-1,0 0 0,0 0 1,0 0-1,0-1 1,1 2-1,0-1-369,0 0 1,0 0-1,1 0 1,-1 0-1,0-1 1,0 1-1,1-1 0,-1 1 1,0-1-1,1 0 1,-1 0-1,0 0 1,1 0-1,-1 0 1,0 0-1,1-1 0,2 0 1,10-7-7425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1.132"/>
    </inkml:context>
    <inkml:brush xml:id="br0">
      <inkml:brushProperty name="width" value="0.025" units="cm"/>
      <inkml:brushProperty name="height" value="0.025" units="cm"/>
    </inkml:brush>
  </inkml:definitions>
  <inkml:trace contextRef="#ctx0" brushRef="#br0">1 291 10442,'0'0'19592,"9"6"-18322,0 0-1147,0-1-1,1-1 0,0 0 1,-1 0-1,1-1 0,0 0 0,19 3 1,-26-5-108,1-1 0,-1 1 0,1-1 0,-1 0 0,1 0 0,0 0 0,-1 0 1,1-1-1,-1 0 0,1 1 0,-1-1 0,1 0 0,-1-1 0,0 1 0,0-1 0,1 1 1,-1-1-1,0 0 0,0 0 0,-1 0 0,1-1 0,0 1 0,-1-1 0,1 1 0,-1-1 0,0 0 1,0 0-1,0 0 0,0 0 0,2-6 0,-4 9-16,1-1 1,-1 1-1,1-1 0,-1 0 1,0 1-1,1-1 0,-1 1 0,0-1 1,1 0-1,-1 0 0,0 1 1,0-1-1,0 0 0,0 1 1,1-1-1,-1 0 0,0 0 1,0 1-1,0-1 0,-1 0 1,1 1-1,0-1 0,0 0 0,0 0 1,0 1-1,-1-1 0,1 0 1,0 1-1,-1-1 0,1 0 1,0 1-1,-1-1 0,1 1 1,-1-1-1,1 1 0,-1-1 1,1 1-1,-1-1 0,0 1 0,1-1 1,-1 1-1,0-1 0,-1 1-6,1 0 0,-1 1 0,0-1 0,1 0 0,-1 0 0,1 1 0,-1-1 0,1 1 0,0 0 0,-1-1 0,1 1 0,-1 0 0,1 0 0,0 0-1,0 0 1,0 0 0,-1 0 0,1 0 0,-1 2 0,-7 8 30,0 1-1,1 0 0,-10 17 1,16-25-17,0 1 1,0-1-1,0 0 1,0 1-1,1-1 1,0 1-1,0-1 1,0 1-1,0 0 1,1-1-1,0 1 1,0 0-1,0-1 1,2 8-1,-1-11-6,0 1 0,0-1 0,1 0 0,-1 0 0,1 0 0,-1 0 0,1 0 0,-1 0 0,1 0 0,0 0 0,-1-1 0,1 1 0,0-1 0,0 1 0,-1-1 0,1 1 0,0-1 0,0 0 0,0 0 0,-1 0 0,1 0 0,3-1 0,45-3 0,-32-1 0,0 0 0,-1-2 0,1 0 0,27-16 0,-23 12 0,45-17 0,-67 27 0,0 1 0,0 0 0,1 0 0,-1 0 0,0 0 0,0 0 0,1 0 0,-1 0 0,0 0 0,0 0 0,1 0 0,-1 0 0,0 0 0,0 0 0,1 0 0,-1 0 0,0 0 0,0 0 0,1 0 0,-1 0 0,0 1 0,0-1 0,1 0 0,-1 0 0,0 0 0,0 0 0,1 1 0,-1-1 0,0 0 0,0 0 0,0 0 0,0 1 0,1-1 0,-1 0 0,0 0 0,0 0 0,0 1 0,0-1 0,0 0 0,0 0 0,0 1 0,0-1 0,0 0 0,0 1 0,0-1 0,0 0 0,0 0 0,0 1 0,0-1 0,0 0 0,0 0 0,0 1 0,0-1 0,0 0 0,0 0 0,0 1 0,0-1 0,0 0 0,-1 0 0,1 1 0,0-1 0,-5 12 0,-2 4 0,2-7 0,1-1 0,1 1 0,-1 0 0,1 0 0,-3 16 0,6-24 0,1-1 0,-1 1 0,0-1 0,0 0 0,0 1 0,0-1 0,1 1 0,-1-1 0,0 1 0,0-1 0,1 0 0,-1 1 0,0-1 0,0 0 0,1 1 0,-1-1 0,0 0 0,1 0 0,-1 1 0,1-1 0,-1 0 0,0 0 0,1 0 0,-1 1 0,1-1 0,-1 0 0,1 0 0,-1 0 0,0 0 0,1 0 0,-1 0 0,1 0 0,-1 0 0,1 0 0,-1 0 0,1 0 0,-1 0 0,1 0 0,-1 0 0,0 0 0,1-1 0,-1 1 0,1 0 0,-1 0 0,1-1 0,23-8 0,-11 0-197,0-1 0,-1-1-1,0 0 1,-1-1 0,0 0 0,0-1-1,-2 0 1,17-28 0,-6 3-571,-2 0 0,17-50 0,-30 74 533,1-2 229,0 0 1,-1-1 0,-1 0 0,-1 1 0,3-28 0,-25 88 1099,6-2-716,1 2 1,3-1-1,1 1 0,2 0 1,2 0-1,2 1 0,6 74 1,6-81-315,-10-37-67,1 0 1,-1 1-1,0-1 0,1 0 1,0 0-1,-1 1 1,1-1-1,0 0 1,0 0-1,-1 0 1,1 0-1,0 0 0,0 0 1,0 0-1,0 0 1,0 0-1,1-1 1,-1 1-1,0 0 1,0-1-1,0 1 0,1-1 1,-1 1-1,3 0 1,-4-1-7,1-1 0,-1 1-1,1 0 1,0-1 0,-1 1 0,1 0 0,-1-1 0,1 1 0,-1-1 0,0 1-1,1 0 1,-1-1 0,1 1 0,-1-1 0,0 1 0,1-1 0,-1 0 0,0 1-1,0-1 1,1 1 0,-1-1 0,0 0 0,0 1 0,0-1 0,0 1 0,0-1-1,0 0 1,0 1 0,0-2 0,1-24-417,-1 21 288,-1-7 14,0 0 0,-1 1 0,0-1 0,-1 0 0,0 1 0,-1-1 0,0 1 0,-1 0 0,0 0 0,-1 1 0,0 0 0,-15-19 0,-8-6 181,-2 1-1,-39-32 1,15 14 1064,85 56 161,-13 0-1252,15 6-56,0-2-1,1-1 1,65 4 0,-98-13-617,0 1-1,0-1 1,0 1 0,0-1-1,0 0 1,0 1 0,0-1 0,-1 1-1,1-1 1,0 1 0,-1-1 0,1 1-1,-3-4 1,-11-17-7215</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1.475"/>
    </inkml:context>
    <inkml:brush xml:id="br0">
      <inkml:brushProperty name="width" value="0.025" units="cm"/>
      <inkml:brushProperty name="height" value="0.025" units="cm"/>
    </inkml:brush>
  </inkml:definitions>
  <inkml:trace contextRef="#ctx0" brushRef="#br0">1 1 21717,'0'0'11050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1.941"/>
    </inkml:context>
    <inkml:brush xml:id="br0">
      <inkml:brushProperty name="width" value="0.025" units="cm"/>
      <inkml:brushProperty name="height" value="0.025" units="cm"/>
    </inkml:brush>
  </inkml:definitions>
  <inkml:trace contextRef="#ctx0" brushRef="#br0">113 205 11883,'-12'6'2979,"4"-2"-2400,-42 20 929,47-22-1281,-1 0-1,1 0 0,0 0 0,-1 1 1,1-1-1,0 1 0,0 0 0,1 0 1,-1 0-1,1 0 0,-1 1 1,-2 4-1,5-6-161,-1-1 0,1 0 1,0 1-1,0-1 0,-1 0 0,1 1 1,0-1-1,0 0 0,0 1 0,0-1 1,0 0-1,1 1 0,-1-1 0,0 0 0,1 1 1,-1-1-1,1 0 0,-1 0 0,1 1 1,0-1-1,-1 0 0,1 0 0,0 0 1,0 0-1,0 0 0,0 0 0,0 0 1,0 0-1,0 0 0,0 0 0,2 0 1,41 18 841,15-8-347,0-2 0,0-3 1,1-3-1,75-4 0,-54 0-313,974-72 2035,-877 55-2247,255-26 23,872-86-2573,-430 47 4635,-851 81-2037,66-7 237,-81 7-759,-10 1-412,-46-1-2500,-5 2-1454,-4 0-4137</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9:36.173"/>
    </inkml:context>
    <inkml:brush xml:id="br0">
      <inkml:brushProperty name="width" value="0.025" units="cm"/>
      <inkml:brushProperty name="height" value="0.025" units="cm"/>
    </inkml:brush>
  </inkml:definitions>
  <inkml:trace contextRef="#ctx0" brushRef="#br0">4838 206 7783,'0'0'1111,"0"-10"-860,1-5-637,-1-41 2893,-1 54-2353,1-1 1,0 1-1,0 0 0,-1 0 0,0 0 1,1-1-1,-1 1 0,0 0 0,0 0 0,0 0 1,0 0-1,0 0 0,-1 0 0,1 1 1,-1-1-1,1 0 0,-1 1 0,1-1 1,-1 1-1,0-1 0,-4-1 0,-10-2-7,0 1 0,0 1 0,-1 0 0,1 1 0,-1 1 0,0 1 0,-25 2 0,-7-1-74,-313-23 754,44 1-266,296 20-553,-1159-20 508,-59 108 1779,1147-77-2279,1 5 0,0 4 0,-158 53 0,-97 79-77,259-107 265,-151 104 0,188-111-82,-55 52 1,93-76-41,-1 0 0,2 1 0,0 0 0,1 1 0,0 1-1,1-1 1,1 2 0,-12 28 0,18-37-69,1-1 0,1 0 0,-1 1 0,1-1 0,0 1-1,1 0 1,0-1 0,0 1 0,1-1 0,0 1 0,0 0-1,1-1 1,-1 0 0,2 1 0,-1-1 0,1 0 0,0 0-1,1 0 1,-1-1 0,1 1 0,1-1 0,-1 0 0,1 0-1,0 0 1,0-1 0,9 7 0,13 10 24,2-1 1,0-1-1,2-2 1,45 21-1,-44-22-5,53 26 23,3-3 0,0-5-1,2-3 1,2-4 0,0-4 0,2-5-1,120 11 1,187-8 52,373 46 16,-602-42-80,1-9 1,0-6 0,1-8 0,209-24-1,56-6-6,-78 7 1,-310 16-16,0-3 0,-1-2 0,0-2 0,-1-2 0,0-3-1,-1-1 1,-1-3 0,0-1 0,45-30 0,289-211 1062,-376 258-1047,9-6 126,0 0 0,0-2 0,21-23 0,-31 30-128,0 0 0,0-1 0,-1 1 0,0-1 0,0 0 0,-1 0 0,1 0 0,-1 0 0,-1 0 0,1 0 0,-1-1 0,0 1 0,0-12 0,-1-6-2,-2 0-1,0 0 0,-2 0 0,-11-38 0,-38-93 36,27 84-67,15 37-9,-2 0 0,-2 1-1,-27-46 1,33 67 17,0-1-1,0 1 1,-1 1-1,0 0 1,-1 0-1,0 1 1,-1 1-1,0 0 1,-1 0-1,0 1 1,-15-7-1,-2 3 3,-1 1 0,0 1 0,0 2 0,-1 1 0,0 2 0,-42-2 0,-195 6-1294,127 13-3847,102-11 160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7.731"/>
    </inkml:context>
    <inkml:brush xml:id="br0">
      <inkml:brushProperty name="width" value="0.025" units="cm"/>
      <inkml:brushProperty name="height" value="0.025" units="cm"/>
    </inkml:brush>
  </inkml:definitions>
  <inkml:trace contextRef="#ctx0" brushRef="#br0">115 208 10346,'0'0'4014,"-1"-9"-901,2 2-2186,-1-15 304,-5 5 2413,8 33 1518,-4-15-5150,1 0-1,0 0 0,0-1 0,-1 1 0,1 0 0,0 0 0,0 0 1,0 0-1,0 0 0,0-1 0,1 1 0,-1 0 0,0 0 0,0 0 0,0 0 1,1-1-1,-1 1 0,1 0 0,-1 0 0,0-1 0,1 1 0,-1 0 0,1-1 1,-1 1-1,1 0 0,0-1 0,-1 1 0,1-1 0,0 1 0,-1-1 1,1 1-1,0-1 0,0 1 0,-1-1 0,1 0 0,0 1 0,0-1 0,0 0 1,0 0-1,-1 0 0,1 0 0,0 0 0,0 0 0,0 0 0,0 0 0,0 0 1,-1 0-1,1 0 0,0 0 0,0 0 0,0-1 0,-1 1 0,1 0 1,0-1-1,0 1 0,0-1 0,-1 1 0,2-1 0,0-1 24,1 0 1,-1 0-1,0 0 0,1-1 1,-1 1-1,0 0 0,-1-1 0,1 0 1,0 1-1,-1-1 0,1 0 1,-1 0-1,0 0 0,0 0 0,0 0 1,0 0-1,-1 0 0,1 0 0,-1 0 1,0 0-1,0-7 0,0 6 27,1 0 0,-1-1-1,-1 1 1,1 0-1,-1-1 1,1 1-1,-1 0 1,0-1 0,-1 1-1,1 0 1,-1 0-1,0 0 1,0 0 0,0 0-1,-3-3 1,3 4-47,0 1 1,-1 0-1,1 1 0,-1-1 1,1 0-1,-1 1 0,1-1 1,-1 1-1,0 0 0,0 0 1,0 0-1,0 0 0,0 1 1,0-1-1,0 1 0,0 0 1,0-1-1,0 1 0,0 1 1,0-1-1,0 0 0,0 1 1,0 0-1,0-1 0,0 1 1,1 0-1,-1 1 0,0-1 1,-4 3-1,3-1-31,-1 0 1,0 1-1,1 0 0,0 0 0,0 0 1,0 0-1,1 0 0,-1 1 0,1 0 1,0 0-1,0 0 0,1 0 1,-1 0-1,-2 10 0,2-2-2,0 0 0,1 1-1,1-1 1,0 0 0,1 20-1,0-30 16,0 0-1,0 1 0,0-1 0,1 0 0,-1 0 0,1 1 0,0-1 0,0 0 0,0 0 0,0 0 1,0 0-1,1 0 0,-1 0 0,1 0 0,0 0 0,0-1 0,0 1 0,0-1 0,1 1 0,-1-1 0,1 0 1,-1 0-1,1 0 0,0 0 0,-1-1 0,1 1 0,4 1 0,-5-3 17,0 1-1,0-1 1,-1 0 0,1 1-1,0-1 1,0 0-1,0 0 1,0-1 0,0 1-1,-1 0 1,1-1-1,0 1 1,0-1 0,0 1-1,-1-1 1,1 0-1,0 0 1,-1 1 0,1-1-1,-1-1 1,1 1-1,-1 0 1,2-2-1,1 0 61,-1-1 0,0 0 0,-1-1-1,1 1 1,-1 0 0,0-1 0,0 0-1,3-7 1,-1-4 117,0 0 0,-2-1-1,1 1 1,-1-23 0,-2 31-190,-2-25 0,2 32 0,0 0 0,0 1 0,0-1 0,0 0 0,0 1 0,-1-1 0,1 0 0,0 1 0,0-1 0,-1 0 0,1 1 0,0-1 0,-1 1 0,1-1 0,-1 0 0,1 1 0,-1-1 0,1 1 0,-1-1 0,1 1 0,-1 0 0,1-1 0,-1 1 0,0 0 0,1-1 0,-1 1 0,0 0 0,1 0 0,-1-1 0,0 1 0,1 0 0,-1 0 0,0 0 0,1 0 0,-1 0 0,0 0 0,0 0 0,0 0 0,0 1 0,0-1 1,1 1-1,-1-1 0,1 1 0,-1-1 1,0 1-1,1 0 0,-1-1 0,1 1 1,0-1-1,-1 1 0,1 0 0,-1 0 1,1-1-1,0 1 0,0 0 0,-1 0 1,1-1-1,0 1 0,0 0 0,0 0 1,0 0-1,0-1 0,0 2 0,-1 27-13,2-22-7,-1-3 4,-1 9-132,2 1 0,0 0 0,4 19 0,-4-30 126,0-1 1,-1 1-1,1 0 1,0 0-1,1-1 0,-1 1 1,0-1-1,1 1 1,0-1-1,2 4 1,-3-6 24,0 1 0,0 0 0,0 0 1,0-1-1,0 1 0,1 0 1,-1-1-1,0 1 0,0-1 0,0 0 1,1 1-1,-1-1 0,0 0 1,0 0-1,1 0 0,-1 1 1,0-2-1,1 1 0,-1 0 0,0 0 1,0 0-1,1 0 0,-1-1 1,1 0-1,1 0 22,0-1 0,-1 0 0,1 0 1,-1 0-1,1 0 0,-1 0 0,0 0 0,0-1 0,0 1 1,0-1-1,0 1 0,-1-1 0,1 0 0,-1 0 0,2-4 1,17-51 354,-18 53-373,2-9-7,0-1 0,-1 1 0,0-1 0,-1 0 0,-1 0 0,-1-20 0,0 34 0,0 1 0,0-1 0,0 0 0,0 0 0,0 1 0,0-1 0,-1 0 0,1 0 0,0 1 0,-1-1 0,1 0 0,0 1 0,-1-1 0,1 0 0,-1 1 0,1-1 0,-1 1 0,1-1 0,-1 1 0,0-1 0,1 1 0,-1-1 0,1 1 0,-1 0 0,0-1 0,0 1 0,1 0 0,-1-1 0,0 1 0,1 0 0,-1 0 0,0 0 0,0 0 0,1 0 0,-1 0 0,0 0 0,0 0 0,0 0 0,1 0 0,-1 0 0,-1 0 0,0 1 0,-1 0 0,1-1 0,-1 1 0,1 0 0,-1 0 0,1 0 0,0 1 0,-1-1 0,1 0 0,0 1 0,-4 3 0,0 4 0,-1-1 0,1 2 0,0-1 0,1 1 0,0-1 0,1 2 0,0-1 0,0 0 0,-2 13 0,2-1 0,0 1 0,1-1 0,0 33 0,3-55 0,0 0 0,0 1 0,0-1 0,0 0 0,0 1 0,0-1 0,0 0 0,0 1 0,0-1 0,0 1 0,0-1 0,0 0 0,0 1 0,0-1 0,0 0 0,1 0 0,-1 1 0,0-1 0,0 0 0,0 1 0,0-1 0,1 0 0,-1 0 0,0 1 0,0-1 0,1 0 0,-1 0 0,0 1 0,0-1 0,1 0 0,-1 0 0,0 0 0,1 0 0,-1 1 0,0-1 0,1 0 0,-1 0 0,0 0 0,1 0 0,-1 0 0,0 0 0,1 0 0,-1 0 0,1 0 0,18-10 0,15-20 0,-25 20-19,2 0-677,-1-1-1,0 0 1,-1-1 0,0 0 0,8-15 0,-6-6-6447</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08.883"/>
    </inkml:context>
    <inkml:brush xml:id="br0">
      <inkml:brushProperty name="width" value="0.025" units="cm"/>
      <inkml:brushProperty name="height" value="0.025" units="cm"/>
    </inkml:brush>
  </inkml:definitions>
  <inkml:trace contextRef="#ctx0" brushRef="#br0">143 124 8968,'-11'0'5552,"5"0"-5254,1-1 0,0 2-1,0-1 1,0 1-1,0-1 1,0 1-1,0 1 1,0-1 0,0 1-1,0 0 1,0 0-1,1 0 1,-1 1-1,1-1 1,-1 1 0,1 0-1,0 0 1,0 1-1,1-1 1,-1 1-1,1 0 1,0 0 0,0 0-1,0 1 1,0-1-1,1 1 1,-1-1-1,1 1 1,0 0 0,-1 6-1,1-5-34,1 0 1,0 0-1,0 1 1,0-1-1,1 0 0,-1 1 1,2-1-1,0 10 0,0-14-185,-1 0-1,1 1 0,0-1 0,-1 0 1,1 0-1,0 0 0,1 0 1,-1 0-1,0 0 0,0 0 1,1 0-1,-1 0 0,1 0 1,0-1-1,-1 1 0,1-1 1,0 1-1,0-1 0,0 0 0,0 0 1,0 0-1,0 0 0,0 0 1,1 0-1,-1 0 0,3 0 1,5 0 74,1 0 1,0 0 0,0-1-1,0-1 1,0 0 0,0 0-1,-1-1 1,1 0 0,0-1-1,-1 0 1,0-1 0,1 0-1,-2 0 1,1-1 0,0-1 0,-1 0-1,0 0 1,0 0 0,-1-1-1,0-1 1,0 1 0,-1-1-1,0-1 1,11-15 0,-17 21-135,1 1 0,0-1-1,-1 0 1,1 0 0,-1 0 0,0-1 0,0 1 0,0 0 0,0 0 0,-1-1 0,1 1 0,-1 0 0,0-1 0,0 1 0,0 0 0,-1-1 0,1 1 0,-1 0-1,1-1 1,-3-5 0,1 6-9,-1 0 1,1 0-1,0 0 0,-1 0 0,0 0 0,1 0 0,-1 1 0,0-1 0,0 1 0,-1 0 0,1 0 0,0 0 1,-1 0-1,1 1 0,-6-2 0,-1-1-14,0 2 1,0-1-1,-1 2 1,1-1 0,0 1-1,-1 1 1,1 0-1,-1 0 1,1 1-1,0 1 1,0 0 0,-17 4-1,22-3-2,-1 0 0,0 0 1,1 0-1,0 1 0,-1-1 0,1 1 0,1 0 0,-1 1 1,1-1-1,-1 1 0,1 0 0,1 0 0,-1 0 0,1 1 1,0-1-1,0 1 0,0 0 0,1 0 0,0 0 0,0 0 1,1 0-1,-1 0 0,1 1 0,0 11 0,1-17 6,0 1-1,0-1 0,0 0 0,0 0 1,0 0-1,0 0 0,1 0 0,-1 1 1,0-1-1,1 0 0,-1 0 0,1 0 1,-1 0-1,1 0 0,-1 0 0,1 0 1,0 0-1,0 0 0,-1-1 1,1 1-1,0 0 0,0 0 0,0-1 1,0 1-1,0 0 0,0-1 0,1 1 1,1 0 11,0 0 0,0-1 0,0 1 0,0-1 0,0 1 0,0-1 1,0 0-1,0 0 0,-1-1 0,6 0 0,1-1 48,1 0 0,-1-1 0,1-1 0,-1 1 0,15-9 0,-8 1-44,0 0-1,-1-1 0,22-22 1,-33 30-15,1-1 0,-1 0 1,0 1-1,-1-1 0,1-1 1,-1 1-1,0-1 0,-1 1 1,1-1-1,-1 0 0,0 0 1,0 0-1,-1 0 0,0 0 1,1-6-1,-3 11 1,1 1 0,0-1 0,0 0 0,0 1 0,0-1 0,0 0 0,0 1 0,-1-1 0,1 1 0,0-1 0,-1 1 0,1-1 0,0 1 0,-1-1 0,1 1 0,-1-1 0,1 1 0,-1-1 0,1 1 0,-1-1 0,1 1 0,-1 0 0,1-1 0,-1 1 0,1 0 0,-1 0 0,0-1 0,1 1 0,-1 0 0,1 0 0,-1 0 0,0 0 0,1 0 0,-1 0 0,0 0 0,1 0 0,-1 0 0,1 0 0,-1 0 0,0 0 0,1 0 0,-1 0 0,0 1 0,1-1 0,-1 0 0,1 0 0,-1 1 0,1-1 0,-1 0 0,1 1 0,-2 0 0,-31 20 0,24-12 0,1 1 0,0 1 0,1-1 0,0 1 0,1 0 0,0 1 0,1 0 0,0 0 0,1 0 0,0 0 0,1 1 0,0-1 0,-2 24 0,5-34 0,0-1 0,0 1 0,0-1 0,-1 1 0,1-1 0,0 0 0,1 1 0,-1-1 0,0 1 0,0-1 0,1 0 0,-1 1 0,1-1 0,-1 1 0,1-1 0,-1 0 0,1 0 0,0 1 0,0-1 0,-1 0 0,1 0 0,0 0 0,0 0 0,0 0 0,0 0 0,0 0 0,1 0 0,-1 0 0,0-1 0,0 1 0,1 0 0,-1-1 0,0 1 0,1-1 0,-1 0 0,0 1 0,1-1 0,-1 0 0,1 0 0,-1 0 0,1 1 0,-1-2 0,0 1 0,1 0 0,-1 0 0,1 0 0,-1-1 0,0 1 0,1-1 0,-1 1 0,2-2 0,5 0 0,0-1 0,0-1 0,0 1 0,0-1 0,-1-1 0,1 1 0,8-9 0,-1-1 4,0-1 1,-1-1-1,0 0 0,20-35 0,-29 44-10,-1 0-1,0 0 0,0-1 1,-1 0-1,0 1 0,-1-1 1,1 0-1,-2-1 0,1 1 1,-1 0-1,0 0 0,-1-1 1,0 1-1,0 0 0,-2-11 1,2 18-76,0 1 0,-1-1 0,1 0 0,0 1 0,0-1 0,-1 0 0,1 1 1,0-1-1,0 1 0,-1-1 0,1 1 0,-1-1 0,1 1 0,-1-1 0,1 1 0,-1-1 1,1 1-1,-1-1 0,1 1 0,-1 0 0,1-1 0,-1 1 0,0 0 0,1 0 1,-1-1-1,0 1 0,1 0 0,-1 0 0,0 0 0,1 0 0,-1 0 0,0 0 0,1 0 1,-1 0-1,0 0 0,1 0 0,-1 0 0,0 0 0,1 0 0,-1 1 0,1-1 1,-1 0-1,0 1 0,1-1 0,-1 0 0,1 1 0,-1-1 0,1 0 0,-2 2 0,-24 20-5950,9-2-188</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0.677"/>
    </inkml:context>
    <inkml:brush xml:id="br0">
      <inkml:brushProperty name="width" value="0.025" units="cm"/>
      <inkml:brushProperty name="height" value="0.025" units="cm"/>
    </inkml:brush>
  </inkml:definitions>
  <inkml:trace contextRef="#ctx0" brushRef="#br0">0 10555 12075,'0'0'123,"10"11"454,86 122 1789,16 24-558,-35-70-381,147 128-1,110 54-1012,-40-58 179,8-13 0,488 236-1,332 29 1000,36-93-488,57-24 330,-366-107-1144,291 57 285,-754-200 185,219 79 24,-249-68-410,-280-87-342,1-3 0,1-3-1,0-4 1,0-3-1,1-4 1,0-3 0,-1-4-1,1-3 1,-1-3 0,-1-4-1,0-3 1,117-43-1,-31-4-1,-3-8 0,255-156 0,270-238 25,1331-1042-739,-907 569-14,-46-52 184,711-871 672,-208-178 15,-1035 1184-92,-387 586 7,140-372 0,-191 403 20,130-389 211,-204 552-302,-3-2 0,-4 1-1,-4-2 1,-2 1 0,-7-90 0,-6 63 4,-5 0-1,-5 1 0,-39-135 1,9 91 12,-107-236 1,-110-107 25,-82-31 137,261 412 518,-5 3 0,-154-141 1,184 197-606,-2 3 0,-3 2 1,-1 3-1,-2 3 1,-145-60-1,202 95-258,-41-19-758,21 1-4411,19 6-1648</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1.767"/>
    </inkml:context>
    <inkml:brush xml:id="br0">
      <inkml:brushProperty name="width" value="0.025" units="cm"/>
      <inkml:brushProperty name="height" value="0.025" units="cm"/>
    </inkml:brush>
  </inkml:definitions>
  <inkml:trace contextRef="#ctx0" brushRef="#br0">1 0 17264,'0'0'10383,"10"3"-8610,-7-3-1673,0 1-1,0 0 1,0 0 0,0 0 0,-1 0-1,1 0 1,0 1 0,0 0 0,-1-1 0,1 1-1,-1 0 1,1 0 0,-1 0 0,0 1-1,0-1 1,3 5 0,-1 0 22,0 1 0,-1 0 1,0 0-1,-1 0 0,0 0 0,2 16 1,12 149 283,-3-19-2008,-6-135-84,-7-20 1562,0 1 0,0 0 0,0 0 1,0-1-1,1 1 0,-1 0 0,0 0 0,0 0 0,0-1 0,0 1 0,0 0 0,1 0 1,-1 0-1,0 0 0,0 0 0,0-1 0,0 1 0,1 0 0,-1 0 0,0 0 1,0 0-1,0 0 0,1 0 0,-1 0 0,0 0 0,0 0 0,1 0 0,-1 0 0,0 0 1,0 0-1,1 0 0,-1 0 0,0 0 0,0 0 0,0 0 0,1 0 0,-1 0 0,0 0 1,0 0-1,1 0 0,-1 0 0,0 0 0,0 0 0,0 1 0,1-1 0,-1 0 1,0 0-1,0 0 0,0 0 0,0 0 0,0 1 0,1-1 0,-1 0 0,0 0 0,0 0 1,0 1-1,0-1 0,0 0 0,0 0 0,0 1 0,0-1 0,0 0 0,0 0 0,0 0 1,1 1-1,-1-1 0,-1 0 0,1 1 0,4-23-6229</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2.122"/>
    </inkml:context>
    <inkml:brush xml:id="br0">
      <inkml:brushProperty name="width" value="0.025" units="cm"/>
      <inkml:brushProperty name="height" value="0.025" units="cm"/>
    </inkml:brush>
  </inkml:definitions>
  <inkml:trace contextRef="#ctx0" brushRef="#br0">0 3 18449,'0'0'8424,"53"-3"-6854,-19 6-513,5-3-673,4 0-320,1 0 0,-7 0-384,-5 0-929,-10 0-1506,-11 0-1313</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2.463"/>
    </inkml:context>
    <inkml:brush xml:id="br0">
      <inkml:brushProperty name="width" value="0.025" units="cm"/>
      <inkml:brushProperty name="height" value="0.025" units="cm"/>
    </inkml:brush>
  </inkml:definitions>
  <inkml:trace contextRef="#ctx0" brushRef="#br0">25 58 17008,'0'0'12268,"69"26"-11051,-27-44-705,6-3-416,0 2-64,-7 5-832,-11 5-1474,-10 7-2275</inkml:trace>
  <inkml:trace contextRef="#ctx0" brushRef="#br0" timeOffset="1">1 279 16207,'0'0'7880,"46"46"-7047,-3-63-193,8-9-512,1-3-448,1-4-1666,-6 0-1377,-9-2-1025,-9 3-1538,-11 4-1921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2.842"/>
    </inkml:context>
    <inkml:brush xml:id="br0">
      <inkml:brushProperty name="width" value="0.025" units="cm"/>
      <inkml:brushProperty name="height" value="0.025" units="cm"/>
    </inkml:brush>
  </inkml:definitions>
  <inkml:trace contextRef="#ctx0" brushRef="#br0">11 306 993,'0'0'16698,"-2"10"-14845,0 0-1632,0 2 367,0-1 0,1 1 0,0 0-1,1 17 1,0-27-489,0 1 1,0-1-1,1 1 0,-1-1 0,0 0 0,1 1 0,0-1 1,0 0-1,0 1 0,0-1 0,0 0 0,0 0 1,0 0-1,1 0 0,-1 0 0,1 0 0,-1 0 1,1-1-1,0 1 0,0 0 0,0-1 0,0 0 1,0 1-1,0-1 0,0 0 0,0 0 0,1 0 0,-1 0 1,0 0-1,4 0 0,-1 0-68,1-1-1,-1 0 1,1 0 0,-1-1-1,1 1 1,-1-1 0,1 0-1,-1-1 1,0 1-1,0-1 1,0 0 0,0 0-1,0-1 1,0 0 0,0 1-1,-1-2 1,0 1 0,1 0-1,-1-1 1,6-7-1,32-22-11,-41 33-30,0-1 1,-1 1-1,1-1 0,-1 1 1,1-1-1,0 1 0,-1 0 0,1 0 1,0-1-1,0 1 0,-1 0 1,1 0-1,0 0 0,-1 0 1,1-1-1,0 1 0,0 0 0,-1 0 1,1 1-1,0-1 0,0 0 1,-1 0-1,1 0 0,0 0 1,-1 1-1,1-1 0,0 0 0,0 1 1,9 20 135,-9 45 1010,-1-43-350,-1-22-745,1 0 0,0 0 0,0 0 0,0 0 0,0 0 0,0 1 0,0-1 0,0 0 0,0 0 0,1 0 0,-1 0-1,0 0 1,1 1 0,-1-1 0,1 0 0,-1 0 0,1 0 0,-1 0 0,1 0 0,0 0 0,-1 0 0,1-1 0,0 1 0,0 0 0,0 0 0,0 0 0,0-1 0,0 1 0,0-1 0,0 1 0,0-1 0,0 1 0,0-1 0,0 1 0,0-1-1,0 0 1,0 0 0,0 1 0,1-1 0,-1 0 0,0 0 0,0 0 0,0 0 0,0 0 0,1-1 0,-1 1 0,0 0 0,0-1 0,0 1 0,0 0 0,0-1 0,0 1 0,0-1 0,0 0 0,0 1 0,0-1 0,0 0 0,0 1-1,0-2 1,12-7 15,0 0 0,-2-1 0,17-16 0,-20 18-24,1-1-13,-5 4-39,1 0 1,0 0-1,-1 0 1,1 1 0,1 0-1,-1 0 1,0 1-1,1-1 1,0 1 0,0 0-1,0 1 1,0-1-1,0 1 1,10-2 0,-15 5 29,0-1 1,0 1 0,-1-1 0,1 1 0,0-1 0,-1 1-1,1-1 1,0 1 0,-1 0 0,1-1 0,-1 1-1,1 0 1,-1 0 0,0-1 0,1 1 0,-1 0 0,0 0-1,1 0 1,-1 0 0,0-1 0,0 1 0,0 0 0,0 0-1,0 0 1,0 0 0,0 0 0,0 0 0,0 0 0,0 38-2623,-1-29-4145</inkml:trace>
  <inkml:trace contextRef="#ctx0" brushRef="#br0" timeOffset="1">397 0 8520,'0'0'20948</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3.183"/>
    </inkml:context>
    <inkml:brush xml:id="br0">
      <inkml:brushProperty name="width" value="0.025" units="cm"/>
      <inkml:brushProperty name="height" value="0.025" units="cm"/>
    </inkml:brush>
  </inkml:definitions>
  <inkml:trace contextRef="#ctx0" brushRef="#br0">0 1 7239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3.541"/>
    </inkml:context>
    <inkml:brush xml:id="br0">
      <inkml:brushProperty name="width" value="0.025" units="cm"/>
      <inkml:brushProperty name="height" value="0.025" units="cm"/>
    </inkml:brush>
  </inkml:definitions>
  <inkml:trace contextRef="#ctx0" brushRef="#br0">16 0 12844,'0'0'9310,"-4"10"-7495,3-7-1627,-1 2 80,0 1 0,1-1 1,-1 1-1,1-1 0,0 1 0,0-1 0,1 1 0,0 0 1,0-1-1,0 1 0,2 9 0,6 40 733,-2 1 1,-3 97-1,-4-100-404,2-1 0,2 1 0,14 68 0,-16-114-849,1-1 0,1 1-1,-1 0 1,1-1 0,6 9 0,-9-13 152,1-1 1,-1 0 0,1 0 0,0 0 0,-1 0 0,1 0 0,0 0 0,0 0 0,-1 0 0,1-1 0,0 1-1,0 0 1,0 0 0,0-1 0,0 1 0,0 0 0,0-1 0,1 1 0,-1-1 0,0 0 0,0 1-1,0-1 1,0 0 0,1 1 0,-1-1 0,0 0 0,0 0 0,0 0 0,1 0 0,-1-1 0,0 1 0,0 0-1,0 0 1,1-1 0,-1 1 0,0 0 0,0-1 0,0 1 0,1-2 0,2-7-6158,-3-9-2060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3.870"/>
    </inkml:context>
    <inkml:brush xml:id="br0">
      <inkml:brushProperty name="width" value="0.025" units="cm"/>
      <inkml:brushProperty name="height" value="0.025" units="cm"/>
    </inkml:brush>
  </inkml:definitions>
  <inkml:trace contextRef="#ctx0" brushRef="#br0">1 193 9993,'0'0'17009,"66"32"-15216,-14-37-640,5-12-544,3-3-289,-2-5-192,-6 2-64,-9-1-480,-11 1-1089,-13 3-994,-14 0-1408,-5-5-1090,-11 2-3812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4.243"/>
    </inkml:context>
    <inkml:brush xml:id="br0">
      <inkml:brushProperty name="width" value="0.025" units="cm"/>
      <inkml:brushProperty name="height" value="0.025" units="cm"/>
    </inkml:brush>
  </inkml:definitions>
  <inkml:trace contextRef="#ctx0" brushRef="#br0">1 107 17360,'0'0'7688,"19"-51"-5991,20 35-159,12 1-289,6 2-833,10 5-320,-3 4-416,-5 4-1410,-10 0-1921,-13 2-2723,-11 5-6150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4.586"/>
    </inkml:context>
    <inkml:brush xml:id="br0">
      <inkml:brushProperty name="width" value="0.025" units="cm"/>
      <inkml:brushProperty name="height" value="0.025" units="cm"/>
    </inkml:brush>
  </inkml:definitions>
  <inkml:trace contextRef="#ctx0" brushRef="#br0">17 0 11050,'-2'13'7843,"0"-5"-6898,-2 9 740,1-1 0,0 1-1,1 0 1,1 26-1,2-41-1628,-1 0 1,1 0-1,-1-1 0,1 1 0,0 0 0,0-1 0,0 1 0,0-1 0,0 1 0,0-1 0,0 1 0,0-1 0,1 0 1,-1 0-1,0 1 0,1-1 0,-1 0 0,1 0 0,-1 0 0,1-1 0,0 1 0,-1 0 0,1-1 0,0 1 0,0-1 1,-1 1-1,1-1 0,0 0 0,0 0 0,0 1 0,-1-2 0,1 1 0,0 0 0,0 0 0,3-1 0,3 0-16,1 0-1,0-1 1,-1 0-1,1 0 1,-1-1-1,11-4 1,-4-2-9,0-1 0,0-1 1,-1 0-1,0 0 0,14-17 0,35-28 65,-62 56-97,-1 0 0,0 0 0,1 0 0,-1 0 0,0 0 1,1 0-1,-1 0 0,0 0 0,1 0 0,-1 0 0,0 0 0,1 0 0,-1 1 1,0-1-1,0 0 0,1 0 0,-1 0 0,0 1 0,1-1 0,-1 0 0,0 0 1,0 1-1,0-1 0,1 0 0,-1 0 0,0 1 0,0-1 0,0 0 0,0 1 0,1-1 1,-1 0-1,0 0 0,0 1 0,0-1 0,0 0 0,0 1 0,0-1 0,0 0 1,0 1-1,0-1 0,0 0 0,0 1 0,0-1 0,0 0 0,0 1 0,0-1 1,-1 0-1,1 1 0,0 25 132,0-23-75,-1 38 335,0 42-33,1-77-343,1 0 0,0 0 1,0 0-1,0 0 1,1 0-1,-1 0 1,2-1-1,-1 1 0,0-1 1,6 8-1,-8-12-29,1 0-1,0 0 1,0 0-1,0 0 1,0 0 0,0-1-1,0 1 1,0 0-1,0 0 1,0-1-1,0 1 1,0-1-1,0 1 1,1-1-1,-1 0 1,0 1 0,0-1-1,0 0 1,1 0-1,-1 0 1,0 0-1,0 0 1,1 0-1,-1 0 1,0 0 0,0 0-1,1-1 1,-1 1-1,0 0 1,0-1-1,0 1 1,0-1-1,2 0 1,0-1-703,0 0-1,0 0 1,0 0 0,-1 0 0,1 0-1,0-1 1,-1 1 0,0-1-1,1 0 1,2-4 0,9-21-10985</inkml:trace>
  <inkml:trace contextRef="#ctx0" brushRef="#br0" timeOffset="1">520 114 18546,'0'0'-9513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5.179"/>
    </inkml:context>
    <inkml:brush xml:id="br0">
      <inkml:brushProperty name="width" value="0.025" units="cm"/>
      <inkml:brushProperty name="height" value="0.025" units="cm"/>
    </inkml:brush>
  </inkml:definitions>
  <inkml:trace contextRef="#ctx0" brushRef="#br0">159 356 17681,'-10'0'2541,"1"0"-1867,0 1 1,0 0 0,0 0-1,0 1 1,0 0 0,0 0-1,-14 7 1,19-7-520,0 0 0,0 0-1,0 1 1,0-1 0,1 1 0,-1 0 0,1 0-1,0 0 1,0 0 0,0 0 0,0 1 0,1-1-1,-1 1 1,1 0 0,0 0 0,0 0 0,0 0 0,1 0-1,-1 0 1,1 0 0,-1 6 0,2-9-143,0 0 1,-1 0-1,1 0 0,0 0 1,0 0-1,0 0 1,0 0-1,0 0 0,0 0 1,0 0-1,0 0 1,0 0-1,0 0 0,1 0 1,-1 0-1,0 0 1,1 0-1,-1-1 0,1 1 1,-1 0-1,1 0 1,-1 0-1,1 0 0,0-1 1,-1 1-1,1 0 1,0-1-1,-1 1 0,1 0 1,0-1-1,1 1 1,1 0 4,-1 0 1,1-1-1,-1 0 1,1 1-1,0-1 1,-1 0-1,1 0 0,-1-1 1,1 1-1,-1-1 1,6-1-1,4-1 38,-1-1 0,0-1 0,0 0 0,16-10 0,-2-3-19,0-2-1,-1 0 1,0-1 0,-2-2 0,-1 0 0,26-38 0,-36 46 105,-1-1 0,-1 0-1,0-1 1,-1 1 0,-1-2 0,-1 1 0,0-1-1,-1 0 1,-1 0 0,-1 0 0,-1 0 0,1-24 0,-3 42-136,0-1 0,0 1 0,1 0 1,-1-1-1,0 1 0,0-1 1,0 1-1,0 0 0,0-1 0,0 1 1,0-1-1,0 1 0,0-1 1,0 1-1,0 0 0,-1-1 0,1 1 1,0-1-1,0 1 0,0 0 0,0-1 1,-1 1-1,1-1 0,0 1 1,0 0-1,-1-1 0,1 1 0,0 0 1,-1 0-1,1-1 0,0 1 1,-1 0-1,1 0 0,0-1 0,-1 1 1,1 0-1,-1 0 0,1 0 0,0 0 1,-1-1-1,1 1 0,-1 0 1,1 0-1,0 0 0,-1 0 0,1 0 1,-1 0-1,1 0 0,-1 0 1,1 0-1,0 1 0,-1-1 0,-18 18-1,11-2 12,1 1 0,0-1 0,2 1 1,0 1-1,0-1 0,2 1 0,-2 20 1,-2 129 210,7-161-220,0 0-1,1 0 1,-1 1-1,1-1 0,1 0 1,-1 0-1,1 0 1,0 0-1,0 0 1,1 0-1,0-1 0,0 1 1,0-1-1,0 0 1,1 1-1,6 5 1,-7-9-6,0 1 0,0-1 0,0 0 0,1 0 0,-1 0 0,1 0 0,-1-1 0,1 0 0,0 1 0,0-1 0,0 0 0,0-1 0,-1 1 0,1-1 0,0 0 0,0 0 0,0 0 1,0 0-1,0-1 0,0 1 0,0-1 0,0 0 0,0 0 0,-1-1 0,1 1 0,0-1 0,3-2 0,4-2-1,-1-1 0,0 0 0,-1 0 0,0-1 0,0 0 0,0-1 0,-1 0 0,0 0 0,-1-1 0,8-14 0,-4 6 0,-1 0 0,0-1 0,-2 0 0,0-1 0,5-23 0,-17 59 0,-6 20 0,1 0 0,2 0 0,-2 45 0,8-79-11,1 0 0,0 0 0,1 0 0,-1 0 0,0 1 1,0-1-1,1 0 0,0 0 0,-1 0 0,1 0 0,0 0 0,0-1 0,0 1 0,0 0 0,0 0 0,2 2 0,-2-4-27,0 1 0,0 0 0,1-1-1,-1 1 1,0-1 0,0 0 0,1 1-1,-1-1 1,0 0 0,0 0 0,1 0-1,-1 0 1,0 0 0,0 0-1,1 0 1,-1 0 0,0-1 0,0 1-1,1 0 1,-1-1 0,0 1 0,0-1-1,0 1 1,0-1 0,0 0-1,0 1 1,0-1 0,0 0 0,0 0-1,2-1 1,1-2-910,0 1-1,-1-1 1,1 0-1,-1 0 1,0 0-1,1-1 1,-2 1-1,5-8 1,6-21-6665</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5.523"/>
    </inkml:context>
    <inkml:brush xml:id="br0">
      <inkml:brushProperty name="width" value="0.025" units="cm"/>
      <inkml:brushProperty name="height" value="0.025" units="cm"/>
    </inkml:brush>
  </inkml:definitions>
  <inkml:trace contextRef="#ctx0" brushRef="#br0">33 0 17969,'0'0'5990,"-33"66"-6311,35-46-2754,9-2-4003</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5.942"/>
    </inkml:context>
    <inkml:brush xml:id="br0">
      <inkml:brushProperty name="width" value="0.025" units="cm"/>
      <inkml:brushProperty name="height" value="0.025" units="cm"/>
    </inkml:brush>
  </inkml:definitions>
  <inkml:trace contextRef="#ctx0" brushRef="#br0">1 131 10282,'0'0'10378,"4"-9"-8377,-2 4-1846,0 0 0,1 1 0,-1 0 1,1-1-1,0 1 0,1 0 0,-1 0 0,1 1 0,0-1 0,-1 1 0,2 0 0,-1 0 0,0 0 0,0 0 0,1 1 0,0 0 0,-1 0 0,1 0 0,0 0 0,0 1 0,0 0 0,0 0 0,0 0 0,0 0 0,6 1 0,-9 0-134,1-1 0,-1 1 0,0 0 0,0 0-1,0-1 1,1 2 0,-1-1 0,0 0 0,0 0 0,0 1 0,1-1 0,-1 1 0,0 0 0,0-1 0,0 1 0,0 0-1,0 0 1,0 1 0,0-1 0,0 0 0,-1 0 0,4 4 0,-3-1-2,-1 1 1,1-1-1,-1 1 0,0-1 1,0 1-1,0-1 0,-1 1 1,0 0-1,1-1 1,-2 7-1,-2 126 904,3-136-905,0 1-1,-1-1 1,1 1-1,0 0 1,0-1-1,1 1 1,-1 0-1,0-1 1,0 1-1,1-1 0,-1 1 1,1-1-1,0 1 1,-1-1-1,1 1 1,0-1-1,0 0 1,0 1-1,0-1 1,0 0-1,0 0 0,0 1 1,0-1-1,0 0 1,1 0-1,-1 0 1,0-1-1,1 1 1,-1 0-1,1 0 1,-1-1-1,1 1 1,-1-1-1,1 1 0,-1-1 1,1 0-1,-1 0 1,1 1-1,0-1 1,-1 0-1,1 0 1,-1-1-1,1 1 1,2-1-1,2 0 38,-1 0 0,1-1 0,0 0 0,-1 0 0,0 0 1,1-1-1,-1 0 0,0 0 0,0 0 0,0-1 0,5-4 0,-1-1 31,-1-1 0,0 1 0,0-1 0,-1-1 0,-1 1 0,0-1 0,0 0 0,-1-1 1,0 1-1,-1-1 0,0 0 0,-1 0 0,-1-1 0,1 1 0,-2 0 0,0-23 0,0 34-89,-1 0-1,0 1 1,0-1-1,0 1 1,0-1 0,0 0-1,0 1 1,0-1 0,0 0-1,0 1 1,-1-1 0,1 1-1,0-1 1,0 0-1,0 1 1,-1-1 0,1 1-1,0-1 1,-1 1 0,1-1-1,0 1 1,-1-1 0,1 1-1,-1-1 1,1 1 0,-1 0-1,1-1 1,-1 1-1,1-1 1,-1 1 0,1 0-1,-1 0 1,0-1 0,1 1-1,-1 0 1,1 0 0,-1 0-1,0 0 1,1 0-1,-1 0 1,1 0 0,-1 0-1,0 0 1,1 0 0,-1 0-1,0 0 1,1 0 0,-2 1-1,1-1-5,-1 1 0,1 0 0,0-1 0,-1 1 0,1 0 0,0 0 0,-1 0 0,1 0 0,0 0 0,0 0 0,0 1 0,0-1 0,0 0 0,0 1 0,0-1 0,1 0 0,-1 1 0,0 1 0,-1 3 21,1 0 1,0 0-1,0 0 1,0 0-1,1 0 1,0 0-1,0 0 1,0 0-1,1 0 1,2 7 0,-3-12 12,1 1 0,-1-1 0,1 0 0,-1 1 0,1-1 0,0 0 0,0 0 0,0 0 0,-1 1 0,1-1 0,0 0 0,1 0 0,-1 0 0,0 0 0,0-1 0,0 1 0,0 0 0,3 1 0,-2-2 30,1 1-1,-1-1 1,1 0-1,-1 1 1,1-1-1,-1 0 1,0-1-1,1 1 1,-1 0-1,1-1 0,-1 1 1,0-1-1,1 0 1,3-2-1,2-1-19,0 0-1,-1-1 0,0 0 0,0-1 1,0 1-1,-1-1 0,0-1 1,0 1-1,6-10 0,1-1 3,-1 0 0,16-34 0,-36 115-37,2-30 0,-2 47 0,8-71 0,0 0 0,0 1 0,1-1 0,0 0 0,0 0 0,1 0 0,1 0 0,0-1 0,4 12 0,-6-19-68,0 0 0,0 0-1,0 0 1,1 0 0,-1 0 0,0 0-1,1-1 1,-1 1 0,1 0 0,0-1 0,-1 1-1,1-1 1,0 0 0,0 1 0,0-1 0,0 0-1,0 0 1,0 0 0,1-1 0,-1 1-1,0 0 1,0-1 0,1 0 0,-1 1 0,4-1-1,-4 0-162,1-1 0,-1 0-1,0 1 1,1-1 0,-1 0-1,0 0 1,0 0 0,0-1-1,1 1 1,-1 0-1,-1-1 1,1 0 0,0 1-1,0-1 1,0 0 0,-1 0-1,1 0 1,-1 0 0,0 0-1,0 0 1,1 0 0,0-5-1,10-27-8240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6.287"/>
    </inkml:context>
    <inkml:brush xml:id="br0">
      <inkml:brushProperty name="width" value="0.025" units="cm"/>
      <inkml:brushProperty name="height" value="0.025" units="cm"/>
    </inkml:brush>
  </inkml:definitions>
  <inkml:trace contextRef="#ctx0" brushRef="#br0">0 1 19635,'0'0'5989,"11"53"-9384,8-44-1698,5 3-4644</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7.305"/>
    </inkml:context>
    <inkml:brush xml:id="br0">
      <inkml:brushProperty name="width" value="0.025" units="cm"/>
      <inkml:brushProperty name="height" value="0.025" units="cm"/>
    </inkml:brush>
  </inkml:definitions>
  <inkml:trace contextRef="#ctx0" brushRef="#br0">75 213 16912,'0'0'6983,"-7"11"-5756,-2 2-709,0 2-1,1-1 0,1 1 1,0 0-1,1 1 0,0 0 0,2 0 1,0 0-1,-4 31 0,8-45-498,0 0 0,0-1-1,0 1 1,1 0 0,-1 0 0,0-1-1,1 1 1,-1 0 0,1-1 0,0 1-1,-1-1 1,1 1 0,0-1-1,0 1 1,0-1 0,0 0 0,0 1-1,1-1 1,-1 0 0,0 0-1,0 0 1,1 0 0,-1 0 0,1 0-1,-1 0 1,1 0 0,-1 0-1,1-1 1,0 1 0,-1-1 0,1 1-1,0-1 1,-1 0 0,1 1-1,0-1 1,-1 0 0,1 0 0,0 0-1,0-1 1,-1 1 0,1 0-1,1-1 1,5 0 6,-1 0 0,1-1 0,-1 0 0,0 0 0,0-1 1,0 0-1,0 0 0,11-8 0,-3-1-13,-1 0 1,-1-1-1,0-1 1,-1 0 0,0 0-1,-1-1 1,-1-1-1,-1 0 1,0 0-1,8-22 1,-8 18 31,-2-1 0,0 0 0,-2 0 0,0-1 0,-1 0 0,-1 1 0,-2-1 0,0-28-1,-1 49-31,0 0-1,0 1 0,0-1 0,0 1 0,0-1 0,0 0 1,0 1-1,0-1 0,0 0 0,0 1 0,0-1 1,0 0-1,-1 1 0,1-1 0,0 1 0,-1-1 0,1 1 1,0-1-1,-1 0 0,1 1 0,0-1 0,-1 1 0,1 0 1,-1-1-1,1 1 0,-1-1 0,1 1 0,-1 0 0,1-1 1,-1 1-1,0 0 0,1-1 0,-1 1 0,1 0 0,-1 0 1,0 0-1,1 0 0,-1 0 0,0 0 0,1 0 0,-1 0 1,0 0-1,1 0 0,-1 0 0,0 0 0,1 0 1,-1 0-1,1 0 0,-1 1 0,0-1 0,1 0 0,-1 0 1,1 1-1,-1-1 0,1 1 0,-1-1 0,1 0 0,-1 1 1,1-1-1,-1 1 0,1-1 0,-1 1 0,-31 31 177,24-19-185,0 1 1,1 0-1,0 1 0,1-1 1,-7 29-1,11-33-3,-1 0-1,2 0 1,0 0 0,0 1-1,1-1 1,0 0-1,0 0 1,1 1 0,1-1-1,2 12 1,-2-19 0,-1 1 0,1 0 0,0-1 0,0 1 0,0-1 0,0 1 0,0-1 0,1 0 0,-1 0 0,1 0 0,0-1 0,0 1 0,0-1 0,0 1 0,1-1 0,-1 0 0,0 0 0,1 0 0,0-1 0,-1 1 0,1-1 0,0 0 0,0 0 0,0 0 0,0-1 0,0 1 0,5-1 0,-3 0 0,0 0 0,-1 0 0,1-1 0,-1 0 0,1 0 0,-1 0 0,1-1 0,-1 0 0,0 0 0,1 0 0,-1 0 0,0-1 0,-1 0 0,1 0 0,0 0 0,-1-1 0,0 0 0,7-7 0,-5 4 0,-1-1 0,1 1 0,-1-1 0,-1-1 0,0 1 0,0-1 0,0 1 0,-1-1 0,-1 0 0,1 0 0,-1 0 0,-1-1 0,0 1 0,0-14 0,-13 33 0,6-1 0,1 0 0,0 0 0,1 0 0,0 1 0,0-1 0,1 1 0,0 0 0,1 0 0,0 0 0,1 0 0,0 0 0,0 1 0,1-1 0,1 0 0,2 17 0,-2-24 0,0-1 0,0 1 0,0-1 0,1 0 0,-1 1 0,1-1 0,0 0 0,0 0 0,-1 0 0,1-1 0,0 1 0,1 0 0,-1-1 0,0 1 0,0-1 0,1 0 0,-1 0 0,1 0 0,-1 0 0,1 0 0,-1 0 0,1-1 0,-1 1 0,1-1 0,0 1 0,-1-1 0,1 0 0,0 0 0,-1-1 0,1 1 0,0 0 0,-1-1 0,1 0 0,3-1 0,3 0 0,0-1 0,0 0 0,0 0 0,0-1 0,0-1 0,-1 1 0,0-1 0,11-9 0,-7 4 0,-1-1 0,-1 0 0,15-21 0,-21 27 0,0-1 0,-1 1 0,0-1 0,0 0 0,0 0 0,-1 1 0,0-2 0,0 1 0,-1 0 0,1 0 0,-1-9 0,-2 16 0,-1 0 0,0 0 0,1 0 0,-1 0 0,0 0 0,1 1 0,-1-1 0,1 0 0,0 1 0,-1-1 0,1 1 0,-1 1 0,-7 11 0,2-1 0,-1 1 0,-7 24 0,13-33 0,0 0 0,0 1 0,1 0 0,0-1 0,0 1 0,0 0 0,1-1 0,0 1 0,0 0 0,0 0 0,1-1 0,0 1 0,2 7 0,-2-11 0,0 0 0,0-1 0,0 1 0,0 0 0,0-1 0,0 1 0,1-1 0,-1 1 0,1-1 0,-1 0 0,1 0 0,0 0 0,-1 1 0,1-1 0,0-1 0,0 1 0,-1 0 0,1 0 0,0-1 0,0 1 0,0-1 0,0 0 0,0 1 0,0-1 0,0 0 0,0 0 0,0 0 0,0 0 0,0-1 0,0 1 0,0-1 0,0 1 0,0-1 0,3-1 0,3-1 0,0 0 0,0 0 0,-1 0 0,1-1 0,-1 0 0,0-1 0,7-6 0,6-8 0,-2-1 0,0-1 0,28-43 0,-51 74 0,0 1 0,1 0 0,1 0 0,0 0 0,0 0 0,1 1 0,1-1 0,-1 1 0,2 18 0,0-29 0,1 0 0,-1 0 0,0 0 0,1 0 0,-1 0 0,0 0 0,1 0 0,0 0 0,-1 0 0,1 0 0,-1-1 0,1 1 0,0 0 0,-1 0 0,1-1 0,0 1 0,0-1 0,0 1 0,0 0 0,0-1 0,-1 0 0,1 1 0,0-1 0,0 1 0,0-1 0,0 0 0,0 0 0,0 0 0,0 0 0,0 1 0,0-1 0,0 0 0,0-1 0,0 1 0,0 0 0,0 0 0,0 0 0,2-1 0,2 0 0,1 0 0,-1 0 0,0 0 0,0-1 0,0 0 0,7-3 0,59-45 0,-28 17 0,-42 33 0,0 1 0,0-1 0,0 0 0,0 0 0,0 1 0,0-1 0,0 0 0,0 1 0,0-1 0,0 1 0,0-1 0,0 1 0,-1 0 0,1-1 0,0 1 0,0 0 0,0-1 0,-1 1 0,1 0 0,0 0 0,-1 0 0,1 0 0,-1 0 0,1 0 0,-1 0 0,0 0 0,1 1 0,9 11 0,-7-11 0,1 0 0,0 0 0,0-1 0,-1 1 0,1-1 0,0 0 0,0 0 0,0-1 0,0 1 0,0-1 0,0 0 0,1 0 0,-1 0 0,0 0 0,0-1 0,0 1 0,6-3 0,6-2 0,1 0 0,26-13 0,-22 7 0,-15 7 0,-1 1 0,1 0 0,0 0 0,0 1 0,0 0 0,0 0 0,0 0 0,12-1 0,-14 56 0,-3-51 0,-1 0 0,1 0 0,0 0 0,0 0 0,0 0 0,0 0 0,0 0 0,0-1 0,1 1 0,-1 0 0,1-1 0,-1 1 0,1-1 0,-1 1 0,1-1 0,0 0 0,0 0 0,0 0 0,0 0 0,3 1 0,0 0 0,0-1 0,0 0 0,0-1 0,0 1 0,1-1 0,-1 0 0,0 0 0,7-1 0,7-3 0,-1 0 0,0-1 0,29-12 0,-31 10 0,1 1 0,-1 0 0,1 1 0,0 1 0,0 1 0,1 0 0,-1 1 0,1 1 0,-1 1 0,25 2 0,48-1-726,-80-3-4137,-3-5-5659</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8.454"/>
    </inkml:context>
    <inkml:brush xml:id="br0">
      <inkml:brushProperty name="width" value="0.025" units="cm"/>
      <inkml:brushProperty name="height" value="0.025" units="cm"/>
    </inkml:brush>
  </inkml:definitions>
  <inkml:trace contextRef="#ctx0" brushRef="#br0">59 1 15118,'0'0'8301,"-7"12"-7137,-2 6-771,2 0-1,0 0 0,1 1 1,1 0-1,1 0 0,0 1 1,-1 30-1,3-20-94,-1 5 534,3 60 1,1-87-708,-1 0 0,1 0 0,1 0 1,0 0-1,0 0 0,0 0 0,1-1 0,0 1 1,0-1-1,1 0 0,0 0 0,1 0 1,5 7-1,-8-11-106,1 0 0,0 0 1,0-1-1,1 0 1,-1 1-1,0-1 0,1 0 1,-1 0-1,1-1 0,0 1 1,-1-1-1,1 0 1,0 0-1,0 0 0,0 0 1,6-1-1,-3 0 25,0 0 1,-1-1-1,1 0 0,0 0 1,-1-1-1,1 0 0,-1 0 1,1-1-1,5-2 0,3-3 26,-1-1 0,0 0-1,-1-1 1,0 0-1,-1-1 1,0-1-1,12-13 1,-17 16-70,0-1 0,0-1 0,-1 1 0,7-16 0,-7 15 0,-8 18 0,1 0 0,0 0 0,0 1 0,1-1 0,0 0 0,1 13 0,0-2 0,-2-4 0,1-9 0,0 0 0,0 0 0,0 0 0,0 0 0,1 0 0,2 9 0,-2-13 0,0 1 0,-1-1 0,1 0 0,0 0 0,0 1 0,0-1 0,0 0 0,0 0 0,0 0 0,0 0 0,0 0 0,1 0 0,-1-1 0,0 1 0,1 0 0,-1-1 0,0 1 0,1-1 0,-1 1 0,1-1 0,-1 1 0,0-1 0,1 0 0,-1 0 0,1 0 0,-1 0 0,4 0 0,23 2-3368,19-1-7523,-27-7 3081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9.169"/>
    </inkml:context>
    <inkml:brush xml:id="br0">
      <inkml:brushProperty name="width" value="0.025" units="cm"/>
      <inkml:brushProperty name="height" value="0.025" units="cm"/>
    </inkml:brush>
  </inkml:definitions>
  <inkml:trace contextRef="#ctx0" brushRef="#br0">121 345 15278,'0'0'3011,"-10"6"-1366,8-5-1525,-12 7 929,0 1 0,1 1 0,-18 14 0,28-21-863,0 0 1,0 0-1,0 0 1,0 0-1,1 0 1,-1 0-1,1 1 1,0 0-1,0-1 0,0 1 1,1 0-1,-1 0 1,1 0-1,0 0 1,0 0-1,0 0 1,0 0-1,1 0 1,0 0-1,0 1 1,0 5-1,1-8-162,0 0 0,1-1 0,-1 1-1,0 0 1,1 0 0,-1-1 0,1 1-1,-1-1 1,1 1 0,0-1 0,-1 0 0,1 0-1,0 0 1,0 0 0,0 0 0,0 0 0,0 0-1,0-1 1,0 1 0,0-1 0,0 1-1,1-1 1,-1 0 0,0 0 0,0 0 0,3 0-1,58-2 120,-56 1-221,1 0 0,-1-1 1,1 0-1,-1 0 0,0-1 0,0 0 0,0 0 1,-1-1-1,11-6 0,-15 9 50,0-1-1,0 1 1,0-1 0,0 0-1,0 0 1,0 1 0,-1-1 0,1-1-1,0 1 1,-1 0 0,0 0-1,1 0 1,-1-1 0,0 1 0,0-1-1,0 1 1,-1-1 0,1 1-1,-1-1 1,1 1 0,-1-1 0,0 0-1,0 1 1,0-1 0,0 0-1,0 1 1,-1-1 0,1 1 0,-1-1-1,-1-4 1,4 4 139,0 0 0,0 0 0,0 0 0,1 0 0,-1 1 0,1-1 0,0 1 0,0 0 0,0 0 0,0 0 0,5-3 0,18-13 223,-10 2-108,0-1 0,-1 0 0,0-1 0,-1 0 1,-2-2-1,0 1 0,-1-1 0,0-1 0,-2 0 1,-1-1-1,0 1 0,-2-1 0,0-1 1,-2 1-1,4-38 0,-21 84-391,4 14 188,2 1 1,1 1-1,3-1 1,1 1 0,1 0-1,7 47 1,-4-72-24,0 1 0,1-1 0,0 0 0,2-1 0,0 1 0,0-1 0,1 0 0,1 0 0,0-1 0,1 0 0,17 22 0,-24-34 1,-1-1-1,1 1 1,-1 0-1,1 0 1,0 0-1,-1 0 1,1 0-1,0-1 1,0 1-1,0 0 1,0-1 0,0 1-1,-1-1 1,1 1-1,0-1 1,0 1-1,0-1 1,1 1-1,-1-1 1,0 0-1,0 0 1,0 0 0,0 0-1,0 1 1,0-1-1,0-1 1,2 1-1,-3-1 1,1 0 0,0 0 0,0 0 0,-1 0-1,1 0 1,0-1 0,-1 1 0,1 0 0,-1 0-1,0-1 1,1 1 0,-1 0 0,0 0 0,0-1-1,0 1 1,0 0 0,0-1 0,0-1 0,0-5-27,-1-1 1,0 0-1,0 0 0,-1 1 1,-5-16-1,-5 5-420,0 1-1,-1 0 1,-1 0 0,-1 2-1,0 0 1,-1 0-1,-1 2 1,-22-16 0,-33-30 556,72 60-87,0 0 0,0 0 0,-1 0 1,1 0-1,0-1 0,0 1 1,0 0-1,0 0 0,0 0 0,0 0 1,0 0-1,-1 0 0,1 0 1,0-1-1,0 1 0,0 0 0,0 0 1,0 0-1,0 0 0,0 0 1,0-1-1,0 1 0,0 0 0,0 0 1,0 0-1,0 0 0,0-1 1,0 1-1,0 0 0,0 0 1,0 0-1,0 0 0,0 0 0,0-1 1,0 1-1,0 0 0,0 0 1,0 0-1,0 0 0,0 0 0,1-1 1,-1 1-1,0 0 0,0 0 1,0 0-1,0 0 0,0 0 0,0 0 1,0 0-1,1 0 0,-1-1 1,0 1-1,0 0 0,14-3 419,22 2-367,-32 1 35,87 0-320,-29 0-4886,-28 0-2666</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19.909"/>
    </inkml:context>
    <inkml:brush xml:id="br0">
      <inkml:brushProperty name="width" value="0.025" units="cm"/>
      <inkml:brushProperty name="height" value="0.025" units="cm"/>
    </inkml:brush>
  </inkml:definitions>
  <inkml:trace contextRef="#ctx0" brushRef="#br0">143 202 10474,'2'0'325,"-1"0"0,0 0 0,0 0 0,1 0 0,-1-1 0,0 1 0,0 0 0,1-1 0,-1 1 0,0-1 0,0 0 1,0 1-1,0-1 0,0 0 0,0 0 0,0 0 0,0 1 0,0-1 0,0 0 0,0 0 0,0 0 0,-1 0 0,1-1 0,0 1 0,-1 0 0,1 0 0,-1 0 0,1 0 0,-1-1 0,0 1 0,0 0 1,1-1-1,-1 1 0,0 0 0,0 0 0,0-1 0,0 0 0,0 0-129,0 0-1,-1 0 1,1 1 0,0-1-1,-1 0 1,1 1 0,-1-1 0,1 0-1,-1 1 1,0-1 0,1 1-1,-1-1 1,0 1 0,0-1 0,0 1-1,0-1 1,-1 1 0,1 0-1,0 0 1,0 0 0,-1 0 0,1 0-1,-1 0 1,1 0 0,-1 0-1,1 0 1,-1 1 0,-3-2 0,0 1-161,0 0 0,0 0 0,1 1 0,-1 0 1,0 0-1,0 0 0,0 0 0,0 1 1,0 0-1,0 0 0,0 0 0,0 1 0,1-1 1,-1 1-1,1 0 0,-1 0 0,1 1 0,0 0 1,0-1-1,0 1 0,0 1 0,0-1 0,1 0 1,-1 1-1,1 0 0,0 0 0,0 0 0,0 0 1,1 0-1,0 1 0,-1-1 0,1 1 0,1 0 1,-1-1-1,1 1 0,0 0 0,0 0 1,0 0-1,1 0 0,0 0 0,0 8 0,0-12-13,0 0-1,1 0 1,-1 0 0,0 0-1,1 0 1,-1 0-1,1 1 1,0-1-1,-1 0 1,1-1-1,0 1 1,-1 0 0,1 0-1,0 0 1,0 0-1,0 0 1,0-1-1,0 1 1,0 0-1,0-1 1,0 1 0,0-1-1,0 1 1,0-1-1,0 0 1,0 1-1,0-1 1,1 0-1,-1 0 1,0 0-1,0 1 1,0-1 0,0-1-1,1 1 1,1 0-1,4 0 50,0-1 0,0 0 0,-1 0 0,1 0 0,9-3-1,-3-3-37,-1 1 0,-1-1 0,1-1 0,-1 0-1,-1 0 1,0-1 0,0-1 0,0 0-1,-1 0 1,-1-1 0,0 0 0,0 0-1,-1-1 1,-1 0 0,0 0 0,0 0-1,-1-1 1,-1 0 0,0 0 0,-1-1-1,3-18 1,-10 17-6,-5 21-138,-8 23-2,11-10 92,0 1 0,1-1 0,2 1 0,0 0 1,1 0-1,1 0 0,2 40 0,0-54 14,-1 0 0,1 0-1,0-1 1,0 1 0,1 0-1,0-1 1,0 1 0,0-1-1,0 0 1,1 0 0,0 0 0,0 0-1,0 0 1,1 0 0,0-1-1,0 0 1,0 1 0,0-1-1,1-1 1,-1 1 0,1-1-1,0 0 1,0 0 0,0 0-1,0-1 1,1 0 0,-1 0 0,1 0-1,0 0 1,-1-1 0,9 1-1,-5-1-296,1 0 0,-1-1 0,1 0 0,-1-1 0,12-1 0,-16 1-189,-1 0-1,0-1 0,0 1 0,0-1 1,0 0-1,-1 0 0,1 0 1,5-4-1,18-20-6446</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0.411"/>
    </inkml:context>
    <inkml:brush xml:id="br0">
      <inkml:brushProperty name="width" value="0.025" units="cm"/>
      <inkml:brushProperty name="height" value="0.025" units="cm"/>
    </inkml:brush>
  </inkml:definitions>
  <inkml:trace contextRef="#ctx0" brushRef="#br0">2 1 17873,'0'0'4826,"0"13"-2910,-1 36-368,0 46 246,23 187 0,-21-273-1791,2-1 0,-1 1-1,1-1 1,0 0 0,1 0 0,0 0 0,0 0 0,1-1 0,5 8-1,-9-13-138,1 0 0,-1-1 0,0 1 0,1-1 0,0 1-1,-1-1 1,1 0 0,0 0 0,-1 0 0,1 0 0,0 0-1,0 0 1,0 0 0,0-1 0,0 1 0,0 0 0,0-1-1,0 0 1,0 1 0,0-1 0,1 0 0,-1 0 0,0-1-1,0 1 1,0 0 0,0-1 0,0 1 0,0-1-1,0 1 1,0-1 0,0 0 0,0 0 0,0 0 0,-1 0-1,1 0 1,0 0 0,0-1 0,-1 1 0,1-1 0,-1 1-1,0-1 1,1 1 0,1-4 0,3-2-1273,-1 0-1,1-1 1,-1 0 0,-1 0-1,0-1 1,0 1 0,4-14-1,7-32-6779</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0.755"/>
    </inkml:context>
    <inkml:brush xml:id="br0">
      <inkml:brushProperty name="width" value="0.025" units="cm"/>
      <inkml:brushProperty name="height" value="0.025" units="cm"/>
    </inkml:brush>
  </inkml:definitions>
  <inkml:trace contextRef="#ctx0" brushRef="#br0">13 0 14061,'0'0'4388,"-3"59"-2338,-2-15-1217,1 4-224,4 0 95,0 1 353,2-4-352,13-5-481,3-8-96,5-5-672,1-9-1858,-5-10-2371,1-8-8103</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1.086"/>
    </inkml:context>
    <inkml:brush xml:id="br0">
      <inkml:brushProperty name="width" value="0.025" units="cm"/>
      <inkml:brushProperty name="height" value="0.025" units="cm"/>
    </inkml:brush>
  </inkml:definitions>
  <inkml:trace contextRef="#ctx0" brushRef="#br0">3 51 18449,'0'0'1340,"-1"10"1057,1-8-2308,0 1 49,-1-1 0,1 1 0,0 0-1,-1 0 1,1 0 0,1-1 0,-1 1-1,0 0 1,1 0 0,-1 0 0,1-1-1,0 1 1,0 0 0,0-1 0,0 1-1,0-1 1,1 1 0,-1-1 0,1 0-1,0 0 1,-1 1 0,1-1 0,0 0-1,0 0 1,0-1 0,1 1 0,-1 0-1,0-1 1,1 1 0,-1-1 0,1 0-1,-1 0 1,5 1 0,2 1-50,0-1 0,0-1 1,0 0-1,0 0 0,1 0 0,-1-1 0,0-1 1,0 0-1,0 0 0,0 0 0,0-1 1,14-5-1,-19 5 8,0 1 1,0-1-1,0-1 1,0 1-1,0 0 1,-1-1-1,1 0 1,-1 0-1,1 0 1,-1 0-1,0 0 1,0-1-1,-1 1 1,1-1-1,-1 0 1,1 0-1,-1 0 1,-1 0-1,1 0 1,0 0-1,-1-1 1,0 1-1,0 0 1,0-1-1,-1 1 1,1-1-1,-1-4 1,0 8-77,0-1 1,0 1 0,0 0 0,0-1-1,0 1 1,0 0 0,-1-1-1,1 1 1,0 0 0,-1-1-1,1 1 1,-1 0 0,1 0-1,-1-1 1,0 1 0,0 0-1,1 0 1,-1 0 0,0 0-1,0 0 1,0 0 0,0 0-1,0 0 1,0 1 0,0-1-1,0 0 1,-1 1 0,1-1-1,0 0 1,0 1 0,-1-1-1,1 1 1,0 0 0,0-1-1,-1 1 1,1 0 0,0 0-1,-1 0 1,1 0 0,-1 0-1,-1 1 1,-1-1-29,1 1-1,-1-1 1,1 1-1,0 0 1,-1 0 0,1 1-1,0-1 1,0 1-1,0-1 1,0 1 0,0 0-1,0 0 1,0 1-1,-4 4 1,0 0 27,1 1 0,1-1-1,0 2 1,0-1 0,0 0 0,1 1 0,0 0 0,1 0-1,0 0 1,0 1 0,1-1 0,0 1 0,1-1 0,0 1-1,0-1 1,2 16 0,0-23-59,-1 0-1,1-1 0,0 1 1,0 0-1,0-1 0,0 1 1,1-1-1,-1 0 0,0 1 1,0-1-1,1 0 0,-1 0 1,1 0-1,0 0 0,-1 0 1,1 0-1,-1 0 0,1 0 1,0-1-1,0 1 0,0-1 1,-1 1-1,1-1 0,0 0 1,0 1-1,0-1 0,0 0 1,0 0-1,-1-1 0,1 1 1,4-1-1,1 0-745,1 0-1,0 0 1,0 0-1,-1-1 1,1-1-1,11-4 1,17-16-4286,1-4-1499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1.442"/>
    </inkml:context>
    <inkml:brush xml:id="br0">
      <inkml:brushProperty name="width" value="0.025" units="cm"/>
      <inkml:brushProperty name="height" value="0.025" units="cm"/>
    </inkml:brush>
  </inkml:definitions>
  <inkml:trace contextRef="#ctx0" brushRef="#br0">141 1 8296,'0'0'16415,"-10"0"-15155,4 1-1086,1 0 0,0 1-1,-1-1 1,1 1 0,0 0 0,0 0-1,0 1 1,0-1 0,1 1-1,-1 0 1,-7 7 0,10-8-95,-1 0-1,1 0 1,0 1 0,-1-1 0,1 1-1,0 0 1,1 0 0,-1 0 0,0 0-1,1 0 1,0 0 0,-1 0 0,1 0-1,0 1 1,1-1 0,-1 0-1,1 0 1,-1 1 0,1-1 0,0 1-1,0-1 1,1 0 0,-1 1 0,1-1-1,0 4 1,0-5-68,0-1-1,0 1 0,0-1 1,0 1-1,0-1 0,0 1 1,0-1-1,1 0 1,-1 0-1,1 0 0,-1 1 1,0-1-1,1 0 0,0-1 1,-1 1-1,1 0 1,2 0-1,36 13-415,-18-8-327,-16-3 633,-1-1 0,0 1 0,0 1 0,-1-1 0,1 0 0,-1 1 0,1 0 0,-1 0 0,0 0 0,-1 1 0,1-1 0,-1 1 0,0 0 0,3 6 0,-4-9 188,-1 0 0,0 1 0,-1-1 0,1 0-1,0 1 1,0-1 0,-1 1 0,0-1-1,1 1 1,-1-1 0,0 1 0,0-1 0,-1 1-1,1-1 1,0 1 0,-1-1 0,1 1-1,-1-1 1,0 0 0,0 1 0,0-1 0,0 0-1,0 0 1,-1 0 0,1 1 0,-1-1 0,1-1-1,-1 1 1,0 0 0,1 0 0,-1-1-1,0 1 1,0-1 0,-4 3 0,-2 1-46,-1-1 1,0 1-1,0-1 1,-1-1-1,1 0 1,-1 0-1,1-1 1,-1 0 0,0-1-1,0 0 1,0-1-1,-17-1 1,12-4-3941,2-8-4170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1.785"/>
    </inkml:context>
    <inkml:brush xml:id="br0">
      <inkml:brushProperty name="width" value="0.025" units="cm"/>
      <inkml:brushProperty name="height" value="0.025" units="cm"/>
    </inkml:brush>
  </inkml:definitions>
  <inkml:trace contextRef="#ctx0" brushRef="#br0">26 0 20179,'0'0'3075,"-25"80"-737,24-43-1409,1 2-224,0-4-1,10-2-479,1-5-161,1-4-32,1-7-545,-1-4-1409,-3-13-1537,1 0-2563,-3-15-4804</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2.144"/>
    </inkml:context>
    <inkml:brush xml:id="br0">
      <inkml:brushProperty name="width" value="0.025" units="cm"/>
      <inkml:brushProperty name="height" value="0.025" units="cm"/>
    </inkml:brush>
  </inkml:definitions>
  <inkml:trace contextRef="#ctx0" brushRef="#br0">0 0 17713,'0'0'4484</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2.487"/>
    </inkml:context>
    <inkml:brush xml:id="br0">
      <inkml:brushProperty name="width" value="0.025" units="cm"/>
      <inkml:brushProperty name="height" value="0.025" units="cm"/>
    </inkml:brush>
  </inkml:definitions>
  <inkml:trace contextRef="#ctx0" brushRef="#br0">145 208 15631,'0'0'10447,"-9"5"-8765,-70 20 250,78-25-1971,1 1 1,0-1-1,0 0 1,-1 1-1,1-1 0,0 0 1,0 1-1,-1-1 0,1 1 1,0-1-1,0 0 0,0 1 1,0-1-1,0 1 0,0-1 1,0 0-1,0 1 1,-1-1-1,1 1 0,1-1 1,-1 1-1,0-1 0,0 0 1,0 1-1,0-1 0,0 1 1,0-1-1,0 0 0,1 1 1,-1-1-1,0 1 1,0-1-1,0 0 0,1 1 1,-1-1-1,0 0 0,1 0 1,-1 1-1,0-1 0,1 1 1,15 19-551,-13-15 365,101 137-1020,-103-141 1214,0 1 0,0-1 0,0 1 0,0 0-1,0-1 1,0 1 0,0 0 0,0 0 0,-1-1-1,1 1 1,-1 0 0,1 0 0,-1 0 0,0 0-1,0 0 1,0 0 0,0 0 0,0 0 0,0 0-1,0 0 1,-1-1 0,1 1 0,-1 0 0,1 0-1,-1 0 1,-1 2 0,0-1 99,0-1 1,-1 1-1,1-1 1,-1 1-1,0-1 0,0 0 1,0 0-1,0 0 1,0 0-1,0-1 0,-1 1 1,1-1-1,-5 1 1,-4 2 285,-1-1-1,1-1 1,-1 0 0,0-1 0,0 0 0,0-1-1,-14-2 1,26 2-358,0 0 1,0 0-1,0 0 0,-1-1 1,1 1-1,0 0 0,0-1 1,0 1-1,0-1 0,0 0 1,0 1-1,0-1 0,0 0 1,0 0-1,0 1 0,0-1 1,0 0-1,0 0 0,1 0 1,-1 0-1,0 0 0,1 0 1,-1 0-1,1 0 0,-1-1 0,1 1 1,-1 0-1,1 0 0,0 0 1,0-1-1,-1 1 0,1 0 1,0 0-1,0 0 0,0-1 1,0 1-1,1 0 0,-1 0 1,0-1-1,1 0 0,0-2-301,0 0-1,0 0 1,1 0-1,-1 0 1,1 1-1,0-1 1,0 0-1,1 1 1,-1 0-1,5-6 1,53-42-7859,-27 22 1309</inkml:trace>
  <inkml:trace contextRef="#ctx0" brushRef="#br0" timeOffset="1">345 1 14798,'0'0'10864,"-1"12"-10272,-6 41 411,1 92-1,6-126-1184,1 0 0,1 0-1,1 0 1,0 0 0,1-1-1,1 1 1,1-1-1,1 0 1,10 18 0,-7-25-1844</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2.846"/>
    </inkml:context>
    <inkml:brush xml:id="br0">
      <inkml:brushProperty name="width" value="0.025" units="cm"/>
      <inkml:brushProperty name="height" value="0.025" units="cm"/>
    </inkml:brush>
  </inkml:definitions>
  <inkml:trace contextRef="#ctx0" brushRef="#br0">52 86 8968,'0'0'7752,"-50"-59"-5062,49 46-960,1 3-577,7 6-480,17 4-609,5 0-192,3 0-1762,2 0-1922,4 3-3555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3.314"/>
    </inkml:context>
    <inkml:brush xml:id="br0">
      <inkml:brushProperty name="width" value="0.025" units="cm"/>
      <inkml:brushProperty name="height" value="0.025" units="cm"/>
    </inkml:brush>
  </inkml:definitions>
  <inkml:trace contextRef="#ctx0" brushRef="#br0">178 70 22069,'-18'3'501,"-4"1"930,0 0-1,-33 12 1,52-15-1203,0 0 0,-1 0-1,1 0 1,0 1 0,0-1 0,-1 1 0,1 0-1,1 0 1,-1 0 0,0 0 0,0 1 0,1-1-1,-1 1 1,1-1 0,0 1 0,0 0 0,0 0-1,0 0 1,0 0 0,1 0 0,-1 1 0,1-1-1,-1 6 1,2-8-218,0 0 0,0 1-1,1-1 1,-1 0 0,1 1-1,-1-1 1,1 0-1,-1 0 1,1 0 0,0 0-1,0 0 1,0 1 0,-1-1-1,1-1 1,0 1 0,0 0-1,0 0 1,0 0 0,1 0-1,-1-1 1,0 1 0,0 0-1,0-1 1,1 1 0,-1-1-1,0 0 1,0 1 0,1-1-1,-1 0 1,0 0 0,1 0-1,-1 0 1,2 0 0,55 3 97,-50-3-105,7-1-200,1-1 1,-1 0-1,1-1 1,-1-1-1,0 0 1,29-12-1,-34 11 52,1 0 0,-1 0 0,0-1 0,0-1 0,-1 0 0,1 0 0,-2 0 0,1-1 0,-1-1 0,8-10 0,-15 18 139,0 0 1,0 0 0,1-1 0,-1 1 0,-1-1-1,1 1 1,0-1 0,0 1 0,0-1 0,-1 1-1,1-1 1,-1 0 0,1 1 0,-1-1 0,0 0-1,0 1 1,0-1 0,0 0 0,0 0 0,0 1-1,0-1 1,0 0 0,-1 1 0,1-1 0,-1 0-1,1 1 1,-1-1 0,1 0 0,-1 1 0,0-1-1,0 1 1,0-1 0,0 1 0,0 0 0,0-1-1,0 1 1,-1 0 0,1 0 0,0 0 0,-1 0-1,-2-2 1,2 2 30,0 1-1,-1-1 0,1 0 1,0 0-1,-1 1 0,1-1 1,-1 1-1,1 0 0,-1 0 1,1 0-1,0 0 0,-1 0 1,1 1-1,-1-1 0,1 1 1,0-1-1,-1 1 0,1 0 1,0 0-1,-1 0 0,1 0 1,0 1-1,0-1 0,0 0 1,0 1-1,0-1 0,0 1 1,-2 3-1,-1 3 34,0-1-1,0 2 1,0-1 0,1 0-1,1 1 1,-1 0 0,1 0-1,1 0 1,0 0 0,0 0-1,1 0 1,-1 16 0,2-22-27,0 1 0,0 0 0,0-1 0,0 1 0,0 0 0,1-1 0,0 1 0,0 0 0,0-1 0,0 1 0,0-1-1,1 0 1,0 1 0,-1-1 0,1 0 0,0 0 0,1 0 0,-1 0 0,0 0 0,1-1 0,0 1 0,0-1 0,0 0 0,0 1 0,0-1 0,0-1 0,0 1 0,0 0 0,1-1 0,-1 0 0,1 1 0,-1-1 0,7 0 0,-1 0-14,-1-1-1,1 0 0,-1 0 1,1-1-1,-1 0 1,1-1-1,-1 0 1,0 0-1,1-1 0,-1 0 1,-1 0-1,1-1 1,0 0-1,-1 0 1,0-1-1,0 0 0,0 0 1,0-1-1,-1 0 1,0 0-1,-1 0 0,1-1 1,-1 0-1,0 0 1,-1 0-1,1-1 1,-2 1-1,1-1 0,-1 0 1,0 0-1,-1-1 1,1 1-1,-2 0 1,1-1-1,0-13 0,-15 36-260,9-2 286,0 0 1,1 1-1,1-1 0,0 1 1,0 0-1,1 0 0,2 24 1,-1-35-39,0-1 0,0 0 0,0 1 0,1-1 0,-1 1 0,0-1 0,1 0 0,-1 0 0,1 1 0,0-1 0,-1 0 0,1 0 0,0 1 0,0-1 1,0 0-1,-1 0 0,1 0 0,1 0 0,-1 0 0,0-1 0,0 1 0,0 0 0,0 0 0,0-1 0,1 1 0,-1-1 0,0 1 0,1-1 0,-1 1 0,0-1 0,1 0 0,-1 0 0,0 1 0,1-1 0,-1 0 1,1 0-1,-1-1 0,0 1 0,1 0 0,-1 0 0,0-1 0,1 1 0,-1 0 0,0-1 0,2 0 0,5-2 2,-1 1 0,1-1 0,-1 0 1,0 0-1,0-1 0,12-9 0,-5 0-5,0 0 0,0-1 0,17-24 0,-25 30 0,-1 0 0,0 0 0,0 0 0,0 0 0,-1-1 0,-1 0 0,0 0 0,0 0 0,2-11 0,-21 50 0,13-20 3,0 0 1,1 1-1,0-1 1,1 0-1,0 1 1,1-1-1,0 1 1,1-1-1,2 13 1,-2-19-11,0 0 1,0 0-1,0-1 1,1 1 0,-1 0-1,1-1 1,0 1-1,0-1 1,1 1-1,-1-1 1,1 0 0,0 0-1,-1 0 1,1 0-1,0-1 1,1 1-1,-1-1 1,0 0 0,1 0-1,-1 0 1,1 0-1,0 0 1,0-1-1,-1 0 1,1 0 0,6 1-1,0 0-680,-1-1-1,0 0 0,0-1 1,1 0-1,9-1 1,-12 0-885,0 0 0,0-1 1,0 0-1,0 0 1,0-1-1,0 1 0,7-5 1,21-16-11925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3.735"/>
    </inkml:context>
    <inkml:brush xml:id="br0">
      <inkml:brushProperty name="width" value="0.025" units="cm"/>
      <inkml:brushProperty name="height" value="0.025" units="cm"/>
    </inkml:brush>
  </inkml:definitions>
  <inkml:trace contextRef="#ctx0" brushRef="#br0">107 202 15567,'0'0'5979,"-11"7"-3940,0 0-1373,1 0 1,0 1-1,0 1 1,-14 15-1,21-21-475,0 1 0,0-1-1,0 1 1,1 0 0,-1 0 0,1 0 0,0 1-1,0-1 1,1 0 0,-1 1 0,1-1 0,0 1-1,0 0 1,0-1 0,1 1 0,0 0 0,0-1-1,0 1 1,1 6 0,0-8-168,0-1-1,1 0 1,-1 1 0,1-1-1,0 0 1,-1 0 0,1 0-1,0 0 1,0 0-1,0 0 1,1 0 0,-1-1-1,0 1 1,1-1 0,-1 0-1,1 1 1,-1-1 0,1 0-1,-1-1 1,1 1-1,0 0 1,0-1 0,-1 0-1,1 1 1,0-1 0,0 0-1,4-1 1,5 1-18,0 0 1,-1-1 0,1 0-1,-1-1 1,18-5-1,-19 3-30,1-1-1,-1 0 0,0-1 0,0 0 0,-1 0 0,0-1 0,0-1 1,0 1-1,-1-2 0,-1 1 0,1-1 0,-1 0 0,0 0 1,8-17-1,-10 18 35,-1-1 1,0 1-1,-1-1 0,1 0 1,-2 0-1,1 0 1,-1 0-1,-1-1 1,0 1-1,0 0 1,-1-1-1,0 1 0,0-1 1,-1 1-1,-1 0 1,1-1-1,-1 1 1,-5-12-1,4 16-20,1 0 0,-1 0 0,-1 0 0,1 1 0,-1 0 0,1-1 0,-1 1 0,-1 1 0,1-1-1,0 1 1,-1-1 0,0 1 0,1 1 0,-1-1 0,-1 1 0,1-1 0,0 1 0,0 1 0,-1-1 0,1 1 0,-1 0 0,1 0-1,-1 1 1,0 0 0,1-1 0,-1 2 0,-8 0 0,9 0 10,-1-1 0,1 1-1,0 0 1,0 0 0,0 1 0,0 0-1,0 0 1,0 0 0,0 0 0,0 1 0,1-1-1,-1 1 1,1 1 0,0-1 0,0 0-1,0 1 1,0 0 0,1 0 0,-1 0-1,1 0 1,0 1 0,0-1 0,1 1 0,-1 0-1,1 0 1,0 0 0,1 0 0,-1 0-1,0 5 1,2-7 7,0-1 0,0 1 0,0-1 0,0 1 0,1-1 0,-1 1 0,1-1 0,-1 0 0,1 1-1,0-1 1,0 0 0,0 0 0,1 1 0,-1-1 0,0 0 0,1 0 0,-1 0 0,1-1 0,0 1 0,0 0 0,-1-1 0,1 1 0,0-1 0,0 1-1,1-1 1,3 2 0,8 4-59,0-2 0,0 1-1,21 4 1,-9-2-262,-8-3 260,-1 1 0,-1 1 0,0 1 0,0 0 0,0 1 0,-1 1-1,15 11 1,-26-17 91,1 1 0,-1-1 0,1 1 0,-1 0 0,0 0 0,-1 0 0,0 1 0,0-1 0,0 1 0,0 0 0,-1 0 0,0 0-1,0 0 1,0 0 0,-1 0 0,0 0 0,0 1 0,-1-1 0,0 0 0,0 1 0,0-1 0,-1 0 0,-1 9 0,1-11-227,0-1 1,-1 1 0,1 0 0,0 0-1,-1-1 1,0 1 0,0-1 0,0 0-1,0 1 1,-4 3 0,-7 3-5202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4.651"/>
    </inkml:context>
    <inkml:brush xml:id="br0">
      <inkml:brushProperty name="width" value="0.025" units="cm"/>
      <inkml:brushProperty name="height" value="0.025" units="cm"/>
    </inkml:brush>
  </inkml:definitions>
  <inkml:trace contextRef="#ctx0" brushRef="#br0">2 1 14189,'0'0'7181,"-1"14"-5126,0 87 623,5 1 0,23 145 0,-17-194-2494,24 73 0,-34-125-182,1-1 0,-1 1-1,0 0 1,0 0-1,1 0 1,-1 0-1,0 0 1,1-1 0,-1 1-1,1 0 1,-1 0-1,1-1 1,-1 1-1,1 0 1,0-1-1,-1 1 1,1 0 0,0-1-1,-1 1 1,1-1-1,1 1 1,10-10-42,3-32-83,-3-32-243,-3 0 1,-4 0-1,-7-133 0,0 71 169,5 133 13,3 11 73,6 13 32,-4-2 89,0 0 0,-2 0 0,0 0 0,-1 1-1,-1 0 1,2 24 0,-6-40 17,1 0-1,-1 0 1,0 1 0,0-1 0,-1 0-1,0 0 1,1 0 0,-2 0-1,1 0 1,0 0 0,-1 0 0,0 0-1,-1 0 1,1-1 0,-1 1-1,1-1 1,-1 1 0,-1-1 0,1 0-1,0 0 1,-1-1 0,0 1-1,0-1 1,0 0 0,0 0 0,-1 0-1,1 0 1,-1-1 0,0 0 0,-6 3-1,10-5-67,0 1-1,-1-1 1,1 1-1,0-1 1,0 1-1,-1-1 1,1 0-1,0 0 1,-1 0-1,1 0 1,0 1-1,-1-2 1,1 1-1,0 0 1,-1 0-1,1 0 1,0-1-1,-1 1 1,1 0-1,0-1 1,0 0-1,-1 1 1,1-1-1,0 1 1,0-1-1,0 0 1,0 0-1,0 0 1,0 0-1,0 0 1,0 0-1,0 0 1,1 0-1,-1 0 1,0 0-1,1 0 1,-1-1-1,1 1 1,-1 0-1,0-2 1,0-4-1378,0 0 0,0 0 1,0 0-1,1 0 0,0-1 1,1-6-1,-1 13 1088,0 0 0,0 0 1,0 0-1,1 0 0,-1 0 0,0 1 0,0-1 1,1 0-1,-1 0 0,0 1 0,1-1 1,-1 0-1,1 0 0,-1 1 0,1-1 0,-1 0 1,1 1-1,-1-1 0,1 1 0,0-1 0,-1 1 1,1-1-1,0 1 0,0-1 0,-1 1 1,2-1-1,12-5-5504</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5.319"/>
    </inkml:context>
    <inkml:brush xml:id="br0">
      <inkml:brushProperty name="width" value="0.025" units="cm"/>
      <inkml:brushProperty name="height" value="0.025" units="cm"/>
    </inkml:brush>
  </inkml:definitions>
  <inkml:trace contextRef="#ctx0" brushRef="#br0">185 165 13613,'0'0'2616,"2"-9"26,-2 6-2530,2-3 437,-1-1 0,0 1 0,0 0 0,-1-1 0,1 1 0,-2-1 0,0-9 0,1 15-433,-1 0 0,1 0 0,-1-1 1,1 1-1,-1 0 0,1 0 0,-1 0 0,0 0 0,1-1 0,-1 1 1,0 0-1,0 0 0,0 0 0,0 1 0,0-1 0,0 0 0,0 0 0,0 0 1,-2 0-1,1 0-56,-1 1 1,1-1 0,-1 1 0,1-1-1,-1 1 1,0 0 0,1 0-1,-1 0 1,1 0 0,-1 1 0,0-1-1,1 1 1,-5 1 0,-3 2 85,1 1 0,0 1 0,0 0 0,1 0 0,-1 0 0,1 1 1,1 0-1,0 1 0,0 0 0,0 0 0,1 0 0,0 1 0,0 0 0,1 0 0,0 0 0,1 1 1,0 0-1,-3 11 0,7-20-132,0-1 1,0 1 0,0 0-1,0-1 1,0 1 0,0-1 0,0 1-1,0-1 1,0 1 0,0 0-1,0-1 1,0 1 0,0-1-1,0 1 1,0-1 0,1 1-1,-1-1 1,0 1 0,0-1-1,1 1 1,-1-1 0,0 1 0,1-1-1,-1 1 1,0-1 0,1 0-1,-1 1 1,1-1 0,-1 0-1,1 1 1,-1-1 0,1 0-1,-1 1 1,1-1 0,26 0 211,36-21-169,-53 17-37,3 0-33,0 0 1,0 1-1,0 0 1,0 1-1,23 0 1,-30 1 58,-1 1 0,0 1 1,0-1-1,0 1 0,0 0 0,0 0 1,0 0-1,0 1 0,0 0 0,0 0 1,-1 0-1,1 0 0,-1 1 1,1 0-1,-1 0 0,0 0 0,5 5 1,-9-7-31,0-1 1,1 0 0,-1 0-1,0 0 1,0 1 0,0-1 0,0 0-1,1 0 1,-1 0 0,0 1-1,0-1 1,0 0 0,1 0 0,-1 0-1,0 0 1,0 0 0,1 1 0,-1-1-1,0 0 1,0 0 0,1 0-1,-1 0 1,0 0 0,0 0 0,1 0-1,-1 0 1,0 0 0,0 0-1,1 0 1,-1 0 0,0 0 0,1 0-1,-1 0 1,0 0 0,0-1-1,0 1 1,1 0 0,-1 0 0,0 0-1,0 0 1,1 0 0,-1-1-1,0 1 1,0 0 0,0 0 0,1 0-1,-1-1 1,0 1 0,0 0-1,0 0 1,0-1 0,0 1 0,0 0-1,1 0 1,-1-1 0,0 1 0,0 0-1,0 0 1,0-1 0,0 1-1,0 0 1,0 0 0,0-1 0,0 1-1,0 0 1,0 0 0,0-1-1,0 1 1,-1-1 0,2-23 450,-1 21-455,0-13 32,-1 1 0,-1-1-1,0 0 1,-9-29 0,12 47-53,1 1 0,0-1 0,0 0 0,0 1 0,0-1 0,0 0 0,0 0 0,1 0-1,-1-1 1,1 1 0,-1-1 0,1 1 0,4 1 0,39 15-126,-37-16 130,0-1-1,-1 1 0,1-1 1,0-1-1,0 0 0,0 0 1,-1 0-1,1-1 0,0-1 0,0 1 1,-1-2-1,1 1 0,14-7 1,-18 7 13,-1-1 0,0 0 0,0 1 0,0-1 1,0-1-1,0 1 0,0-1 0,-1 1 0,0-1 1,0 0-1,0 0 0,0 0 0,0-1 0,-1 1 1,0-1-1,0 1 0,0-1 0,-1 0 0,1 0 1,-1 1-1,0-1 0,-1 0 0,1 0 0,-1 0 1,0-9-1,0 14-8,0-1-1,0 0 1,0 1 0,0-1 0,0 1-1,0-1 1,0 0 0,0 1 0,-1-1-1,1 0 1,0 1 0,0-1 0,0 1-1,-1-1 1,1 0 0,0 1 0,-1-1-1,1 1 1,-1-1 0,1 1 0,0-1-1,-1 1 1,1 0 0,-1-1 0,1 1-1,-1-1 1,1 1 0,-1 0 0,0-1-1,1 1 1,-1 0 0,1 0 0,-1 0-1,0-1 1,1 1 0,-1 0 0,0 0-1,1 0 1,-1 0 0,0 0 0,1 0-1,-1 0 1,1 0 0,-1 0 0,0 1-1,1-1 1,-1 0 0,0 0 0,1 1-1,-1-1 1,1 0 0,-1 0 0,1 1-1,-2 0 1,-1 0-14,0 1 0,1 0 0,-1 0 0,0 0 0,1 0-1,-1 0 1,1 0 0,-1 1 0,-3 4 0,0 6 35,0 0-1,1 0 1,0 0-1,1 1 1,0 0-1,1 0 1,1 0-1,0 0 1,1 0-1,0 0 1,1 0-1,3 22 1,-2-34-74,-1 1 1,0-1-1,1 0 0,0 1 0,-1-1 1,1 0-1,0 0 0,0 1 0,0-1 1,1 0-1,-1 0 0,0 0 0,1 0 1,-1 0-1,1-1 0,0 1 1,0 0-1,0-1 0,-1 1 0,1-1 1,1 0-1,-1 0 0,0 1 0,0-1 1,0-1-1,1 1 0,-1 0 0,0 0 1,1-1-1,-1 0 0,0 1 1,1-1-1,-1 0 0,1 0 0,-1 0 1,1 0-1,3-2 0,1 1-650,0-1-1,0 0 0,0 0 1,0-1-1,0 0 0,-1 0 1,1-1-1,-1 1 1,0-1-1,0-1 0,8-6 1,-1-3-1228,-1 0-1,0-1 1,9-16 0,7-15-6530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5.930"/>
    </inkml:context>
    <inkml:brush xml:id="br0">
      <inkml:brushProperty name="width" value="0.025" units="cm"/>
      <inkml:brushProperty name="height" value="0.025" units="cm"/>
    </inkml:brush>
  </inkml:definitions>
  <inkml:trace contextRef="#ctx0" brushRef="#br0">43 0 5926,'0'0'16164,"-5"10"-14925,0 4-854,0 1 1,1-1-1,0 1 0,1-1 1,1 1-1,1 0 1,0 0-1,0 0 1,3 21-1,11 44 867,35 122 0,-48-202-1242,0 1 0,0-1 0,0 1 0,0-1 0,0 1 0,0-1 1,0 1-1,0 0 0,0-1 0,0 1 0,0-1 0,0 1 0,1-1 0,-1 1 0,0-1 1,0 1-1,1-1 0,-1 1 0,0-1 0,1 1 0,-1-1 0,0 0 0,1 1 1,-1-1-1,1 0 0,-1 1 0,1-1 0,-1 0 0,0 1 0,1-1 0,0 0 0,4-18 251,-2-32-98,-3 37-151,-1 0 1,-1 0-1,0 0 0,0 1 0,-7-19 1,8 27-11,0 0 0,-1 0 1,0 0-1,1 0 0,-1 0 1,-1 1-1,1-1 0,0 1 1,-1-1-1,0 1 0,0 0 1,0 0-1,0 0 0,0 0 1,0 1-1,-1-1 1,1 1-1,-1 0 0,0 0 1,-6-2-1,9 3-3,1 1 1,0 0-1,0 0 0,-1 0 1,1 0-1,0 0 0,-1 0 0,1-1 1,0 1-1,-1 0 0,1 0 1,-1 0-1,1 0 0,0 0 1,-1 0-1,1 0 0,0 0 1,-1 1-1,1-1 0,0 0 1,-1 0-1,1 0 0,0 0 1,-1 0-1,1 0 0,0 1 1,-1-1-1,1 0 0,0 0 1,0 1-1,-1-1 0,1 0 1,0 0-1,0 1 0,0-1 1,-1 0-1,1 0 0,0 1 0,0-1 1,0 0-1,0 1 0,-1-1 1,1 0-1,0 1 0,0-1 1,0 0-1,0 1 0,0-1 1,0 1-1,0-1 0,0 0 1,0 1-1,0-1 0,0 0 1,0 1-1,1-1 0,-1 0 1,0 1-1,0-1 0,0 0 1,0 1-1,1-1 0,-1 0 1,0 0-1,0 1 0,1-1 1,16 23-414,-6-17-640,1 1 0,1-2 1,-1 0-1,1 0 0,0-1 1,0-1-1,0 0 0,23 2 1,-18-4 817,0 0 1,0-1 0,0-1-1,0 0 1,-1-2 0,20-4-1,-31 5 214,0 0 0,0 0 0,0 0 0,0-1 0,9-6 0,-14 8 243,1 0 1,0 0-1,0-1 0,-1 1 1,1 0-1,-1-1 1,0 1-1,1-1 0,-1 0 1,0 0-1,0 1 0,0-1 1,0 0-1,0 0 0,0 0 1,-1 0-1,1 0 0,-1 0 1,1 0-1,-1-4 1,0 6-125,-1-1 0,1 1 0,0-1 0,-1 0 0,1 1 0,-1-1 1,0 1-1,1-1 0,-1 1 0,1-1 0,-1 1 0,0 0 0,1-1 1,-1 1-1,0 0 0,1-1 0,-1 1 0,0 0 0,1 0 0,-1 0 0,0 0 1,0 0-1,1 0 0,-1 0 0,0 0 0,0 0 0,1 0 0,-1 0 1,0 0-1,0 0 0,1 0 0,-1 1 0,0-1 0,0 1 0,-31 9 716,26-4-653,-1-1 1,1 1-1,0 0 1,1 0-1,-1 0 1,1 1-1,0 0 1,1 0-1,-5 9 1,7-11-16,0 0 0,-1 0-1,1 0 1,1 0 0,-1 0 0,1 1 0,0-1 0,0 1 0,1-1 0,0 1 0,0-1 0,0 1 0,0-1 0,3 12 0,-1-15-124,-1 1-1,1-1 1,-1 1-1,1-1 1,0 0-1,0 0 1,0 0-1,0 0 1,0 0-1,1 0 1,-1 0-1,0-1 1,1 1-1,0-1 1,-1 0-1,1 1 1,0-1-1,-1-1 1,1 1-1,0 0 1,0-1-1,0 1 1,0-1-1,0 0 1,0 0-1,0 0 1,4-1-1,1 1 46,-1 0 0,0-1 0,1 0 0,-1-1 0,0 1 0,0-2 0,0 1-1,0-1 1,12-6 0,-13 5-61,-1-1-1,0 0 1,0 0 0,0 0-1,-1 0 1,0-1-1,0 0 1,0 1 0,-1-2-1,0 1 1,0 0-1,-1-1 1,1 1 0,-1-1-1,1-7 1,-2 10-6,-1 0 1,1 0-1,0 0 0,-1 0 1,0-1-1,0 1 1,-1 0-1,1 0 1,-1 0-1,1-1 0,-2 1 1,1 0-1,0 0 1,-1 0-1,1 1 1,-1-1-1,0 0 1,0 1-1,-1-1 0,1 1 1,-1-1-1,0 1 1,0 0-1,0 0 1,-5-3-1,-11-3-2384,-12 9-6846,24 4-1350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6.430"/>
    </inkml:context>
    <inkml:brush xml:id="br0">
      <inkml:brushProperty name="width" value="0.025" units="cm"/>
      <inkml:brushProperty name="height" value="0.025" units="cm"/>
    </inkml:brush>
  </inkml:definitions>
  <inkml:trace contextRef="#ctx0" brushRef="#br0">1 68 17360,'0'0'11243,"74"-33"-10730,-46 25-449,8 3-96,3 2-801,-1 0-2178,-2-4-2915,2-1-7558</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6.867"/>
    </inkml:context>
    <inkml:brush xml:id="br0">
      <inkml:brushProperty name="width" value="0.025" units="cm"/>
      <inkml:brushProperty name="height" value="0.025" units="cm"/>
    </inkml:brush>
  </inkml:definitions>
  <inkml:trace contextRef="#ctx0" brushRef="#br0">1 243 13132,'0'0'12604,"8"-2"-10639,7-3-1705,-1 0 0,1-1 0,-1-1 1,0 0-1,-1-1 0,0 0 0,0-1 0,0-1 0,-1 0 1,-1-1-1,0 0 0,0 0 0,-1-1 0,-1-1 1,0 0-1,-1 0 0,0-1 0,7-17 0,-14 30-257,0-1 0,-1 1 1,1-1-1,-1 1 0,1 0 0,-1-1 0,0 1 0,1-1 0,-1 1 0,0-1 1,0 1-1,0-1 0,0 1 0,-1-1 0,1 1 0,0-1 0,-1 1 0,1-1 1,0 1-1,-1 0 0,-1-2 0,2 2-1,-1 1-1,0-1 1,0 1-1,0 0 1,0-1 0,0 1-1,0 0 1,0 0-1,0-1 1,0 1 0,0 0-1,0 0 1,0 0-1,0 0 1,0 1-1,0-1 1,0 0 0,0 0-1,0 1 1,0-1-1,1 0 1,-3 2 0,-4 1 0,0 1 1,0-1-1,1 2 1,-1-1-1,1 1 1,-9 8-1,6-3-2,0 1 0,0 0 0,1 1 0,1-1 0,0 1 0,0 1 0,1-1 0,1 1 0,0 0 0,1 1 0,0-1 0,1 1 0,-1 17 0,3-30 0,1 1 0,1-1 0,-1 1 0,0-1 0,0 1 0,0-1 0,1 0 0,-1 1 0,1-1 0,-1 1 0,1-1 0,0 0 0,-1 1 0,1-1 0,0 0 0,0 0 0,0 0 0,0 0 0,0 1 0,0-1 0,0-1 0,1 1 0,-1 0 0,2 1 0,1 0 0,0 0 0,1-1 0,-1 0 0,0 0 0,0 0 0,1 0 0,-1-1 0,8 1 0,2-1 0,0-1 0,-1-1 0,1 0 0,23-7 0,-25 5-567,0-1 0,-1 0 0,1-1 0,19-13 0,-24 14-201,1-1 0,-1 0-1,0 0 1,-1-1 0,1 0 0,-1 0-1,0-1 1,-1 1 0,0-1-1,0-1 1,6-14 0,0-17-7806</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7.722"/>
    </inkml:context>
    <inkml:brush xml:id="br0">
      <inkml:brushProperty name="width" value="0.025" units="cm"/>
      <inkml:brushProperty name="height" value="0.025" units="cm"/>
    </inkml:brush>
  </inkml:definitions>
  <inkml:trace contextRef="#ctx0" brushRef="#br0">43 0 18610,'0'0'1804,"-1"13"443,-8 46-1358,-19 172 4730,25-183-4420,1 1 1,10 90-1,-5-119-1199,0-1 0,2 1 0,0-1 0,1-1 0,1 1 0,0-1 0,15 25 0,-10-33-7,-6-19-40,-3-27-314,-3 33 269,-2-29-1968,-1 0 1,-8-35-1,5 35-1188,2 1-1,-1-37 0,5 64 2977,0 0 0,1-1 0,0 1 0,0 0 0,0 0 0,0 0 0,1 0 0,-1 1 0,1-1 0,0 0 0,0 1 0,1-1 0,-1 1 0,1 0 0,3-4 0,54-44-629,-18 16 1099,-32 27 336,0-1 0,-1-1 0,0 0 1,-1 0-1,0-1 0,-1 0 0,0 0 0,-1-1 0,0 0 0,-1 0 0,0 0 1,-1-1-1,0 1 0,-1-1 0,0 0 0,-1 0 0,0-20 0,-2 33-515,0-1-1,1 1 0,-1-1 0,0 1 1,0-1-1,0 0 0,0 1 1,0-1-1,0 1 0,0-1 0,0 1 1,0-1-1,0 0 0,-1 1 0,1-1 1,0 1-1,0-1 0,0 1 0,-1-1 1,1 1-1,0-1 0,-1 1 0,1-1 1,0 1-1,-1-1 0,1 1 1,-1 0-1,1-1 0,0 1 0,-1 0 1,1-1-1,-1 1 0,1 0 0,-1 0 1,1-1-1,-1 1 0,0 0 0,1 0 1,-1 0-1,1 0 0,-1 0 0,1-1 1,-1 1-1,1 0 0,-1 0 1,0 1-1,1-1 0,-1 0 0,1 0 1,-1 0-1,1 0 0,-2 1 0,0 0 18,0 0-1,0 0 1,0 0-1,0 1 1,0-1-1,0 0 1,0 1-1,0 0 0,1 0 1,-1-1-1,-2 5 1,-5 12 538,1-1 0,0 1 1,2 1-1,0-1 0,1 1 0,1 0 1,-3 28-1,-2 139 4019,8-147-4216,-1 34-145,2-68-231,0 0 0,1 1 0,-1-1 0,1 0 0,0 0 0,1 0 0,-1 0-1,1 0 1,0-1 0,3 6 0,-4-9-14,-1 0-1,1 0 1,-1 0-1,1 0 1,-1 0-1,1-1 0,0 1 1,0 0-1,0 0 1,-1-1-1,1 1 1,0 0-1,0-1 1,0 1-1,0-1 1,0 1-1,0-1 0,0 1 1,0-1-1,0 0 1,0 0-1,0 1 1,0-1-1,0 0 1,1 0-1,-1 0 0,0 0 1,0 0-1,0 0 1,0-1-1,0 1 1,0 0-1,0 0 1,0-1-1,0 1 0,0-1 1,0 1-1,0-1 1,0 1-1,0-1 1,0 0-1,0 1 1,-1-1-1,1 0 0,0 0 1,0 1-1,-1-1 1,1 0-1,0 0 1,-1 0-1,1-1 1,5-6-13,-1-1 0,-1 1 1,1 0-1,3-13 1,9-23-94,-2-1 1,-2 0-1,-2-1 1,5-50-1,-17 105 657,-1 2-393,1 0-1,0 0 1,1 0 0,0 0 0,2 13 0,-1-22-133,-1 1 1,1 0-1,-1-1 1,1 1 0,0-1-1,0 1 1,0-1-1,0 1 1,0-1 0,1 0-1,-1 1 1,1-1-1,-1 0 1,1 0 0,0 0-1,0 0 1,0-1-1,0 1 1,0 0 0,0-1-1,0 1 1,1-1-1,-1 0 1,1 0 0,-1 0-1,1 0 1,-1 0-1,1 0 1,-1-1 0,1 1-1,4-1 1,-3 0-6,1 0 1,-1 0-1,1 0 1,0 0 0,-1-1-1,1 0 1,-1 0-1,0 0 1,1-1 0,-1 0-1,0 0 1,0 0-1,0 0 1,0 0 0,0-1-1,0 1 1,-1-1-1,1 0 1,-1-1-1,0 1 1,0 0 0,0-1-1,0 0 1,-1 1-1,1-1 1,-1 0 0,0 0-1,0-1 1,-1 1-1,1 0 1,-1-1-1,0 1 1,0-1 0,0 1-1,-1-1 1,0 1-1,0-6 1,0 9-10,1 1 1,-1 0-1,0-1 1,0 1-1,0-1 1,0 1-1,0 0 1,0-1-1,0 1 1,-1 0-1,1-1 1,0 1-1,0-1 1,0 1-1,0 0 1,0-1-1,-1 1 0,1 0 1,0-1-1,0 1 1,0 0-1,-1 0 1,1-1-1,0 1 1,-1 0-1,1 0 1,0-1-1,0 1 1,-1 0-1,1 0 1,0 0-1,-1-1 0,1 1 1,0 0-1,-1 0 1,1 0-1,-1 0 1,1 0-1,0 0 1,-1 0-1,1 0 1,0 0-1,-1 0 1,1 0-1,-1 0 1,1 0-1,0 0 1,-1 0-1,1 0 0,0 0 1,-1 1-1,1-1 1,0 0-1,-1 0 1,1 0-1,0 1 1,-1-1-1,1 0 1,0 0-1,0 1 1,-1-1-1,1 0 1,0 1-1,0-1 0,-1 0 1,1 1-1,0-1 1,-20 22-119,17-15 74,1 0-1,0 0 1,0 0 0,0 0-1,1 0 1,0 1 0,0 11 0,0 12-4987,2-23 2305,-1-1-4099</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8.392"/>
    </inkml:context>
    <inkml:brush xml:id="br0">
      <inkml:brushProperty name="width" value="0.025" units="cm"/>
      <inkml:brushProperty name="height" value="0.025" units="cm"/>
    </inkml:brush>
  </inkml:definitions>
  <inkml:trace contextRef="#ctx0" brushRef="#br0">2 43 13741,'-1'0'397,"1"-1"0,0 0 0,0 0 0,0 0-1,-1 0 1,1 0 0,0 0 0,0 0 0,1 0 0,-1 0 0,0 0 0,0 0-1,0 0 1,1 1 0,-1-1 0,0 0 0,1 0 0,-1 0 0,1 0 0,-1 1-1,1-1 1,-1 0 0,1 0 0,-1 1 0,1-1 0,0 0 0,-1 1 0,2-1 0,31-12 3798,45 8-2895,-72 5-614,-3 0-632,2 0 49,1 0 1,-1 0-1,1 0 1,-1 1 0,0 0-1,1 0 1,6 3 0,-11-4-100,0 1 1,0 0 0,0 0 0,0-1-1,0 1 1,0 0 0,0 0 0,0 0-1,0 0 1,-1 0 0,1 1-1,0-1 1,-1 0 0,1 0 0,-1 0-1,1 1 1,-1-1 0,0 0 0,1 0-1,-1 1 1,0-1 0,0 0 0,0 1-1,0-1 1,0 0 0,0 1 0,0-1-1,-1 0 1,1 0 0,0 1 0,-1-1-1,1 0 1,-1 0 0,1 1 0,-1-1-1,0 0 1,0 1 0,-5 8 9,1-1 1,-1 1-1,-1-2 1,0 1-1,0-1 1,-1 0-1,1 0 1,-2-1 0,-10 7-1,10-7-1,1 0-1,-1 0 1,1 1 0,0 0 0,1 0-1,0 1 1,0 0 0,1 0-1,-8 15 1,13-23-13,1 0 0,-1 0 0,1 0 0,-1 1 0,1-1 0,0 0 0,0 0 0,-1 0 0,1 0 0,0 0 0,0 1 0,0-1 0,0 0 0,0 0 0,1 0 0,-1 0 0,0 0 0,0 1 0,1-1 0,-1 0 0,1 0 0,-1 0 0,1 0 0,-1 0 0,1 0 0,0 0 0,-1 0 0,2 1 0,1-1 0,-1 1 0,1-1 0,-1 1 0,1-1 0,-1 0 0,1 0 0,0-1 0,-1 1 0,1 0 0,0-1 0,4 1 0,9-1 0,0 0 0,0-1 0,20-4 0,-19 1-253,1 0 1,-1-1-1,23-10 1,-32 12-41,0-1 1,-1 0-1,0 0 1,0 0 0,0-1-1,0 0 1,0-1-1,-1 1 1,8-10 0,-13 13-578,0 1 0,0-1 0,0 0 1,0 0-1,-1 0 0,1 0 0,-1 0 0,1 0 1,-1 0-1,1 0 0,-1 0 0,0 0 1,0-4-1,0-9-10885</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8.739"/>
    </inkml:context>
    <inkml:brush xml:id="br0">
      <inkml:brushProperty name="width" value="0.025" units="cm"/>
      <inkml:brushProperty name="height" value="0.025" units="cm"/>
    </inkml:brush>
  </inkml:definitions>
  <inkml:trace contextRef="#ctx0" brushRef="#br0">0 81 18802,'0'0'8744,"71"32"-6982,-34-26-1026,3-3-575,0-1-97,1-2-961,-2 0-1986,-6 0-1601,-3-9-3332</inkml:trace>
  <inkml:trace contextRef="#ctx0" brushRef="#br0" timeOffset="1">417 1 19218,'0'0'10730,"-16"60"-9865,10-34-545,1 2-288,5-1 33,0-1-33,0-2-289,5-8-1056,4-5-1185,1-8-1762,-1-3-4324</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9.081"/>
    </inkml:context>
    <inkml:brush xml:id="br0">
      <inkml:brushProperty name="width" value="0.025" units="cm"/>
      <inkml:brushProperty name="height" value="0.025" units="cm"/>
    </inkml:brush>
  </inkml:definitions>
  <inkml:trace contextRef="#ctx0" brushRef="#br0">24 1 13164,'0'0'15759,"-24"29"-16591,31-18-2051,-4-5-2242</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29.799"/>
    </inkml:context>
    <inkml:brush xml:id="br0">
      <inkml:brushProperty name="width" value="0.025" units="cm"/>
      <inkml:brushProperty name="height" value="0.025" units="cm"/>
    </inkml:brush>
  </inkml:definitions>
  <inkml:trace contextRef="#ctx0" brushRef="#br0">0 363 22037,'0'0'10239,"10"1"-9780,-6 0-453,20 3 6,1-1-1,27-1 0,-47-1-11,0-1-1,0 0 1,0 0-1,0-1 1,0 1 0,0-1-1,0 0 1,0-1-1,0 1 1,-1-1 0,1 0-1,0 0 1,-1 0-1,1-1 1,-1 1 0,0-1-1,0 0 1,0-1-1,4-3 1,-7 6 0,-1 0 0,1 0 0,0 0 0,0 0 0,-1 0 0,1 0 0,0 0 0,-1 0 0,1 0 0,-1 0 0,0 0 0,1-1 0,-1 1 0,0 0 0,0 0 0,0 0 0,0-1 0,0 1 0,0 0 0,0 0 0,0-1 0,0 1 0,0 0 0,-1 0 0,1 0 0,0 0 0,-1-1 0,1 1 0,-1 0 0,0 0 0,1 0 0,-1 0 0,0 0 0,1 0 0,-1 0 0,0 0 0,0 1 0,0-1 0,0 0 0,0 0 0,-1 0 0,0 0 0,1 1 0,-1 0 0,1-1 0,-1 1 0,0 0 0,1 0 0,-1 0 0,0 0 0,1 0 0,-1 0 0,1 1 0,-1-1 0,0 0 0,1 1 0,-1-1 0,1 1 0,-1 0 0,1-1 0,0 1 0,-1 0 0,1 0 0,0 0 0,-1 0 0,1 0 0,0 0 0,0 1 0,0-1 0,0 0 0,0 0 0,0 1 0,0-1 0,0 2 0,-3 3 0,2 0 0,-1 1 0,0-1 0,1 0 0,1 1 0,-1-1 0,1 1 0,0-1 0,0 1 0,1 0 0,0-1 0,0 1 0,1 8 0,0-12 0,-1 0 0,1 0 0,0 0 0,0 0 0,0 0 0,0 0 0,0-1 0,1 1 0,-1 0 0,1-1 0,0 1 0,0-1 0,0 0 0,0 0 0,0 1 0,0-1 0,0 0 0,1-1 0,-1 1 0,1 0 0,0-1 0,-1 0 0,1 1 0,0-1 0,0 0 0,0 0 0,-1-1 0,1 1 0,0 0 0,6-1 0,5 0-94,0-1-1,1 0 1,-1-1-1,0-1 1,0 0-1,-1-1 1,1 0-1,-1-1 1,1-1 0,21-13-1,28-10-163,-63 29 249,0 0 0,1 0-1,-1-1 1,0 1 0,1 0 0,-1 0 0,0 0 0,1 0 0,-1 0 0,1-1 0,-1 1-1,0 0 1,1 0 0,-1 0 0,1 0 0,-1 0 0,0 0 0,1 0 0,-1 0 0,1 1-1,-1-1 1,0 0 0,1 0 0,-1 0 0,1 0 0,-1 0 0,0 1 0,1-1 0,-1 0-1,0 0 1,1 1 0,-1-1 0,0 0 0,0 1 0,1-1 0,-1 0 0,0 0-1,0 1 1,1-1 0,-1 1 0,0-1 0,0 0 0,0 1 0,2 24-79,-1 4 137,-1-28-49,0 0 0,0-1 1,0 1-1,1 0 0,-1-1 0,0 1 1,0 0-1,1-1 0,-1 1 0,0-1 1,1 1-1,-1 0 0,1-1 0,-1 1 0,1-1 1,-1 1-1,1-1 0,-1 1 0,1-1 1,-1 0-1,1 1 0,0-1 0,-1 0 1,1 1-1,0-1 0,-1 0 0,1 0 1,0 0-1,-1 1 0,2-1 0,4-1-136,0 0 0,0 0 1,0 0-1,0-1 0,0 0 0,0 0 0,0-1 0,-1 1 0,1-1 0,-1 0 0,0-1 0,1 1 0,-2-1 0,1 0 0,0-1 0,-1 1 0,5-7 1,7-6-762,-1-2 1,-1 0-1,14-26 1,-8 6-1443,-3-2 1,-1-1-1,17-66 0,-9 24 3473,-27 99 3931,0 12-3428,-3 13-1490,-1-3 485,1 0 0,2 0 0,0 59 1,5-79-751,0 0 1,2-1 0,0 1 0,0-1 0,9 25-1,-8-32-787,1 0-1,-1 1 0,1-1 1,1-1-1,11 16 0,-3-14-1896,-12-20 2369,-15-23 786,-14 3 573,-2 0 1,-38-30 0,14 13 3307,53 47-4096,-1-1-1,1 1 0,-1 0 1,1 0-1,-1-1 0,1 1 1,0 0-1,-1-1 0,1 1 1,-1-1-1,1 1 0,0 0 1,0-1-1,-1 1 0,1-1 1,0 1-1,0-1 1,-1 1-1,1-1 0,0 1 1,0-1-1,0 1 0,0-1 1,0 1-1,0-1 0,0 1 1,0-1-1,0 1 0,0-1 1,0 1-1,0-1 0,0 1 1,0-1-1,0 1 1,1-1-1,-1 1 0,0-1 1,0 1-1,1-1 0,24-8 1817,54 6-2303,-59 3 815,-11-1-527,26 0-150,44-8 0,-24-6-2174,-5-12-3428,-13-3-1436</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7:30.172"/>
    </inkml:context>
    <inkml:brush xml:id="br0">
      <inkml:brushProperty name="width" value="0.025" units="cm"/>
      <inkml:brushProperty name="height" value="0.025" units="cm"/>
    </inkml:brush>
  </inkml:definitions>
  <inkml:trace contextRef="#ctx0" brushRef="#br0">0 1 20115,'0'0'10634,"0"59"-8616,1-23-2018,5 6 0,2 1 0,0 4 0,2 3 0,0-5 0,-2-8-3908,3-4-8808</inkml:trace>
  <inkml:trace contextRef="#ctx0" brushRef="#br0" timeOffset="1">49 572 9865,'0'0'22902,"-36"51"-22902,36-48-2530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9:57.111"/>
    </inkml:context>
    <inkml:brush xml:id="br0">
      <inkml:brushProperty name="width" value="0.025" units="cm"/>
      <inkml:brushProperty name="height" value="0.025" units="cm"/>
    </inkml:brush>
  </inkml:definitions>
  <inkml:trace contextRef="#ctx0" brushRef="#br0">1 55 18770,'0'0'0,"65"-55"-18642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29:57.838"/>
    </inkml:context>
    <inkml:brush xml:id="br0">
      <inkml:brushProperty name="width" value="0.025" units="cm"/>
      <inkml:brushProperty name="height" value="0.025" units="cm"/>
    </inkml:brush>
  </inkml:definitions>
  <inkml:trace contextRef="#ctx0" brushRef="#br0">60 0 15919,'0'0'7271,"11"9"-6823,-24-9-352,-11 0-1921,-9 0-4838</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0:05.127"/>
    </inkml:context>
    <inkml:brush xml:id="br0">
      <inkml:brushProperty name="width" value="0.025" units="cm"/>
      <inkml:brushProperty name="height" value="0.025" units="cm"/>
    </inkml:brush>
  </inkml:definitions>
  <inkml:trace contextRef="#ctx0" brushRef="#br0">6505 682 4901,'0'0'6593,"-2"-12"-4608,-4-16-1383,-14-43-1,16 60-444,0 0 0,-1 0 0,0 0 0,-1 1 0,0 0 0,-1 0 0,0 0 0,-8-8 0,-2 3-132,-1 1 0,0 0-1,-1 1 1,0 1 0,0 1-1,-35-13 1,-136-42-573,118 44 411,-623-170 1938,538 161-907,-2 7 1,-241-7-1,-665 73-350,5 77-309,865-91 340,-240 68-1,314-60-523,2 5-1,1 6 1,-119 65-1,136-56-54,4 5 0,2 3 0,2 5 0,4 3 0,4 5 0,-85 95 0,114-106 0,2 2 0,4 2 0,2 3 0,4 2 0,3 1 0,3 2 0,4 2 0,-40 142 0,54-141 25,-15 123-1,31-161 14,2 0-1,1 1 0,3-1 1,11 73-1,-8-95 28,0-1-1,1 1 1,2-1-1,0 0 1,1-1-1,0 0 0,2 0 1,25 33-1,-15-28 28,1 0-1,1-1 0,1-1 0,1-1 0,34 21 0,22 6 57,2-4 1,2-4-1,95 31 0,930 272-82,-734-239-177,199 36 103,-414-111 10,264 10 0,-66-38 23,412-52-1,350-103 37,-677 88-54,-282 44-22,155-26 7,-230 31 11,133-44 1,-192 51 14,0-2 0,-1-1-1,0-1 1,-1-2-1,0 0 1,-2-2-1,0 0 1,-1-2 0,0 0-1,-2-2 1,24-31-1,-24 25 87,-2-1-1,-1-1 1,-1-1-1,-2 0 1,-1-1 0,-2-1-1,-1 0 1,-1 0-1,8-56 1,2-102 565,-7-287 0,-13 426-645,-3-38 103,-3 1 0,-4 1 0,-5-1-1,-3 2 1,-3 0 0,-5 2 0,-3 0 0,-78-154-1,63 158-208,-4 2 0,-2 3 0,-5 1 0,-2 3 0,-3 3 0,-4 2 0,-2 3 0,-120-89 0,-15 20-3285,61 54-2856,27 19-4626</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0:30.001"/>
    </inkml:context>
    <inkml:brush xml:id="br0">
      <inkml:brushProperty name="width" value="0.025" units="cm"/>
      <inkml:brushProperty name="height" value="0.025" units="cm"/>
    </inkml:brush>
  </inkml:definitions>
  <inkml:trace contextRef="#ctx0" brushRef="#br0">565 843 10282,'0'0'3395,"-5"13"-3149,-4 12-119,1-1 0,1 1 0,1 0 0,-2 29 0,-17 292 1997,-20 175-447,-52 341-994,27 81-200,2-50-21,-80 539 1652,102-919-1347,29-283-685,12-186-306,5-44-86,39 2-128,-20 6 429,-1 0 0,0 2-1,-1 0 1,0 0 0,0 2 0,-1 0-1,-1 1 1,15 15 0,33 25-185,-29-27 152,1-2 0,1-2 0,1-1 1,1-2-1,0-1 0,1-3 0,1 0 1,1-3-1,0-2 0,79 11 0,125-8-30,291-20 0,-270-2 62,614 7 52,514-22-805,631-49 774,260 44-1,240-79 69,-1807 75-3,3362-254 20,-1954 178 80,-1853 108-180,1150-25 30,-968 9 10,191-11 104,-401 20 46,-203 10-155,0 1 0,0 2 0,74 20 0,-81-15-44,-5 1-10,-1-3 0,1 0 0,0-2-1,1-1 1,0-1 0,-1-2 0,37-2 0,-58-2 20,-1 0 0,1 0 0,-1-1 0,0-1 1,0 1-1,0-1 0,-1-1 0,1 1 0,-1-1 0,0 0 0,0-1 0,-1 0 0,0 0 1,0 0-1,0-1 0,5-8 0,11-15 44,-2-2 0,22-45 1,-38 69-42,164-341 57,33-63-13,89-172-57,-226 432-63,84-311 0,-43-74 35,-91 422 133,-5-1 0,-9-197 0,-6 269-66,-1 0 0,-2 1 0,-2 0 1,-2 1-1,-1 0 0,-3 1 1,-1 0-1,-2 2 0,-1 0 1,-51-66-1,22 41-12,-3 2 0,-3 3 0,-2 3 0,-3 1 0,-69-46 0,-29-7 2,-5 6 1,-293-133-1,-384-84 31,-100 32-192,-18 67 7,-1069-133 229,-417 85 53,1513 212-29,-1819-130-48,986 61-32,-2 75-182,155 130-99,-350 157 607,1571-186-321,-589 55 1109,397-48-323,386-34-878,0 8 0,2 9 0,-258 91-1,440-128-155,-11 5-1287,0-1 1,-41 7-1,31-13-5456</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0:41.331"/>
    </inkml:context>
    <inkml:brush xml:id="br0">
      <inkml:brushProperty name="width" value="0.025" units="cm"/>
      <inkml:brushProperty name="height" value="0.025" units="cm"/>
    </inkml:brush>
  </inkml:definitions>
  <inkml:trace contextRef="#ctx0" brushRef="#br0">91 263 9641,'0'0'4490,"-4"11"-3444,-14 48 170,1 1 0,4 0-1,-11 112 1,21-130-831,-4 27 170,3 0 0,7 105 0,-2-165-547,1 0 0,0 0 0,1-1 0,0 1 0,0-1-1,1 1 1,0-1 0,0 0 0,1-1 0,0 1 0,0-1 0,1 0-1,0 0 1,0-1 0,1 1 0,0-1 0,0-1 0,0 1 0,0-1-1,1-1 1,0 1 0,0-2 0,11 5 0,18 6 103,0-3 0,2 0-1,74 9 1,-106-19-97,733 66 501,7-58-288,-705-9-221,334-7 304,414 17 421,-51 46-377,38 4-57,703 40 87,-343-76 818,-610-19-589,1193 1-272,-1070-7-185,205-48 634,-830 46-662,165-17 224,217-51 1,-142 20-204,-265 51-124,0 0 0,1 0 0,-1-1-1,0 1 1,1 0 0,-1 0 0,0 0 0,1-1 0,-1 1-1,0 0 1,0 0 0,1-1 0,-1 1 0,0 0 0,0-1-1,1 1 1,-1 0 0,0-1 0,0 1 0,0 0 0,0-1 0,1 1-1,-1 0 1,0-1 0,0 1 0,0 0 0,0-1 0,0 1-1,0-1 1,0 1 0,0 0 0,0-1 0,0 1 0,0-1-1,0 1 1,-1 0 0,1-1 0,0 1 0,0 0 0,0-1-1,0 1 1,-1 0 0,1-1 0,0 1 0,0 0 0,-1-1-1,1 1 1,0 0 0,0 0 0,-1-1 0,0 1 0,-16-23 487,13 19-426,-4-11-52,0 1 0,1-1 1,1-1-1,0 1 0,1-1 1,1 0-1,-4-28 0,-9-30 28,-22-33-42,-56-112-1,77 181-20,12 24-58,0 0 0,-1 1 0,0 0 1,-1 0-1,-1 1 0,0 0 0,-1 1 1,0 0-1,-1 0 0,0 1 1,0 0-1,-1 1 0,0 0 0,-1 1 1,0 1-1,0 0 0,-1 1 1,0 0-1,0 1 0,0 0 0,-1 1 1,0 1-1,-19-2 0,-76-4 30,-163 8-1,186 3 41,-2818-32-801,799-40 576,292 12 409,4-44-48,343-82-61,1467 184-86,-75-14 4,-133-8 0,185 22-65,1 0 0,0 1 0,-1 2 0,1 0 0,0 1 0,0 1 0,1 1 0,0 1 1,0 1-1,-31 17 0,31-12-842,-11 7-1797,10-13-2789,13-6-2716</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4:34.957"/>
    </inkml:context>
    <inkml:brush xml:id="br0">
      <inkml:brushProperty name="width" value="0.025" units="cm"/>
      <inkml:brushProperty name="height" value="0.025" units="cm"/>
    </inkml:brush>
  </inkml:definitions>
  <inkml:trace contextRef="#ctx0" brushRef="#br0">1 294 8136,'0'0'2530,"9"0"-1099,376 2 7342,10 5-7254,850-56 1972,-757 16-2823,1312-34-241,218 64 592,-1863 5-1018,289-6 1354,-365-1-1012,0-4 0,-1-3 0,117-33 0,-182 41-219,35-14 871,-46 17-966,0 0-1,-1 0 0,1 0 1,-1 0-1,1 0 0,-1 0 1,1-1-1,-1 1 0,0 0 1,0-1-1,0 1 0,0-1 1,0 1-1,0-1 0,0 0 1,0 1-1,0-1 0,-1 0 1,1 0-1,-1 1 0,0-1 1,1 0-1,-1-2 0,0 3-40,0 0-1,-1 0 0,1 0 0,-1 0 0,1 0 1,-1 1-1,1-1 0,-1 0 0,1 0 1,-1 1-1,0-1 0,1 0 0,-1 1 0,0-1 1,1 1-1,-1-1 0,0 1 0,0-1 0,0 1 1,0-1-1,0 1 0,1 0 0,-1-1 0,0 1 1,0 0-1,0 0 0,0 0 0,0 0 1,-1 0-1,-33-3-833,33 4 735,-66 4-5603,43-2 1590,-9 0-4087</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4:39.250"/>
    </inkml:context>
    <inkml:brush xml:id="br0">
      <inkml:brushProperty name="width" value="0.025" units="cm"/>
      <inkml:brushProperty name="height" value="0.025" units="cm"/>
    </inkml:brush>
  </inkml:definitions>
  <inkml:trace contextRef="#ctx0" brushRef="#br0">53 206 7944,'0'0'5712,"-8"-8"-4575,-24-27 21,31 34-1023,0 0 1,0-1-1,0 1 1,0 0-1,0 0 0,0-1 1,0 1-1,0-1 1,1 1-1,-1 0 0,1-1 1,-1 0-1,1 1 1,-1-1-1,1 1 0,0-1 1,0 1-1,0-1 1,0 0-1,0-2 0,1 3-79,-1 0 0,1 0 0,0 0 0,-1 0-1,1 0 1,0 0 0,0 0 0,0 0 0,0 0-1,0 1 1,0-1 0,0 0 0,0 1 0,0-1-1,0 0 1,0 1 0,0-1 0,1 1-1,1-1 1,7-1 17,-1 0-1,1 1 1,0 1-1,16 0 0,-20 0 97,458 17 2030,433 18-108,-473-26-1545,1040 18 321,-617-14-746,2823-60 1480,-2296-21-919,-50 1-18,-1229 62-779,42 0 240,-51 7-4289,-124-11-6304,17-1-1880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4:56.727"/>
    </inkml:context>
    <inkml:brush xml:id="br0">
      <inkml:brushProperty name="width" value="0.025" units="cm"/>
      <inkml:brushProperty name="height" value="0.025" units="cm"/>
    </inkml:brush>
  </inkml:definitions>
  <inkml:trace contextRef="#ctx0" brushRef="#br0">0 123 6694,'0'0'4687,"8"-3"-4046,30-11 365,1 1 1,0 3-1,0 1 0,1 1 1,72-3-1,220 13 686,-175 2-1628,791-25 1105,459 41-21,-325 37-906,-621-37 338,548-10-344,-638-11-173,1441-74 482,-794 27 291,-579 32-717,288 9 111,-321 40-167,-385-31-62,-10-1 0,37 5-111,-47-5 87,0-1 1,0 0 0,1 0-1,-1 0 1,0 1-1,0-1 1,1 1 0,-1-1-1,0 1 1,0-1 0,0 1-1,0 0 1,0-1-1,0 1 1,0 0 0,0 0-1,0 0 1,0 0-1,-1 0 1,1 0 0,0 0-1,0 0 1,-1 0 0,1 0-1,-1 0 1,1 1-1,-1-1 1,1 2 0,-1-2-121,-1-1 0,1 1 1,0 0-1,-1-1 1,1 1-1,0 0 1,-1-1-1,1 1 0,-1 0 1,1-1-1,-1 1 1,1-1-1,-1 1 0,0-1 1,1 1-1,-1-1 1,0 1-1,1-1 1,-1 0-1,0 1 0,0-1 1,1 0-1,-1 1 1,0-1-1,0 0 0,1 0 1,-1 0-1,0 0 1,0 0-1,0 0 1,-30 1-3909,26-1 2704,-23 0-6206</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4:57.566"/>
    </inkml:context>
    <inkml:brush xml:id="br0">
      <inkml:brushProperty name="width" value="0.025" units="cm"/>
      <inkml:brushProperty name="height" value="0.025" units="cm"/>
    </inkml:brush>
  </inkml:definitions>
  <inkml:trace contextRef="#ctx0" brushRef="#br0">3588 723 5990,'-75'-67'2723,"-126"-89"0,84 70-509,55 38-1587,-2 3 0,-1 2 0,-3 4 0,-1 2 0,-2 4 0,-134-44-1,85 48-505,0 6-1,-2 4 0,0 7 0,-1 4 0,-219 15 0,251 2 273,1 4-1,0 5 1,1 3 0,-165 62-1,141-35-197,3 4 1,1 5-1,-116 83 0,174-106-178,2 3 0,1 2 0,3 2 0,1 1 0,2 3 0,-48 65 0,76-89 17,1 0 1,1 1-1,1 1 1,0 0 0,2 1-1,1 0 1,-10 45-1,16-51 34,0 1 0,1-1 0,1 1 0,0-1 1,2 1-1,0-1 0,1 1 0,1-1 0,0 0 0,2 0 0,12 30 0,-3-21-11,0-1-1,2 0 1,0-1 0,2-1 0,1-1-1,1 0 1,0-2 0,2 0 0,0-2-1,2 0 1,0-2 0,29 16 0,11 1 18,1-2 1,2-3 0,134 38 0,-64-34 122,0-7 0,2-5 1,0-7-1,1-5 0,0-7 1,252-28-1,-233 2-37,-1-6 1,-2-7-1,-1-7 1,-2-6-1,-3-8 1,-2-5-1,184-110 1,-286 146 29,-2-2 1,0-2-1,-3-2 0,0-2 1,52-57-1,-82 77-147,0 0 0,-1-1 0,0-1 0,-1 0-1,-1 0 1,-1-1 0,12-36 0,-17 40-24,0 0 0,-1 0 0,0-1 0,-1 1 0,-1 0 0,0-1 0,-1 1 1,0-1-1,-2 1 0,1 0 0,-10-27 0,3 19-20,0 2-1,-2 0 1,0 0-1,-1 1 1,-1 0-1,-1 1 1,0 0-1,-1 1 1,-1 1-1,-26-20 1,7 8-8,-2 3 1,0 1-1,-2 1 1,-58-25-1,45 29-362,0 2 0,-1 2 0,0 2 0,-1 3-1,-1 2 1,1 3 0,-1 1 0,0 4 0,0 1 0,-56 10-1,-44 14-2707,0 6-1,-185 65 0,3 12-10657</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5:48.477"/>
    </inkml:context>
    <inkml:brush xml:id="br0">
      <inkml:brushProperty name="width" value="0.025" units="cm"/>
      <inkml:brushProperty name="height" value="0.025" units="cm"/>
    </inkml:brush>
  </inkml:definitions>
  <inkml:trace contextRef="#ctx0" brushRef="#br0">56 356 7623,'0'0'6230,"-9"-7"-5386,1-1-530,6 5-159,-1 1 0,0-1 1,0 0-1,0 1 1,0 0-1,0 0 0,0 0 1,-1 0-1,1 0 0,-6-1 1,43 11 189,0-1-1,1-2 1,0-2 0,47 0-1,23 3-204,67 12 10,224 14 287,474-15 609,57-25-630,0-35-228,-504 22 57,280-4 706,449-28-781,-260-22 89,647-46 2034,-1432 116-2128,-17 2 28,149-26-1,-229 25-702,-20 1-2524,-10-5-3645,3-8-8194</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7:17.740"/>
    </inkml:context>
    <inkml:brush xml:id="br0">
      <inkml:brushProperty name="width" value="0.025" units="cm"/>
      <inkml:brushProperty name="height" value="0.025" units="cm"/>
    </inkml:brush>
  </inkml:definitions>
  <inkml:trace contextRef="#ctx0" brushRef="#br0">4037 467 1473,'0'0'4714,"-11"-6"-2803,-204-138 3508,184 124-4839,0 0 1,-2 2-1,0 1 1,0 2 0,-55-16-1,-185-36-579,151 40 156,-53-8 854,-343-24 0,-182 52-380,542 13-93,-225 38 0,270-22-477,2 4 0,-188 70 1,229-67-64,2 4 1,-121 77-1,148-82 15,1 2-1,1 2 0,2 1 0,2 2 1,-44 55-1,64-71 15,2 1-1,0 1 1,2 0 0,0 1 0,1 0-1,2 1 1,0 0 0,-7 35 0,12-44-23,1-1 1,1 1 0,0-1-1,0 1 1,2 0 0,0-1-1,0 1 1,1 0 0,1-1-1,0 0 1,1 0 0,0 0 0,1 0-1,1 0 1,0-1 0,10 16-1,3-5 19,0 0 0,1-2 1,1 0-1,1-1 0,1-1 0,1-2 0,0 0 0,2-1 0,-1-2 0,2 0 0,43 15 0,31 5 413,196 38-1,-203-52-221,527 146-393,-370-94 117,-168-50 90,2-4-1,0-3 0,1-3 1,0-5-1,0-3 0,0-4 0,1-4 1,151-27-1,71-34 363,115-22 1638,-409 84-1911,555-118 2597,-497 100-2595,-2-3 0,-1-2 0,-1-4 0,-1-3 0,106-70 0,-156 91-92,-1-2 0,0 0 1,-1 0-1,-1-2 0,0 0 0,-1 0 1,0-1-1,19-34 0,-29 44-21,-1-1-1,0 1 0,0-1 1,0 1-1,-1-1 0,0 0 1,-1 0-1,0 0 0,0 0 1,0 0-1,-1-1 0,-1 1 1,1 0-1,-1 0 0,-1 0 1,1 0-1,-1 0 0,-1 0 1,1 1-1,-1-1 1,-1 1-1,1 0 0,-1-1 1,-1 2-1,1-1 0,-8-8 1,-7-6-2,0 2 1,-2 0 0,0 1 0,-1 1 0,0 1-1,-1 1 1,-51-23 0,2 6 5,-117-33 0,-215-27-2678,130 53-5639,178 27 2087</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7:43.597"/>
    </inkml:context>
    <inkml:brush xml:id="br0">
      <inkml:brushProperty name="width" value="0.025" units="cm"/>
      <inkml:brushProperty name="height" value="0.025" units="cm"/>
    </inkml:brush>
  </inkml:definitions>
  <inkml:trace contextRef="#ctx0" brushRef="#br0">276 52 8168,'0'0'8877,"-4"-8"-8284,0 1-428,2 5-102,1 0-1,-1-1 1,1 1-1,-1-1 0,1 1 1,0-1-1,0 0 1,0 1-1,1-1 1,-1 0-1,1 1 1,-1-4-1,1 5 258,0 10-42,-12 341 1695,4-184-1544,-8 712 772,21-819-1006,2 0 0,28 111-1,-21-112-175,-10-37 12,2 1 0,1-1 0,0-1 0,13 26 0,-14-35 37,1-1 0,0 1 0,1-2 1,0 1-1,0-1 0,1 0 1,0 0-1,20 13 0,-11-9 55,1 0-1,1-2 0,-1-1 1,2 0-1,-1-1 0,1-1 1,1-1-1,-1-1 1,1-1-1,0-1 0,1-1 1,42 1-1,360-33 1426,-319 14-466,-21 3-790,109-2 0,2 12-179,213 5 276,-298 5-362,74 1 47,-122-9-70,2-2 14,0 4 0,107 16 1,-155-15-7,1 0 1,-1-1-1,1 0 1,0-2-1,0 0 1,32-5 0,-44 4 0,1-1 0,0 0 0,-1 0 0,0 0 0,0-1 0,1 0 0,-1 0 0,-1 0 0,1-1 1,0 0-1,-1 0 0,0 0 0,0-1 0,0 0 0,-1 0 0,0 0 0,1 0 0,-2-1 0,1 1 1,5-13-1,182-436 430,-35 137-379,-130 259 184,26-90 0,17-42 211,-1 59-403,16-38-37,-82 164-10,0-1 0,0 1-1,0-1 1,-1 1 0,0-1 0,0 1 0,0-1-1,-1 0 1,0 1 0,0-1 0,0 0-1,-1 1 1,1-1 0,-1 0 0,-1 1 0,1-1-1,-1 1 1,0-1 0,0 1 0,-1 0-1,0 0 1,1 0 0,-2 0 0,1 1-1,0-1 1,-1 1 0,-5-5 0,2 1-9,0 0 0,-1 0 0,0 1 0,0 0 0,0 1 0,-1-1 0,0 2 0,-1-1 0,1 1 0,-1 1 0,0 0 0,-18-5 0,11 4 2,-445-124 33,343 111-43,-135-4 0,117 13 29,-459-3-1042,400 13 959,-338 22 84,97-1-18,91-4 52,278-9-53,1 2 1,0 3-1,-69 24 1,107-27-158,-28 9 133,23-18-3333,33-2 3045,1-1 0,-1 0 0,1 0 0,0 0 0,-1 0 0,1 1 0,-1-1 0,1 0 0,0 0 0,0 0 0,0 0 0,-1 0 0,1 0 0,0 0 0,0 0 0,0 0 0,0 0 0,1 0 0,-1 1 0,0-2 0,0-2-1113,0-20-5887</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8:21.292"/>
    </inkml:context>
    <inkml:brush xml:id="br0">
      <inkml:brushProperty name="width" value="0.025" units="cm"/>
      <inkml:brushProperty name="height" value="0.025" units="cm"/>
    </inkml:brush>
  </inkml:definitions>
  <inkml:trace contextRef="#ctx0" brushRef="#br0">0 79 10762,'0'0'1564,"12"-4"-1259,38-13 794,2 2 1,0 2-1,1 3 0,106-7 1,-73 15-632,0 3 1,129 19-1,160 16-739,-213-32-4294,-82-4-747</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38:22.133"/>
    </inkml:context>
    <inkml:brush xml:id="br0">
      <inkml:brushProperty name="width" value="0.025" units="cm"/>
      <inkml:brushProperty name="height" value="0.025" units="cm"/>
    </inkml:brush>
  </inkml:definitions>
  <inkml:trace contextRef="#ctx0" brushRef="#br0">1 124 8168,'0'0'6566,"5"-9"-5643,-4 5-854,1 1 0,0-1 0,0 1 0,0 0 0,1 0 0,-1-1 0,1 1 0,0 1 0,-1-1 0,1 0 0,1 1 0,-1-1 0,0 1 0,1 0 0,-1 0-1,1 0 1,-1 1 0,1-1 0,0 1 0,0 0 0,0 0 0,4 0 0,184-23 966,301 3 0,-226 15-938,-113 3 282,-55 1-2506,-32 0-3913,-52 1-2379</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0:01.441"/>
    </inkml:context>
    <inkml:brush xml:id="br0">
      <inkml:brushProperty name="width" value="0.025" units="cm"/>
      <inkml:brushProperty name="height" value="0.025" units="cm"/>
    </inkml:brush>
  </inkml:definitions>
  <inkml:trace contextRef="#ctx0" brushRef="#br0">191 339 13261,'0'0'9988,"-5"13"-9593,-16 54 820,4 2 0,-13 96 1,8-38-629,-1-14-637,-2 1 1599,5 0-1,-7 191 1,27-303-1542,-1 14 42,2-1 0,0 0-1,5 24 1,-6-36-46,1-1 0,-1 1 0,1 0 0,0-1 0,0 0 0,0 1 0,0-1 1,0 1-1,0-1 0,0 0 0,1 0 0,-1 0 0,1 0 0,0 0 0,0 0 0,-1 0 0,1 0 0,0-1 0,1 1 0,-1-1 0,0 1 0,0-1 1,1 0-1,-1 0 0,0 0 0,1 0 0,-1-1 0,1 1 0,3 0 0,137 10-3,142 31 0,-25-3 0,-81-15 0,190 16 0,379-33 0,-721-7 0,2-1 0,1-1 0,0-2 0,0-1 0,43-13 0,110-48 0,-80 26 0,-89 34 0,0-1 0,0-1 0,-1 0 0,-1 0 0,1-2 0,-1 1 0,-1-2 0,0 1 0,0-2 0,-1 1 0,8-14 0,2-3 0,-2-1 0,-1-1 0,25-59 0,24-60 0,15-37 0,-74 166 0,-1 0 0,-1-1 0,0 0 0,-2 0 0,0 0 0,-1-1 0,-2 1 0,0 0 0,-1-1 0,-1 1 0,-1 0 0,-1 0 0,-1 0 0,-1 0 0,0 1 0,-2 0 0,-19-36 0,19 44 0,-1 1 0,0 0 0,-1 0 0,0 1 0,-1 1 0,0 0 0,0 0 0,-1 1 0,-25-13 0,-11-2 0,-64-22 0,17 16 0,-1 5 0,-169-21 0,92 18 0,-964-154 0,980 167-205,68 7-417,88 7 571,-20-4-3053,20 4 2748,1-1 0,-1 1 0,0-1 0,0 1 0,1-1 1,-1 0-1,1 1 0,-1-1 0,0 0 0,1 1 0,-1-1 0,1 0 0,-1 0 0,1 0 0,0 1 0,-1-1 0,1 0 1,0 0-1,0 0 0,-1-1 0,-1-18-8431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0:06.706"/>
    </inkml:context>
    <inkml:brush xml:id="br0">
      <inkml:brushProperty name="width" value="0.025" units="cm"/>
      <inkml:brushProperty name="height" value="0.025" units="cm"/>
    </inkml:brush>
  </inkml:definitions>
  <inkml:trace contextRef="#ctx0" brushRef="#br0">53 0 10025,'0'0'9497,"-4"13"-8819,-8 27-124,2 0 0,1 1 0,2 0 0,-2 67 0,9 184 357,2-213-753,10 124 2469,-8-150-4886,-12-117-5903,-3 16-396</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0:07.310"/>
    </inkml:context>
    <inkml:brush xml:id="br0">
      <inkml:brushProperty name="width" value="0.025" units="cm"/>
      <inkml:brushProperty name="height" value="0.025" units="cm"/>
    </inkml:brush>
  </inkml:definitions>
  <inkml:trace contextRef="#ctx0" brushRef="#br0">0 133 16912,'0'0'2771,"7"-9"-1987,-5 5-721,0 1-36,0-1-1,1 1 0,-1 0 0,1 0 0,0 0 1,0 0-1,0 0 0,0 1 0,0-1 1,0 1-1,1 0 0,-1 0 0,1 0 0,0 0 1,-1 1-1,1 0 0,0-1 0,0 1 0,8-1 1,106-4-185,171 12 0,-175 1-920,199-16 0,-120-23 1172,-125 18 122,0 3 0,98-3 0,-163 14-190,0 1 0,0-1 0,0 1 0,0-1 0,0 1 0,0 0 0,0 0-1,0 1 1,0-1 0,-1 1 0,1-1 0,0 1 0,-1 0 0,0 0 0,1 0 0,-1 0 0,0 0 0,0 1 0,0-1 0,0 0 0,0 1 0,-1 0 0,2 2 0,5 11 288,-1-1 0,-1 1 0,5 20 0,4 8-90,47 74 239,-49-99-303,-1 1 1,-1 1-1,-1 0 0,0 0 1,-2 1-1,0 0 0,-2 0 1,7 45-1,-17 213 2624,-3-91-2418,4-188-539,0 0 0,1-1 0,-1 1 0,0 0 0,1-1 0,-1 0 1,0 0-1,1 0 0,-1 0 0,0 0 0,-4-1 0,4 1-181,-245 3-15872,140 7 12566,29 0 3126,-8 1-699</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0:07.670"/>
    </inkml:context>
    <inkml:brush xml:id="br0">
      <inkml:brushProperty name="width" value="0.025" units="cm"/>
      <inkml:brushProperty name="height" value="0.025" units="cm"/>
    </inkml:brush>
  </inkml:definitions>
  <inkml:trace contextRef="#ctx0" brushRef="#br0">428 133 6598,'-114'-3'2790,"70"0"-607,0 1 0,0 3 0,0 2-1,-74 13 1,117-16-2105,0 0 0,0 0 1,0 0-1,1 0 0,-1 0 1,0 0-1,0 0 0,0 0 1,1 1-1,-1-1 0,0 0 1,0 0-1,0 1 0,1-1 1,-1 0-1,0 1 0,1-1 1,-1 1-1,0-1 0,1 1 0,-1-1 1,0 1-1,1 0 0,-1-1 1,0 2-1,30-3 432,187-48 1026,-59 11-1006,-32 13-537,2 6-1,1 6 1,0 5-1,217 14 1,-244 11-1388,-72-10 328,0-2 0,49 2 0,-115-15-4405,2 3-6326</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2:03.074"/>
    </inkml:context>
    <inkml:brush xml:id="br0">
      <inkml:brushProperty name="width" value="0.025" units="cm"/>
      <inkml:brushProperty name="height" value="0.025" units="cm"/>
    </inkml:brush>
  </inkml:definitions>
  <inkml:trace contextRef="#ctx0" brushRef="#br0">309 5 9577,'-1'-1'352,"-1"0"0,1 1-1,-1-1 1,1 1 0,-1-1-1,0 1 1,1 0 0,-1-1 0,0 1-1,1 0 1,-1 0 0,0 0-1,1 1 1,-1-1 0,0 0 0,1 0-1,-1 1 1,1-1 0,-3 2 0,1-1-44,0 1 0,0 0 0,1 0 0,-1 0 0,0 0 0,1 1 0,-1-1 1,-3 6-1,-3 5 109,0 1 1,2-1-1,-9 20 1,11-21 473,-18 43 129,2 1 0,-22 95 0,-10 122 225,44-221-1172,-12 82 364,-9 266 1,30-394-428,0-1 0,0 1 1,0 0-1,1-1 0,0 1 0,0 0 0,1-1 0,-1 1 1,1-1-1,0 0 0,1 0 0,-1 0 0,1 0 0,0 0 0,0 0 1,1 0-1,-1-1 0,8 7 0,-5-6 1,1-1 0,0 0 0,-1-1 0,1 0 0,0 0 0,0 0 0,1-1 0,-1 0 0,1-1 0,-1 1 0,1-1 0,-1-1 0,13 0 0,94-4 188,178-29 0,17-3 113,228 29-277,136-11 437,420-19 2365,-807 34-2497,-105 5-309,-74 1-312,-1-5 0,108-15 0,-180 8 223,-1-1 0,0-2 0,0-1 0,-1-2 0,-1-1 0,32-22 0,-49 29 80,0-1-1,-1-1 1,0 0-1,0 0 1,-1-2-1,-1 1 1,0-2-1,-1 1 1,0-1-1,14-29 1,-15 23 6,0 0 1,-1 0-1,-1-1 1,-1-1-1,-1 1 1,-1-1-1,3-40 1,-6 31-14,1-7 121,-2 0 0,-1 0-1,-6-38 1,5 64-102,-1 0 0,0 0 0,-1 1 1,0-1-1,-1 1 0,0 0 0,-1 0 0,0 0 0,0 1 0,-2 0 0,1 0 0,-1 1 0,-13-13 0,0 5-20,-1 0 0,-1 2-1,-1 0 1,0 2 0,0 0-1,-2 2 1,1 0 0,-1 2-1,-35-7 1,-33-3 54,-126-10-1,157 22-61,-1030-43-385,396 66 155,-401-9-1725,867-12-2215,80 14-2146,95-5 1314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2:06.629"/>
    </inkml:context>
    <inkml:brush xml:id="br0">
      <inkml:brushProperty name="width" value="0.025" units="cm"/>
      <inkml:brushProperty name="height" value="0.025" units="cm"/>
    </inkml:brush>
  </inkml:definitions>
  <inkml:trace contextRef="#ctx0" brushRef="#br0">1 0 5285</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2:11.386"/>
    </inkml:context>
    <inkml:brush xml:id="br0">
      <inkml:brushProperty name="width" value="0.025" units="cm"/>
      <inkml:brushProperty name="height" value="0.025" units="cm"/>
    </inkml:brush>
  </inkml:definitions>
  <inkml:trace contextRef="#ctx0" brushRef="#br0">374 191 9449,'0'0'651,"-3"10"-603,-8 48 585,1 2 0,-1 94 0,6-69-338,-1 828 945,14-440-1086,-8-437-141,-1 36 80,3 0-1,20 121 0,-19-174-59,1-1 1,1 0-1,0 0 0,2 0 0,0 0 1,1-1-1,1 0 0,0-1 0,1 0 0,1 0 1,1-1-1,0-1 0,0 0 0,2 0 1,21 16-1,-21-21 108,1-1 0,0 0 0,0-1 0,1-1 0,-1 0 0,1-2 0,1 1 0,-1-2 0,1 0-1,-1-1 1,1-1 0,0 0 0,31-4 0,16-5 239,-1-2-1,79-24 0,-87 20-495,69-16 184,1 5 0,0 7 0,219-6 0,83 40 730,-1-1-262,-376-15-432,290-10 1218,-333 9-1221,0 0 0,0-1 0,-1 0 0,1 0 0,-1 0 0,1-1 0,-1 0 0,0 0 0,0-1 0,0 0 0,-1 0 0,1 0 0,-1-1 0,0 1 0,0-1 0,7-10 0,4-8 461,-1 0-1,23-48 1,-20 37-468,60-110 178,122-249-744,-171 325 389,-3-2-1,-2-1 1,26-141 0,-12-212 100,-33-2 90,-5 339-18,0 66-57,-1-1 0,-1 0 0,-1 0 0,-1 1 0,-1 0 0,0-1 0,-2 2 0,0-1 0,-2 1 0,0 0 0,-1 1 1,-1 0-1,-1 1 0,0 0 0,-2 0 0,-18-18 0,26 31-54,1 1 0,-1 0 1,0 0-1,0 1 1,-1-1-1,1 1 0,-1 1 1,0-1-1,1 1 1,-1 0-1,0 1 0,-8-1 1,-13-1-190,-50 3 0,34 1 86,-631 11-273,480-7 428,-266 3-4,-308 12 17,342-3-670,-199 14-1175,569-22 573,-6 0-997,23-10-3602,31-2-2788</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2:31.745"/>
    </inkml:context>
    <inkml:brush xml:id="br0">
      <inkml:brushProperty name="width" value="0.025" units="cm"/>
      <inkml:brushProperty name="height" value="0.025" units="cm"/>
    </inkml:brush>
  </inkml:definitions>
  <inkml:trace contextRef="#ctx0" brushRef="#br0">105 101 13261,'0'0'5146,"-9"6"-3860,4-2-1138,-1 1 0,1-1 0,0 1 0,1 0 0,-1 0 0,1 0 0,0 0 0,0 1-1,1 0 1,-1 0 0,1 0 0,1 0 0,-1 1 0,1-1 0,0 0 0,-2 13 0,-11 83 612,5 0 0,4 0 0,8 110 0,0-67-699,12 437 374,-8-427-74,-5 10 48,6 115 951,-3-246-1302,1-1-1,1 0 1,2-1 0,1 1-1,1-2 1,18 37-1,-24-61-12,1 0 0,-1 0-1,1-1 1,0 0 0,0 0-1,1 0 1,0-1 0,0 0 0,0 0-1,1 0 1,8 4 0,12 5 360,48 18 0,-9-4-70,7 5-226,1-3 0,2-3 0,1-3 1,0-4-1,2-4 0,0-2 0,1-5 0,84 0 0,437-23 303,-114-3-354,412 62-46,-354-9 8,1011-15 25,-1118-23-53,932-80 119,-388 8 8,1331 13-119,-1806 63 13,538-4 27,-486-11-2,-384 3 12,-147 7-41,0-2 0,-1-1 0,0-1 1,32-13-1,-39 11 3,0-2 0,-1 0 0,-1-1 0,1-1 0,-2-1 0,27-26 0,87-110 2,-67 73-5,290-366 27,-163 195-24,-172 225-13,48-59-18,-3-3-1,99-176 1,-157 248 31,0 0-1,-1-1 1,-1 1-1,0-1 1,-1 0-1,-1 0 1,0 0 0,0-26-1,-4 2 4,-2 0 0,-8-38 0,3 18-7,8 40-12,-2-1-1,0 1 1,-1 0 0,-1 0-1,-8-21 1,10 34 8,0 0 1,0 0-1,0 0 1,-1 0-1,0 0 1,0 1-1,0-1 0,0 1 1,0 0-1,-1 0 1,0 1-1,0-1 1,0 1-1,0 0 1,-1 1-1,1-1 0,-1 1 1,1 0-1,-1 0 1,-9-1-1,-53-7 6,1 3 0,-90 3-1,4-1 5,-510-50 20,-50-2 81,418 40-162,-2770-119-375,-305 60-1047,3204 72 1457,-1504-19-78,3 75 604,913 17-197,336-28-426,203-31-4141,142-13-2156</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2:44.477"/>
    </inkml:context>
    <inkml:brush xml:id="br0">
      <inkml:brushProperty name="width" value="0.025" units="cm"/>
      <inkml:brushProperty name="height" value="0.025" units="cm"/>
    </inkml:brush>
  </inkml:definitions>
  <inkml:trace contextRef="#ctx0" brushRef="#br0">2283 220 3716,'0'0'1585,"-8"-5"-106,-23-15-333,11 7-483,0 0-1,-1 1 0,-1 1 0,1 2 0,-35-12 0,-200-22 2488,-150-16-177,104 51-2514,219 3-125,-144 10 0,-28 27 878,215-23-1079,0 1 0,0 2 0,2 2 0,-57 29 0,36-16 168,44-21-296,1 2 0,0 0 1,1 0-1,0 2 0,0-1 0,1 2 1,0 0-1,1 0 0,0 1 0,1 0 1,0 1-1,1 0 0,0 0 0,1 1 1,-11 27-1,8-12-10,2 1 0,1 0-1,1 0 1,1 1 0,2 0 0,1 0 0,1 34 0,2-52-15,1 0 0,0-1 1,1 1-1,0-1 1,1 0-1,1 0 1,0 0-1,0 0 0,1 0 1,0-1-1,1 0 1,1 0-1,0 0 1,9 10-1,2 6 3,2-1 0,0-2 0,2 0 0,31 28 0,-40-42 6,1 0 0,0-1 1,0 0-1,1-1 0,0-1 0,0 0 1,1-1-1,0-1 0,0 0 1,18 2-1,38 2 34,0-4-1,96-5 1,-72-1-32,-54 1 6,1 2 1,43 8-1,-64-6 12,0 1-1,-1 2 0,0 0 1,0 1-1,34 18 1,-33-13-56,1-2 0,1 0 1,0-2-1,0-1 1,1 0-1,-1-2 0,2-1 1,-1-1-1,0-1 1,30 0-1,33-5 20,100 5 118,-105 9-206,-56-7 63,0-1-1,34 1 1,-25-7 45,0-1 0,46-11 0,25-3 81,-87 15-62,0-1 0,-1-1 0,1-1-1,-1 0 1,0-1 0,-1-1 0,1-1 0,-1-1 0,-1 0-1,0-1 1,0-1 0,-1-1 0,25-23 0,-21 17-30,14-12 96,-1-1 1,-2-1-1,-1-1 0,30-44 0,-53 63-13,0 1 0,0-1 0,-2-1 0,0 1 0,0-1-1,-2 0 1,1 0 0,0-24 0,-1-13 422,-4-62 0,-2 33-390,3 78 1,0 0-1,-1-1 1,0 1-1,0 0 1,0 0-1,0 0 1,-1 0-1,1 0 1,-1 1-1,1-1 1,-1 0-1,0 1 1,0-1-1,0 1 1,-1 0-1,1-1 1,0 1-1,-1 0 1,-5-3-1,-65-34 813,38 22-770,-42-31 277,59 34-336,-1 2-1,0 0 1,-1 1 0,0 1 0,-1 1 0,-33-10 0,-89-6-5,45 10-29,96 15-108,0-1 0,-1 1 1,1-1-1,-1 1 0,1-1 1,0 0-1,0 0 0,0 0 1,-1 0-1,1 0 0,0-1 1,0 1-1,0-1 0,1 1 1,-3-3-1,3 2-380,-1 0 1,1-1-1,0 0 0,0 1 1,0-1-1,1 1 0,-1-1 0,1 0 1,-1 0-1,1 1 0,0-1 1,0-5-1,0-21-5725</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45:04.130"/>
    </inkml:context>
    <inkml:brush xml:id="br0">
      <inkml:brushProperty name="width" value="0.025" units="cm"/>
      <inkml:brushProperty name="height" value="0.025" units="cm"/>
    </inkml:brush>
  </inkml:definitions>
  <inkml:trace contextRef="#ctx0" brushRef="#br0">206 55 9097,'0'0'2242,"0"-8"-118,2-39 1165,-7 54 486,-1 12-3813,-12 120 238,0 216 0,13-168-147,0-85-37,-5 218 6,9-318-22,1 0-1,0 0 1,0 0 0,0 0-1,0 1 1,0-1 0,1 0-1,-1 0 1,1 0 0,-1 0 0,1 0-1,0 0 1,0 0 0,0 0-1,0 0 1,0 0 0,0 0 0,1-1-1,-1 1 1,1 0 0,-1-1-1,1 1 1,-1-1 0,1 1-1,0-1 1,0 0 0,0 0 0,-1 0-1,1 0 1,0 0 0,0 0-1,1-1 1,-1 1 0,0-1-1,0 1 1,0-1 0,0 0 0,0 0-1,1 0 1,-1 0 0,3 0-1,10-2 74,0-1 0,0 0 1,0-1-1,26-10 0,-26 8 6,39-11 11,1 2-1,0 3 1,0 1-1,1 4 0,1 2 1,-1 2-1,105 9 1,-144-4-35,1-1 1,-1-1-1,1-1 1,-1 0 0,1-1-1,-1-1 1,0 0-1,0-2 1,0 0 0,0-1-1,21-11 1,-32 15-25,0-1 1,0-1 0,-1 1-1,1-1 1,-1 0-1,0 0 1,0 0-1,0-1 1,-1 0-1,1 0 1,5-10 0,-4 5-13,-2-1 1,1 0-1,-2-1 1,1 1 0,2-22-1,14-63 163,-5 31-96,-3-2-1,-2 1 0,-4-1 1,-1-74-1,-7 130-66,0 0 0,-1 0 0,0 0 0,-1 0-1,0 0 1,-1 1 0,0 0 0,0 0 0,-1 0 0,0 0 0,-1 1 0,0 0 0,-1 1-1,0-1 1,-10-7 0,1 1-11,-1 0 0,0 2 0,-1 0 0,-1 1 0,0 1 0,-35-14 0,3 8 269,-1 1 0,0 4 0,-102-12 0,56 17 303,-126 7 0,202 3-823,-1 0 0,1 2 0,-1 1 0,-38 15 0,40-13-1178,0-1-1,-1 0 1,0-2-1,-36 4 1,28-12-2124,9-15-1697</inkml:trace>
</inkml:ink>
</file>

<file path=ppt/ink/ink132.xml><?xml version="1.0" encoding="utf-8"?>
<inkml:ink xmlns:inkml="http://www.w3.org/2003/InkML">
  <inkml:definitions>
    <inkml:context xml:id="ctx0">
      <inkml:inkSource xml:id="inkSrc0">
        <inkml:traceFormat>
          <inkml:channel name="X" type="integer" max="10368" units="cm"/>
          <inkml:channel name="Y" type="integer" max="6912"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1-06-11T15:40:28.180"/>
    </inkml:context>
    <inkml:brush xml:id="br0">
      <inkml:brushProperty name="width" value="0.09333" units="cm"/>
      <inkml:brushProperty name="height" value="0.09333" units="cm"/>
      <inkml:brushProperty name="fitToCurve" value="1"/>
    </inkml:brush>
  </inkml:definitions>
  <inkml:trace contextRef="#ctx0" brushRef="#br0">0 0 0,'0'0'31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0:38.830"/>
    </inkml:context>
    <inkml:brush xml:id="br0">
      <inkml:brushProperty name="width" value="0.025" units="cm"/>
      <inkml:brushProperty name="height" value="0.025" units="cm"/>
    </inkml:brush>
  </inkml:definitions>
  <inkml:trace contextRef="#ctx0" brushRef="#br0">5147 371 6534,'0'0'6118,"-5"-7"-5360,3 4-706,0 0 0,0 0-1,0 0 1,-1 1 0,0-1 0,1 1-1,-1-1 1,0 1 0,0 0 0,0 0-1,0 1 1,-7-4 0,-52-10 186,58 14-241,-28-7 65,-52-20 1,61 19 105,-1 1 0,0 1 0,0 1 1,-32-4-1,-277 2 831,-26-3 628,282 4-1379,-638-72 358,-650-47-307,1153 119 452,-371 36-1,485-16-652,-1 4 0,2 4 0,1 4-1,0 5 1,-178 82 0,232-90-50,0 3 1,-70 52 0,95-63-10,1 0 1,1 1-1,0 1 1,0 0-1,2 1 1,0 1-1,1 0 1,-17 32-1,25-39-17,0 1-1,0-1 0,1 1 0,0 0 0,1 0 0,1 0 0,0 0 0,0 0 0,1 0 0,3 21 0,0-15-10,1 1-1,1-1 0,0 0 1,2-1-1,0 1 1,12 20-1,5 1 6,2 0 0,1-2 0,2-1 0,59 56 0,264 228 105,-243-231-101,167 102-1,-206-151-8,1-3 1,3-3-1,116 37 1,-76-39 3,210 33-1,-27-36 23,301-9 0,235-26 1,-579-8-20,320-58 1,-377 34 7,-2-8-1,-2-9 0,262-111 1,-421 150-5,-1-1 0,0-1-1,-1-2 1,-1-1 0,-2-2 0,0 0 0,39-42 0,-50 44 5,-1 0-1,-1-2 1,-1 0-1,0 0 1,-2-1-1,-1-1 1,-1 0-1,-1-1 1,-2 0 0,11-53-1,-14 52 33,-1 0-1,-2 0 1,-1-1 0,-1 1 0,-1 0-1,-1-1 1,-2 1 0,-1 0-1,0 0 1,-3 1 0,0 0 0,-1 0-1,-2 0 1,0 2 0,-2-1-1,-1 2 1,-1-1 0,0 2-1,-2 0 1,-19-19 0,0 4-4,-2 2-1,-1 2 1,-1 1 0,-2 3 0,-1 1-1,-1 2 1,-1 2 0,-70-27 0,44 26-537,-1 3 0,0 3 0,-2 3 0,0 3 1,-86-3-1,15 10-2763,-3 2-2370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0:56.112"/>
    </inkml:context>
    <inkml:brush xml:id="br0">
      <inkml:brushProperty name="width" value="0.025" units="cm"/>
      <inkml:brushProperty name="height" value="0.025" units="cm"/>
    </inkml:brush>
  </inkml:definitions>
  <inkml:trace contextRef="#ctx0" brushRef="#br0">156 203 5157,'0'0'14051,"-2"7"-13849,-53 212 1416,-23 82-322,69-247-830,2 1 0,3 0 0,4 91 0,2-121-409,1-1 0,1 0 0,2 0 0,0 0 0,2 0 1,0-1-1,2-1 0,0 1 0,18 26 0,-20-36-38,0-1 0,1 0 0,1 0 1,0-1-1,1 0 0,0-1 0,0 0 0,1 0 1,1-2-1,-1 1 0,1-2 0,1 1 0,-1-2 0,1 0 1,0-1-1,19 5 0,54 4 250,142 5 0,-65-8-220,85 7 752,233 32 336,-419-35-1133,86 33-1,-93-28 41,0-2 0,64 11 0,-12-15 249,121 1 1,113-15 1084,-135-3-514,108 5-227,622-16-436,135-81-89,-1013 91 253,82 5 0,-44 2-358,-96-4-2,0 1 0,0-1 0,0 1 0,0-1 0,0 1 0,-1-1 0,1 0 0,0 1 0,0-1 0,-1 0 0,1 0 0,0 1 0,-1-1 0,1 0 0,-1 0 0,1 0 0,-1 0 0,1 0 0,-1 0 0,0 0 0,0 0 0,1 0 0,-1-2 0,7-32 38,-5 26-24,128-541 136,-105 456-161,-4-2 1,-5 0 0,-3-1-1,-1-166 1,-12 258 0,-1 1 1,1-1-1,-1 1 0,0-1 1,0 1-1,0-1 0,-1 1 1,0 0-1,0 0 1,0 0-1,0 0 0,0 0 1,-1 0-1,0 1 0,1-1 1,-1 1-1,-1 0 0,1-1 1,0 1-1,-1 1 1,0-1-1,0 1 0,1-1 1,-1 1-1,-8-3 0,-9-3-31,-1 1 0,0 0 0,-45-6-1,31 7 25,-149-33-47,-544-87-442,-131 77 487,-3 40 33,804 8-19,51 1 0,-1082 28 27,822-4-54,-224 16 66,3-33-41,473-8-1,1 0 0,0-1 0,0-1 0,-20-6 0,-7-12-3771,38 18 2439,0 0 0,1 0 1,0 0-1,-1 0 0,1-1 1,0 1-1,1-1 0,-4-4 1,-1-8-11185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1:22.966"/>
    </inkml:context>
    <inkml:brush xml:id="br0">
      <inkml:brushProperty name="width" value="0.025" units="cm"/>
      <inkml:brushProperty name="height" value="0.025" units="cm"/>
    </inkml:brush>
  </inkml:definitions>
  <inkml:trace contextRef="#ctx0" brushRef="#br0">62 1 1313,'0'0'1698,"-50"1"-1986,39 2-2307</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1:23.327"/>
    </inkml:context>
    <inkml:brush xml:id="br0">
      <inkml:brushProperty name="width" value="0.025" units="cm"/>
      <inkml:brushProperty name="height" value="0.025" units="cm"/>
    </inkml:brush>
  </inkml:definitions>
  <inkml:trace contextRef="#ctx0" brushRef="#br0">0 1 2755,'0'0'1185</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1:24.015"/>
    </inkml:context>
    <inkml:brush xml:id="br0">
      <inkml:brushProperty name="width" value="0.025" units="cm"/>
      <inkml:brushProperty name="height" value="0.025" units="cm"/>
    </inkml:brush>
  </inkml:definitions>
  <inkml:trace contextRef="#ctx0" brushRef="#br0">65 1 5637,'0'0'2237,"-8"2"-507,-2 1-858,-11 2-463,-5-1 5821,67 4-4207,124-5-923,102 6-219,149 10-270,-44-3-240,-275-9-308,341 40 2,-558-54 101,-1008-80 200,1053 83-231,-63 2 901,1010 44-532,-496-32-474,526 42-219,-739-41-161,110-4-259,-271-7 607,0 0 1,0 0-1,0 0 1,0-1-1,0 1 0,0-1 1,0 0-1,0 0 0,0 1 1,0-1-1,-1 0 0,1-1 1,0 1-1,0 0 1,-1 0-1,1-1 0,1-1 1,-3 3 0,0-1 0,1 1 0,-1 0 0,0-1 1,0 1-1,0-1 0,1 1 0,-1 0 0,0-1 0,0 1 1,0-1-1,0 1 0,0 0 0,0-1 0,0 1 1,0-1-1,0 1 0,0 0 0,0-1 0,0 1 0,0-1 1,0 1-1,0-1 0,-1 1 0,1 0 0,0-1 0,0 1 1,0 0-1,-1-1 0,-20-8-20,-27 4-24,-1 2 1,-64 4-1,30 1-472,-91 2-1375,0 1-5297,111-5 1109</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1:30.233"/>
    </inkml:context>
    <inkml:brush xml:id="br0">
      <inkml:brushProperty name="width" value="0.025" units="cm"/>
      <inkml:brushProperty name="height" value="0.025" units="cm"/>
    </inkml:brush>
  </inkml:definitions>
  <inkml:trace contextRef="#ctx0" brushRef="#br0">45 324 12204,'0'0'2402,"-3"11"-2199,-1 11 64,0 0 0,1 0-1,2 1 1,0-1 0,4 42 0,11 82 533,-7 157 1,-5-119-266,-1-167-467,0 1 0,1 0 0,0-1 1,2 0-1,0 1 0,1-1 1,1-1-1,0 1 0,1-1 1,10 17-1,-10-22 32,1 0 1,0-1-1,0 0 1,1-1-1,0 0 1,1 0-1,0-1 1,0 0-1,1-1 0,0 0 1,0-1-1,1 0 1,0 0-1,18 5 1,16 2 122,1-2-1,0-2 1,55 3 0,149-1 46,-57-5 509,641 12 2019,-762-15-2301,1 4 0,89 21 0,-90-14 42,0-3 0,95 2-1,197-16 657,188 1-1170,-382 2 69,225-29 0,855-78 222,-1181 107-289,-48 1-2,0-1-1,23-3 0,-42 0 2,-1 1-1,0-1 0,0 0 0,0 0 0,0 0 0,0 0 0,-1 0 0,1 0 0,-1 0 0,0-1 1,0 1-1,0-1 0,0-4 0,2-1-4,42-126 68,1 3-55,48-234 1,-72 233-29,48-247-5,-69 374-5,1 1-1,-1-1 0,-1 1 0,1-1 0,-1 1 0,0-1 1,0 1-1,0-1 0,-2-6 0,1 10 4,0 0-1,1 0 0,-2 0 1,1 0-1,0 0 1,0 0-1,-1 0 0,1 0 1,-1 1-1,1-1 1,-1 0-1,0 1 1,0-1-1,1 1 0,-1 0 1,0 0-1,0 0 1,0 0-1,-1 0 0,1 0 1,0 0-1,0 1 1,0-1-1,-4 0 1,-29-4-11,0 2 1,0 1 0,-62 4 0,9 0 18,-888-83 92,284 11-84,-961 40-217,1236 31 208,184 6-126,0 9 0,-296 60 0,112 18-8393,345-77 5108,7-6-1260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1:51.635"/>
    </inkml:context>
    <inkml:brush xml:id="br0">
      <inkml:brushProperty name="width" value="0.025" units="cm"/>
      <inkml:brushProperty name="height" value="0.025" units="cm"/>
    </inkml:brush>
  </inkml:definitions>
  <inkml:trace contextRef="#ctx0" brushRef="#br0">224 132 6022,'0'0'3598,"-5"-8"-2424,-1-3-589,-5-10-446,3-7 4577,11 43-4152,-1 1 0,0 0-1,-1 0 1,-1 0 0,0 0 0,-1 0-1,-5 21 1,-30 112 351,29-125-703,-47 142 373,33-108-281,2 0 0,3 1-1,2 1 1,-10 112 0,21 205 1858,3-369-2057,1-1 0,0 0 1,0 1-1,1-1 0,0 0 1,0 0-1,1 0 0,-1 0 1,2 0-1,-1 0 0,1-1 1,0 1-1,0-1 0,1 0 1,-1-1-1,2 1 0,-1-1 1,0 0-1,1 0 0,0-1 1,0 1-1,1-1 0,-1-1 1,1 1-1,7 2 0,10 3-31,0-1 0,0-1 1,1-2-1,0 0 0,0-1 0,0-2 0,30-1 0,-34 0-64,43-2 17,1 3-1,-1 3 1,115 24 0,-47 6-8,231 28 0,-24-20 19,257 15-7,243-86 71,63-23-81,-436 28-16,-388 19-2,162-12 25,-187 10-18,0-3-1,72-21 0,-118 28 42,0-1 0,0 0 0,0 0 0,0 0 0,-1-1 0,1 0 0,-1 0-1,0-1 1,-1 1 0,1-1 0,-1-1 0,0 1 0,0-1 0,0 0 0,-1 0 0,4-7 0,1-7 118,0 0 0,-1-1 0,-1 0 0,4-23 0,0 4-369,109-542 267,-84 376-70,-27 162-24,-3-1 0,-1 1 1,-2-84-1,-4 123 24,0 0-1,0 0 1,-1 0 0,1 0-1,-1 0 1,0 0 0,0 0-1,-1 1 1,1-1 0,-1 1-1,0 0 1,0 0 0,-1 0-1,1 0 1,-1 0-1,0 1 1,0-1 0,0 1-1,0 0 1,-1 1 0,1-1-1,-1 1 1,1 0 0,-1 0-1,0 0 1,-5-1 0,-16-4-27,-1 0-1,0 2 1,-46-3 0,46 6 22,-532-38-286,81 8-111,231 9 308,-970-53 28,-720 179 11,1888-98 21,6 0-340,-49 11 1,78-8-1758,30-4-2160,20-8-169,16-21-3459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10.012"/>
    </inkml:context>
    <inkml:brush xml:id="br0">
      <inkml:brushProperty name="width" value="0.025" units="cm"/>
      <inkml:brushProperty name="height" value="0.025" units="cm"/>
    </inkml:brush>
  </inkml:definitions>
  <inkml:trace contextRef="#ctx0" brushRef="#br0">333 59 7944,'-8'0'1713,"-14"-1"-873,9 0 51,-1 0 1,0 0-1,1 2 0,-1 0 0,1 0 1,-16 5-1,29-6-859,1 0 1,-1 0-1,1 0 1,-1 0-1,0 0 1,1 0-1,-1 0 1,1 0-1,-1 1 1,0-1-1,1 0 1,-1 0-1,0 0 1,1 1-1,-1-1 1,0 0-1,1 0 1,-1 1-1,0-1 1,0 0-1,1 1 0,-1-1 1,0 0-1,0 1 1,0-1-1,1 0 1,-1 1-1,0-1 1,0 0-1,0 1 1,0-1-1,0 1 1,0-1-1,0 0 1,0 1-1,0-1 1,0 1-1,0-1 1,0 0-1,0 1 1,0-1-1,0 1 1,0-1-1,0 0 1,0 1-1,-1-1 1,1 0-1,0 1 1,0-1-1,0 0 0,-1 1 1,1-1-1,0 0 1,0 1-1,-1-1 1,1 0-1,0 0 1,-1 1-1,1-1 1,0 0-1,-1 0 1,1 0-1,-1 1 1,1-1-1,0 0 1,-1 0-1,1 0 1,-1 0-1,32 10 1229,50-1-444,1-4 0,104-7 1,-83 0-606,456-15 793,-97 1-825,571 6 487,-1004 9-662,1 2 1,-1 1-1,0 1 0,0 1 1,39 11-1,-67-14-9,1-1 0,-1 0 1,0 1-1,1-1 0,-1 1 0,1 0 0,-1-1 0,0 1 1,0 0-1,0 0 0,1 0 0,-1 0 0,0 0 0,0 0 0,1 2 1,-2-3 1,0 1 1,0-1 0,0 1 0,0-1 0,0 1 0,0-1-1,-1 0 1,1 1 0,0-1 0,0 1 0,-1-1 0,1 0-1,0 1 1,0-1 0,-1 0 0,1 1 0,0-1 0,-1 0-1,1 1 1,-1-1 0,1 0 0,0 0 0,-1 0 0,1 1-1,-1-1 1,1 0 0,-1 0 0,1 0 0,0 0 0,-1 0-1,-49 9 127,-725-42 46,404 6-139,210 18 27,-897-37 1126,2217 110-2550,-262-9 429,-612-50 711,-313-7 196,0 0-1,-27-7 0,-19-2 82,-1696-64 1240,1189 120-1184,335-14-4198,187-24-1292,18-6-4093</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04.776"/>
    </inkml:context>
    <inkml:brush xml:id="br0">
      <inkml:brushProperty name="width" value="0.025" units="cm"/>
      <inkml:brushProperty name="height" value="0.025" units="cm"/>
    </inkml:brush>
  </inkml:definitions>
  <inkml:trace contextRef="#ctx0" brushRef="#br0">75 1 2626,'-1'0'175,"-1"0"0,1 0 0,-1 0 0,0 0 0,1 0 0,-1 0 0,0 0 0,1 0 0,-1 1 0,1-1 0,-1 1 0,0-1 0,1 1 0,0 0 0,-1 0 0,1 0 0,-1-1 0,1 1-1,0 0 1,-1 1 0,-1 1 0,-17 32-141,2-2 482,18-31-509,0-1-1,-1 0 1,1 1 0,0-1-1,0 0 1,0 1-1,0-1 1,0 0 0,0 1-1,0-1 1,1 0-1,-1 1 1,1-1 0,-1 0-1,0 1 1,1-1-1,0 0 1,-1 0-1,1 0 1,0 1 0,0-1-1,-1 0 1,1 0-1,0 0 1,0 0 0,0-1-1,0 1 1,3 2-1,34 27 284,-36-29-199,101 81 18,-3 4 1,110 123 0,-61-58-151,557 471 137,-296-243 96,-269-239-40,223 172 0,-230-212-168,210 202 0,-146-112 617,7-8-1,8-9 1,320 197 0,-389-287-688,273 114 1,174 22-131,-374-142 14,115 29 338,-274-91-2,1-3 0,0-3 0,108 3 0,-161-11-116,0-1 0,0 0 0,1-1-1,-1 0 1,0 0 0,0 0 0,0 0 0,0-1-1,-1 0 1,1-1 0,0 1 0,-1-1 0,1 0-1,-1 0 1,0-1 0,0 1 0,4-6-1,-5 4 14,0 0 0,0 0-1,-1-1 1,0 1 0,0-1-1,-1 0 1,0 0 0,0 0-1,0 0 1,0 0 0,-1-1-1,0 1 1,-1 0-1,1-1 1,-1 1 0,-1-10-1,-1-4 47,-1 0 0,-1 0-1,-1 0 1,0 1 0,-2 0-1,0 0 1,-14-26-1,-80-124 141,73 125-108,-21-26-102,-3 3-1,-3 1 0,-3 3 1,-3 3-1,-127-99 1,-375-215 180,553 368-180,-928-498 148,273 151 11,24-45 434,383 232-414,-450-308-18,350 222-1898,107 103-3067,124 85 2044</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06.264"/>
    </inkml:context>
    <inkml:brush xml:id="br0">
      <inkml:brushProperty name="width" value="0.025" units="cm"/>
      <inkml:brushProperty name="height" value="0.025" units="cm"/>
    </inkml:brush>
  </inkml:definitions>
  <inkml:trace contextRef="#ctx0" brushRef="#br0">11 169 7623,'0'0'1735,"-3"11"-1260,2-7-454,0 0-15,-1 1 1,1-1-1,0 0 0,0 1 0,1-1 0,-1 0 0,1 1 1,0-1-1,0 1 0,1-1 0,-1 1 0,1-1 0,0 0 1,0 1-1,1-1 0,-1 0 0,1 0 0,0 0 0,2 4 0,1115 1679 747,-779-1256-616,31-27-227,-194-214 75,-32-38 99,7-7-1,291 215 1,153 44-331,-415-295-719,272 120 1,-403-208 776,86 24 0,-111-39 177,0-1 1,1 0-1,-1-2 0,1-2 0,42-1 1,-60-1-12,-1 0 0,1 0 0,-1-1 1,1 1-1,-1-2 0,0 1 0,0-1 1,0 0-1,0-1 0,0 1 0,-1-1 1,0-1-1,1 1 0,-2-1 0,8-7 1,-6 3-43,0 0 0,0 0 1,-1-1-1,0 0 0,-1 0 0,0 0 1,0-1-1,-1 0 0,3-13 1,0-12-27,-1-1 1,-2 1-1,-2-1 1,-1 1 0,-5-50-1,-2 43-225,-1 1-1,-2-1 0,-2 1 1,-1 1-1,-3 0 1,-1 0-1,-29-51 1,-175-257 2258,178 289-1491,-72-98 581,-8 5 0,-6 6-1,-239-213 1,28 65-18,-438-294 0,-288-134-165,325 258-705,311 184-3864,329 210 1349</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7.495"/>
    </inkml:context>
    <inkml:brush xml:id="br0">
      <inkml:brushProperty name="width" value="0.025" units="cm"/>
      <inkml:brushProperty name="height" value="0.025" units="cm"/>
    </inkml:brush>
  </inkml:definitions>
  <inkml:trace contextRef="#ctx0" brushRef="#br0">31 2275 11275,'-24'-10'3356,"23"10"-3222,1 0-1,-1-1 0,1 1 0,-1-1 1,1 1-1,0-1 0,-1 1 0,1-1 1,0 1-1,-1-1 0,1 1 1,0-1-1,0 1 0,-1-1 0,1 1 1,0-1-1,0 0 0,0 1 0,0-1 1,0 1-1,0-1 0,0 0 1,0 0-1,1-2 10,0 0 1,1-1 0,0 1 0,0 0-1,0 0 1,0 0 0,0 1-1,0-1 1,1 0 0,5-3-1,1234-1140-671,-530 614 936,-523 398-346,85-50 44,-206 145-382,2 2 1,88-32-1,-145 64 10,-3 2-149,0-1 0,0 0 0,0-1 0,-1 0 0,0 0 0,10-7 0,-18 11 370,-1 1 0,1 0 0,-1-1 1,1 1-1,-1-1 0,0 1 0,1-1 0,-1 1 0,1-1 1,-1 1-1,0-1 0,1 1 0,-1-1 0,0 0 0,0 1 0,1-1 1,-1 1-1,0-1 0,0 0 0,0 1 0,0-1 0,0 0 1,0 1-1,0-1 0,0 0 0,0 1 0,0-1 0,0 0 1,0 1-1,-1-1 0,1 1 0,0-1 0,0 0 0,-1 1 0,1-1 1,0 1-1,-1-1 0,1 1 0,-1-1 0,1 1 0,0-1 1,-1 1-1,1-1 0,-2 1 0,-14-7-4941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7.837"/>
    </inkml:context>
    <inkml:brush xml:id="br0">
      <inkml:brushProperty name="width" value="0.025" units="cm"/>
      <inkml:brushProperty name="height" value="0.025" units="cm"/>
    </inkml:brush>
  </inkml:definitions>
  <inkml:trace contextRef="#ctx0" brushRef="#br0">1 35 15407,'0'0'4484,"8"0"-3326,237-17 715,-16 0-751,-229 17-1121,1 0-1,0 0 1,-1 0-1,1 0 1,0 0-1,-1 0 0,1 0 1,0 0-1,0 0 1,-1 0-1,1 0 1,0 1-1,-1-1 1,1 0-1,-1 0 1,1 1-1,0-1 1,-1 0-1,1 1 1,-1-1-1,1 0 1,-1 1-1,1-1 1,-1 1-1,1-1 1,-1 1-1,1-1 1,-1 1-1,0 0 1,1-1-1,-1 1 1,0-1-1,1 1 1,-1 0-1,0 0 1,0 2 4,0-1 1,0 0 0,-1 1 0,1-1 0,-1 0-1,1 0 1,-1 1 0,0-1 0,0 0-1,-2 4 1,-37 51 324,39-55-292,-135 178 1312,54-55-5188,62-93-1255</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9.153"/>
    </inkml:context>
    <inkml:brush xml:id="br0">
      <inkml:brushProperty name="width" value="0.025" units="cm"/>
      <inkml:brushProperty name="height" value="0.025" units="cm"/>
    </inkml:brush>
  </inkml:definitions>
  <inkml:trace contextRef="#ctx0" brushRef="#br0">0 1592 15214,'0'0'4645,"7"-20"-3188,24-56-12,4 1-1,60-99 1,115-153 171,-196 306-1603,345-470 310,-83 120-2829,-257 340 1591,-17 25-675,-13 20-534,-9 14-1255,-9 3-2082</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9.525"/>
    </inkml:context>
    <inkml:brush xml:id="br0">
      <inkml:brushProperty name="width" value="0.025" units="cm"/>
      <inkml:brushProperty name="height" value="0.025" units="cm"/>
    </inkml:brush>
  </inkml:definitions>
  <inkml:trace contextRef="#ctx0" brushRef="#br0">308 1 17489,'-9'3'1494,"6"-2"-1443,-2 1 123,1-1 0,-1 1 0,1-1 0,0 1 1,0 1-1,0-1 0,0 1 0,0-1 0,0 1 1,0 0-1,1 0 0,0 1 0,-1-1 0,1 1 0,1-1 1,-1 1-1,0 0 0,1 0 0,-2 5 0,-9 32 343,3 0-1,-7 53 0,2-12-431,-54 227 95,-14 69 312,82-371-458,-4 13 6,2-1-1,0 1 1,1-1-1,1 1 0,1 0 1,2 21-1,-2-40-45,0-1 1,1 1-1,-1 0 0,0-1 0,0 1 0,1-1 1,-1 1-1,0 0 0,1-1 0,-1 1 1,0-1-1,1 1 0,-1-1 0,1 0 1,-1 1-1,1-1 0,-1 1 0,1-1 0,-1 0 1,1 1-1,0-1 0,-1 0 0,1 0 1,-1 1-1,1-1 0,0 0 0,-1 0 0,1 0 1,0 0-1,-1 0 0,1 0 0,-1 0 1,1 0-1,0 0 0,-1 0 0,1 0 1,0 0-1,-1-1 0,1 1 0,-1 0 0,1 0 1,0-1-1,-1 1 0,1 0 0,-1-1 1,1 1-1,-1-1 0,1 1 0,0-1 0,27-22 7,41-45 188,-5 3-156,2 3 0,85-60 0,-68 65-541,79-57-7114,-90 53-1886</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0.351"/>
    </inkml:context>
    <inkml:brush xml:id="br0">
      <inkml:brushProperty name="width" value="0.025" units="cm"/>
      <inkml:brushProperty name="height" value="0.025" units="cm"/>
    </inkml:brush>
  </inkml:definitions>
  <inkml:trace contextRef="#ctx0" brushRef="#br0">225 193 17200,'4'-13'1217,"-4"13"-1221,21-67 2116,-17 52-720,-1 0 0,0 0 1,0-26-1,-3 40-1300,1 0 0,-1 0 1,0 0-1,0 0 0,0 0 0,0 0 1,0 0-1,-1 0 0,1 0 0,0 0 0,0 0 1,-1 0-1,1 0 0,0 0 0,-1 0 1,1 0-1,-1 0 0,0 0 0,1 0 0,-1 0 1,0 0-1,1 1 0,-1-1 0,0 0 0,0 1 1,0-1-1,-1 0 0,1 0-35,-1 1-1,0 0 1,1 0-1,-1 0 1,0 0-1,1 0 1,-1 1 0,1-1-1,-1 0 1,1 1-1,-1-1 1,0 1-1,1 0 1,0-1-1,-4 3 1,-2 1-52,0 1 0,0 1 1,0-1-1,1 1 0,-1 0 0,-4 8 0,-13 21 158,2 2 1,2 0-1,1 2 0,2 0 0,2 0 0,1 2 0,3 0 0,-12 73 0,21-102-116,0 1 0,1 0-1,0-1 1,2 1 0,-1 0-1,4 16 1,-4-26-44,1 0-1,0 0 1,0 0-1,1 0 1,-1 0-1,1 0 1,-1-1 0,1 1-1,0 0 1,0-1-1,0 0 1,0 1-1,0-1 1,0 0-1,1 0 1,-1 0-1,1 0 1,0-1 0,-1 1-1,1-1 1,0 1-1,0-1 1,0 0-1,0 0 1,0-1-1,0 1 1,0 0-1,0-1 1,1 0 0,3 0-1,-1 0 21,0 0 1,0 0-1,-1-1 0,1 0 0,0 0 1,0-1-1,-1 1 0,1-1 0,-1 0 1,0-1-1,1 1 0,-1-1 0,0 0 1,0 0-1,-1-1 0,1 0 0,-1 1 0,0-1 1,0-1-1,0 1 0,0-1 0,5-8 1,-4 4 35,0 0 0,0-1 0,-1 1 0,0-1 0,-1 0 0,0-1 0,0 1 1,-1 0-1,0-1 0,-1 1 0,-1-20 0,1 29-58,-1 0 0,0 0 0,0 0 0,0 0 0,0 0 0,0 0 0,0 0 0,0 0 0,0 0 1,-1 0-1,1 0 0,0 0 0,-1 0 0,1 0 0,-1 0 0,1 0 0,-1 0 0,1 0 0,-1 0 0,1 1 0,-1-1 0,0 0 0,1 0 0,-1 1 0,0-1 0,0 0 0,0 1 0,0-1 1,0 1-1,1-1 0,-1 1 0,0-1 0,0 1 0,0 0 0,0 0 0,0-1 0,-2 1 0,2 0-1,-1 1-1,0-1 1,1 1 0,-1-1-1,1 1 1,-1 0 0,1 0-1,-1-1 1,1 1 0,0 0-1,-1 0 1,1 0-1,0 1 1,0-1 0,0 0-1,0 0 1,0 1 0,0-1-1,0 0 1,0 1 0,0-1-1,0 3 1,-2 4 0,0-1 0,1 1 0,0 0 0,0 0 0,1 0 0,0 0 0,1 0 0,-1 0 0,1 0 0,1 0 0,1 11 0,-1-18 0,-1 1-1,1-1 1,0 0-1,-1 0 1,1 0-1,0 0 1,0 0-1,0 0 1,0 0-1,-1-1 1,1 1-1,0 0 1,0 0-1,1-1 1,-1 1-1,0 0 1,0-1-1,0 1 1,0-1-1,1 0 1,-1 1-1,0-1 1,0 0-1,0 0 1,1 0-1,-1 0 1,0 0-1,1 0 1,-1 0-1,0 0 1,0 0-1,0-1 1,1 1-1,-1 0 1,0-1-1,0 1 1,0-1-1,1 1 1,0-2-1,6-1 2,-1 0-1,0-1 1,0 0 0,0 0-1,6-6 1,9-10 5,0-2 1,33-43 0,4-5-11,-57 79 4,0 0 0,-1 1 0,1-1 0,-2 0 0,0 17 0,-2 12-7,0-28-78,1 1 0,1-1 0,0 1-1,0 0 1,1-1 0,0 1 0,6 19-1,-7-29-78,0 0-1,1-1 0,-1 1 1,1-1-1,-1 1 0,0-1 1,1 1-1,-1-1 0,1 1 1,0-1-1,-1 1 0,1-1 0,-1 0 1,1 1-1,-1-1 0,1 0 1,0 0-1,-1 1 0,1-1 1,0 0-1,-1 0 0,1 0 1,0 0-1,-1 0 0,1 0 1,0 0-1,0 0 0,-1 0 1,1 0-1,0 0 0,-1 0 0,1-1 1,-1 1-1,1 0 0,0 0 1,-1-1-1,1 1 0,0 0 1,-1-1-1,1 1 0,-1-1 1,1 1-1,-1-1 0,1 1 1,-1-1-1,0 1 0,1-1 1,-1 1-1,1-1 0,-1 0 0,0 1 1,1-2-1,9-21-5152</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1.253"/>
    </inkml:context>
    <inkml:brush xml:id="br0">
      <inkml:brushProperty name="width" value="0.025" units="cm"/>
      <inkml:brushProperty name="height" value="0.025" units="cm"/>
    </inkml:brush>
  </inkml:definitions>
  <inkml:trace contextRef="#ctx0" brushRef="#br0">1 205 13677,'0'0'13650,"8"3"-12587,-4-2-986,-1 0 0,0-1 0,0 1 0,0-1 0,0 1 0,1-1 1,-1 0-1,0 0 0,0-1 0,1 1 0,-1-1 0,0 0 0,0 1 1,4-3-1,0 0-21,0-1 1,0 0 0,-1-1-1,1 1 1,-1-1-1,7-7 1,-2 1-26,-1 0 1,1 0-1,10-17 0,-19 25 4,0 0-1,0 1 1,0-1-1,-1 0 1,1 0-1,-1 0 0,0 0 1,0 0-1,0 0 1,0 0-1,0 0 1,0 0-1,-1 0 1,0-1-1,0 1 1,0 0-1,0 0 1,0-1-1,0 1 1,-1 0-1,0 0 1,-1-6-1,1 8-6,0 1-1,1-1 1,-1 0-1,0 0 1,0 0-1,0 1 1,0-1-1,0 0 1,0 1-1,0-1 1,0 1-1,0-1 0,0 1 1,0-1-1,0 1 1,0 0-1,0-1 1,0 1-1,-1 0 1,1 0-1,0 0 1,0 0-1,0 0 1,0 0-1,0 0 1,-1 1-1,1-1 1,0 0-1,0 1 1,0-1-1,0 0 1,0 1-1,0-1 1,-2 2-1,-1 0-22,1 0-1,-1 0 1,1 1 0,-1-1-1,1 1 1,0 0 0,-1 0-1,-3 5 1,-3 8-1,1 0 1,0 0-1,1 1 1,1 1-1,0-1 1,1 1-1,1 0 1,1 0-1,1 1 1,0-1 0,1 1-1,1 19 1,1-37-8,0 0 0,0 0 1,0 0-1,0 0 1,0 0-1,0 0 1,1 0-1,-1-1 1,0 1-1,0 0 1,1 0-1,-1 0 1,0 0-1,1-1 1,-1 1-1,1 0 1,-1 0-1,1-1 1,0 1-1,-1 0 0,1-1 1,0 1-1,-1 0 1,1-1-1,0 1 1,-1-1-1,1 0 1,0 1-1,0-1 1,0 1-1,0-1 1,0 0-1,-1 0 1,1 0-1,0 1 1,0-1-1,0 0 1,0 0-1,0 0 0,0 0 1,0 0-1,-1-1 1,1 1-1,0 0 1,0 0-1,0-1 1,0 1-1,1-1 1,2 0 26,0-1 1,-1 0 0,1 1-1,0-2 1,-1 1 0,1 0-1,-1-1 1,0 1 0,5-5-1,4-9 28,-1 0 0,-1 0 0,0-1-1,-1-1 1,-1 0 0,0 0 0,-2 0 0,0-1-1,7-36 1,-21 108-128,4 0-1,1 69 1,3-121 78,0 0 0,0-1 1,0 1-1,0 0 1,0-1-1,0 1 1,0 0-1,1-1 0,-1 1 1,0-1-1,0 1 1,1 0-1,-1-1 0,0 1 1,1-1-1,-1 1 1,0-1-1,1 1 1,-1-1-1,1 1 0,-1-1 1,1 1-1,-1-1 1,1 1-1,-1-1 1,1 0-1,-1 1 0,1-1 1,0 0-1,-1 0 1,1 1-1,0-1 0,-1 0 1,1 0-1,-1 0 1,1 0-1,0 0 1,-1 0-1,1 0 0,0 0 1,-1 0-1,1 0 1,0 0-1,-1 0 0,1-1 1,0 1-1,-1 0 1,1 0-1,-1-1 1,1 1-1,0-1 0,32-21 257,-3-13-229,41-61 0,10-13-42,-81 109 12,0 1 0,0-1 0,0 1 0,0-1 0,0 1 0,0-1 0,0 1 0,0-1 0,0 1 0,0-1 0,1 1 0,-1-1 0,0 1 0,0-1 0,0 1 0,1-1 0,-1 1 0,0-1 0,1 1 0,-1-1 0,0 0 0,1 1 0,-1-1 0,0 1 0,1-1 0,-1 0 0,1 0 0,-1 1 0,1-1 0,-1 0 0,1 0 0,-1 1 0,1-1 0,-1 0 0,1 0 0,-1 0 0,1 0 0,-1 0 0,1 0 0,-1 0 0,1 0 0,-1 0 0,1 0 0,-1 0 0,1 0 0,-1 0 0,1 0 0,-1-1 0,1 1 0,-1 0 0,1 0 0,-1 0 0,1-1 0,-1 1 0,1 0 0,-1-1 0,0 1 0,1 0 0,-1-1 0,0 1 0,1-1 0,-1 1 0,0-1 0,1 1 0,-1 0 0,0-2 0,0 57 0,0-42 0,-2 16 0,1-21 0,0 0 0,1 0 0,-1 0 0,2 0 0,-1-1 0,1 1 0,2 9 0,-2-17 0,-1 0 0,1 0 0,-1 0 0,1 1 0,-1-1 0,1 0 0,-1 0 0,1 0 0,-1 0 0,1 0 0,-1 0 0,1 0 0,-1 0 0,1 0 0,-1-1 0,1 1 0,-1 0 0,1 0 0,-1 0 0,0-1 0,1 1 0,-1 0 0,1 0 0,-1-1 0,1 1 0,-1 0 0,0-1 0,1 1 0,-1 0 0,0-1 0,1 1 0,-1-1 0,0 0 0,14-12 0,20-34 0,-26 34 0,2 1 0,19-23 0,-29 35 0,0-1 0,1 1 0,-1-1 0,0 1 0,1-1 0,-1 1 0,0-1 0,1 1 0,-1 0 0,0-1 0,1 1 0,-1 0 0,1-1 0,-1 1 0,1 0 0,-1-1 0,1 1 0,-1 0 0,1 0 0,-1 0 0,1 0 0,-1-1 0,1 1 0,0 0 0,-1 0 0,1 0 0,-1 0 0,1 0 0,-1 0 0,1 0 0,-1 1 0,1-1 0,0 0 0,-1 0 0,1 0 0,-1 0 0,1 1 0,-1-1 0,1 0 0,-1 1 0,1-1 0,-1 0 0,0 1 0,1-1 0,-1 0 0,1 1 0,-1-1 0,0 1 0,1 0 0,9 37 0,-10-34 0,1 1 0,0 0 0,0-1 0,0 1 0,0-1 0,1 1 0,3 5 0,-5-10 0,0 1 0,1-1 0,-1 0 0,0 1 0,1-1 0,-1 0 0,0 0 0,1 1 0,-1-1 0,1 0 0,-1 0 0,0 1 0,1-1 0,-1 0 0,1 0 0,-1 0 0,1 0 0,-1 0 0,1 0 0,-1 0 0,1 0 0,-1 0 0,0 0 0,1 0 0,-1 0 0,1 0 0,-1 0 0,2 0 0,18-18 0,30-53 0,-42 55 0,2 1 0,0 1 0,0 0 0,2 0 0,20-18 0,-32 31 0,0 1 0,0 0 0,1-1 0,-1 1 0,0 0 0,1-1 0,-1 1 0,1 0 0,-1 0 0,0 0 0,1-1 0,-1 1 0,0 0 0,1 0 0,-1 0 0,1 0 0,-1 0 0,1 0 0,-1 0 0,0 0 0,1 0 0,-1 0 0,1 0 0,-1 0 0,1 0 0,-1 0 0,0 0 0,1 0 0,-1 0 0,1 0 0,-1 1 0,0-1 0,1 0 0,-1 0 0,0 0 0,1 1 0,6 19 0,-6 32 0,-1-44 0,0-7-5,4 42-4483,-4-42 4335,0-1 1,1 1-1,-1-1 1,0 1-1,0-1 0,1 1 1,-1-1-1,0 1 1,1-1-1,-1 1 0,0-1 1,1 1-1,-1-1 1,1 1-1,-1-1 1,1 0-1,-1 1 0,1-1 1,-1 0-1,1 1 1,-1-1-1,1 0 0,-1 0 1,2 1-1,-1-1-40,0 0-1,0-1 0,1 1 1,-1 0-1,0-1 1,0 1-1,0-1 0,0 1 1,0-1-1,0 0 1,0 1-1,0-1 0,0 0 1,0 0-1,0 0 1,0 0-1,1-1 1,13-16-6304</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1.858"/>
    </inkml:context>
    <inkml:brush xml:id="br0">
      <inkml:brushProperty name="width" value="0.025" units="cm"/>
      <inkml:brushProperty name="height" value="0.025" units="cm"/>
    </inkml:brush>
  </inkml:definitions>
  <inkml:trace contextRef="#ctx0" brushRef="#br0">33 170 16143,'0'0'4938,"-6"9"-2503,-20 28-289,25-31-861,12-10-1017,12-14-273,-13 7-87,-1 0 0,0-2 0,0 1 0,-1-1 0,8-17 0,-13 23 139,0 1 0,-1-1-1,1 0 1,-1 1-1,-1-1 1,1 0 0,-1 0-1,0 0 1,-1 0 0,0 0-1,0-1 1,0 1 0,-3-10-1,3 17-46,0-1 0,0 1 0,0 0-1,-1 0 1,1 0 0,0-1 0,0 1 0,0 0 0,-1 0-1,1 0 1,0 0 0,0 0 0,-1-1 0,1 1-1,0 0 1,0 0 0,-1 0 0,1 0 0,0 0 0,-1 0-1,1 0 1,0 0 0,0 0 0,-1 0 0,1 0-1,0 0 1,0 0 0,-1 0 0,1 0 0,0 1-1,0-1 1,-1 0 0,1 0 0,0 0 0,0 0 0,-1 0-1,1 0 1,0 1 0,0-1 0,0 0 0,-1 0-1,1 0 1,0 1 0,0-1 0,0 0 0,0 0 0,0 1-1,-1-1 1,1 0 0,0 0 0,0 1 0,0-1-1,0 0 1,0 1 0,-10 14-49,2 1 153,1 1-1,0 1 1,1-1-1,2 1 0,-1 0 1,2 1-1,0-1 0,2 0 1,0 1-1,2 28 1,-1-46-100,0 0 0,0 0 0,1 1 0,-1-1 0,0 0 0,1 0 0,-1 0 0,1 0 0,-1 0 0,1 0 0,0-1 0,-1 1 0,1 0 0,0 0 0,-1 0 0,1 0 0,0-1 0,0 1 0,0 0 0,0-1 0,0 1 0,0-1 0,0 1 0,0-1 0,0 1 0,0-1 0,0 0 1,0 1-1,0-1 0,0 0 0,0 0 0,0 0 0,1 0 0,-1 0 0,0 0 0,0 0 0,0 0 0,0-1 0,2 1 0,1-1 15,-1 0-1,0 0 1,1-1-1,-1 1 1,0-1-1,0 1 1,0-1 0,0 0-1,0 0 1,0-1-1,4-3 1,4-9 44,0-1 0,-1-1 1,14-29-1,-15 27 139,1 1 0,22-32 0,-32 50-192,0 0-1,0 0 0,0 0 1,0-1-1,1 1 0,-1 0 1,0 0-1,0 0 0,0 0 1,1 0-1,-1 0 0,0 0 1,0-1-1,0 1 0,1 0 1,-1 0-1,0 0 0,0 0 0,0 0 1,1 0-1,-1 0 0,0 0 1,0 0-1,1 0 0,-1 0 1,0 0-1,0 0 0,0 0 1,1 1-1,-1-1 0,0 0 1,0 0-1,0 0 0,1 0 1,-1 0-1,0 0 0,0 0 1,0 1-1,0-1 0,1 0 1,-1 0-1,0 0 0,0 0 1,0 1-1,0-1 0,0 0 1,0 0-1,1 0 0,-1 1 0,0-1 1,0 0-1,0 0 0,0 1 1,0-1-1,0 0 0,0 0 1,0 0-1,0 1 0,0-1 1,0 0-1,0 0 0,0 0 1,0 1-1,5 27 282,4 7-212,-7-34-46,-1 0 1,1-1 0,-1 1-1,1 0 1,-1-1-1,1 1 1,-1-1 0,1 0-1,0 1 1,-1-1 0,1 0-1,0 0 1,-1 0 0,1 0-1,0 0 1,-1 0 0,1-1-1,-1 1 1,1 0-1,0-1 1,-1 1 0,1-1-1,-1 0 1,3-1 0,36-24 829,-35 22-784,11-8 89,50-34 100,-60 42-318,0 1 1,0 0-1,0 0 1,0 1-1,1 0 1,-1 0-1,1 1 1,-1 0-1,13-1 1,-18 2 40,0 0 1,0 1-1,1-1 0,-1 1 1,0-1-1,0 1 1,0 0-1,0-1 0,0 1 1,0 0-1,0 0 1,0 0-1,0 0 0,0 0 1,0 0-1,0 0 0,0 0 1,-1 0-1,1 0 1,0 0-1,-1 0 0,1 1 1,-1-1-1,0 0 0,1 0 1,-1 1-1,0-1 1,0 0-1,0 0 0,1 1 1,-1-1-1,-1 2 1,2 55 220,-2-41-209,1-12-60,0 23 211,0-28-170,0 0-1,1-1 0,-1 1 0,0 0 0,0 0 1,0-1-1,0 1 0,0 0 0,1 0 1,-1-1-1,0 1 0,0 0 0,0 0 1,1 0-1,-1-1 0,0 1 0,0 0 0,1 0 1,-1 0-1,0 0 0,0 0 0,1-1 1,-1 1-1,0 0 0,0 0 0,1 0 1,-1 0-1,0 0 0,1 0 0,-1 0 0,0 0 1,1 0-1,-1 0 0,0 0 0,0 0 1,1 0-1,-1 0 0,0 1 0,0-1 1,1 0-1,-1 0 0,0 0 0,0 0 0,1 0 1,-1 1-1,0-1 0,0 0 0,1 0 1,-1 0-1,0 1 0,0-1 0,0 0 1,1 0-1,-1 1 0,0-1 0,0 0 0,0 0 1,0 1-1,0-1 0,0 0 0,0 0 1,0 1-1,0-1 0,0 0 0,0 1 1,3-5-849,-1 0 0,-1 1 0,1-1 0,-1-1 0,1 1 0,-1 0 1,0 0-1,-1 0 0,1-1 0,-1 1 0,0-6 0,1 3-1099,1-27-7618</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2.201"/>
    </inkml:context>
    <inkml:brush xml:id="br0">
      <inkml:brushProperty name="width" value="0.025" units="cm"/>
      <inkml:brushProperty name="height" value="0.025" units="cm"/>
    </inkml:brush>
  </inkml:definitions>
  <inkml:trace contextRef="#ctx0" brushRef="#br0">0 1 10730,'0'0'13357</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2.546"/>
    </inkml:context>
    <inkml:brush xml:id="br0">
      <inkml:brushProperty name="width" value="0.025" units="cm"/>
      <inkml:brushProperty name="height" value="0.025" units="cm"/>
    </inkml:brush>
  </inkml:definitions>
  <inkml:trace contextRef="#ctx0" brushRef="#br0">48 1 18802,'0'0'4591,"-8"10"-3118,-24 31-416,32-41-1062,-1 1-1,0-1 0,1 1 1,-1-1-1,1 1 0,-1-1 1,1 1-1,-1 0 0,1-1 1,0 1-1,-1-1 0,1 1 1,0 0-1,-1-1 0,1 1 1,0 0-1,0-1 0,0 1 1,0 0-1,0 0 0,-1-1 1,1 1-1,0 0 0,1 0 1,-1-1-1,0 1 1,0 0-1,0-1 0,0 1 1,0 0-1,1-1 0,-1 1 1,0 0-1,1-1 0,-1 1 1,1 0-1,-1-1 0,0 1 1,1-1-1,-1 1 0,1-1 1,-1 1-1,1-1 0,0 1 1,-1-1-1,1 1 0,-1-1 1,1 0-1,0 0 0,-1 1 1,1-1-1,0 0 1,0 0-1,-1 0 0,1 1 1,0-1-1,0 0 0,46-1-940,-39 0 864,37-3 192,-32 2-38,-1 0 1,1 1 0,0 1 0,0 0 0,0 0 0,21 5-1,-32-5-7,-1 1 0,1-1 0,-1 1-1,1 0 1,-1-1 0,0 1-1,1 0 1,-1 0 0,0 0 0,1 0-1,-1 0 1,0 0 0,0 0-1,0 0 1,0 0 0,0 1 0,0-1-1,0 0 1,0 1 0,-1-1-1,1 1 1,0-1 0,-1 1 0,1-1-1,-1 1 1,0-1 0,1 1-1,-1-1 1,0 1 0,0-1 0,0 1-1,0 0 1,0-1 0,-1 1-1,1-1 1,0 1 0,-1-1 0,1 1-1,-1-1 1,1 1 0,-2 1-1,0 3 431,-1 0 0,0 0-1,-1 0 1,1-1 0,-1 1-1,0-1 1,0 0-1,-8 7 1,11-11-421,-36 28 289,36-28-364,-1 0-1,1 0 1,-1 0 0,1 0 0,-1 0 0,0 0 0,1 0-1,-1 0 1,0-1 0,0 1 0,1-1 0,-1 0 0,0 1-1,0-1 1,0 0 0,0 0 0,1 0 0,-1 0 0,0 0-1,0-1 1,-3 0 0,5 0-260,-1-1-1,0 1 1,0-1-1,0 1 1,1-1-1,-1 1 1,1-1 0,0 0-1,-1 1 1,1-1-1,0 0 1,0 1-1,0-1 1,0 0 0,0 1-1,0-1 1,1-2-1,6-31-7727,5 9 761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2.889"/>
    </inkml:context>
    <inkml:brush xml:id="br0">
      <inkml:brushProperty name="width" value="0.025" units="cm"/>
      <inkml:brushProperty name="height" value="0.025" units="cm"/>
    </inkml:brush>
  </inkml:definitions>
  <inkml:trace contextRef="#ctx0" brushRef="#br0">109 96 13677,'0'0'8002,"-8"6"-6464,-4 2-1168,2 2 0,-1-1 0,1 1 0,1 1 0,-9 11 1,15-18-283,-1 0 0,1 0-1,0 0 1,1 1 0,-1-1 0,1 1 0,0-1 0,0 1 0,0 0 0,1 0 0,0 0 0,0 0 0,0 0 0,0 0 0,1 0 0,0 0 0,0 0 0,0 1 0,1-1 0,1 5-1,-1-9-93,0 0-1,0 0 1,0 0-1,0-1 1,0 1-1,0 0 1,0 0-1,0-1 1,0 1-1,0-1 1,0 1-1,1-1 1,-1 0-1,0 1 1,0-1-1,0 0 1,1 0-1,-1 0 1,0 0-1,0 0 1,1 0-1,-1 0 1,0-1-1,0 1 1,1 0-1,0-1 1,35-10 11,-19-1 53,-1 0 1,0-1 0,-1-1-1,23-26 1,-20 21 146,0 1-1,28-21 1,-46 38-220,-1 0 0,1 1-1,0-1 1,0 0 0,0 1-1,0-1 1,0 1 0,0-1 0,0 1-1,0 0 1,0-1 0,0 1-1,0 0 1,0 0 0,0-1-1,0 1 1,0 0 0,0 0 0,1 0-1,-1 1 1,1-1 0,-1 0 5,-1 1 0,1 0 0,0-1 0,-1 1 1,1 0-1,-1-1 0,1 1 0,-1 0 0,1-1 1,-1 1-1,1 0 0,-1 0 0,0 0 1,1 0-1,-1-1 0,0 1 0,0 0 0,0 0 1,0 0-1,0 1 0,-5 62 430,1-36 610,6-28-970,-1 1 0,1-1 1,-1 0-1,1 1 1,0-1-1,-1 0 0,1 0 1,-1-1-1,1 1 1,-1 0-1,1 0 0,0-1 1,-1 1-1,1-1 1,1 0-1,8-5 44,-1 0 0,0-1 0,0 0-1,11-10 1,-14 10-123,-1 1 0,1 1-1,1 0 1,-1 0-1,1 0 1,0 1 0,0 0-1,0 0 1,12-3 0,-19 7 17,-1 0 1,1 0-1,-1 0 1,1 1 0,0-1-1,-1 0 1,1 1-1,-1-1 1,1 0 0,-1 1-1,1-1 1,-1 0-1,1 1 1,-1-1 0,1 1-1,-1-1 1,0 1-1,1-1 1,-1 1 0,0-1-1,1 1 1,-1-1-1,0 1 1,0 0 0,1-1-1,-1 1 1,0 0 0,0-1-1,0 1 1,0-1-1,0 1 1,0 0 0,0-1-1,0 1 1,0 0-1,0 0 1,0 38 809,0-16 224,2-22-990,-1-1-1,1 1 1,-1-1 0,1 0 0,-1 0 0,1 0-1,-1 1 1,1-1 0,0-1 0,-1 1-1,1 0 1,-1 0 0,1-1 0,-1 1-1,1-1 1,2 0 0,17-11-27,0-1-1,0-1 1,19-17-1,24-17-24,-40 31 10,-16 10 0,1 1 0,1-1 0,-1 1 0,1 1 0,0 0 0,0 0 0,0 1 0,1 0 0,13-2 0,-23 6 0,0 1 0,0 0 0,-1-1 0,1 1 0,0 0 0,-1-1 0,1 1 0,-1 0 0,1 0 0,-1 0 0,1-1 0,-1 1 0,1 0 0,-1 0 0,0 0 0,1 0 0,-1 0 0,0 0 0,0 0 0,0 0 0,0 0 0,0 0 0,0 0 0,0 0 0,-1 1 0,1 37 0,0-30 0,0-8-31,1 9-1929,3-3-3662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3.753"/>
    </inkml:context>
    <inkml:brush xml:id="br0">
      <inkml:brushProperty name="width" value="0.025" units="cm"/>
      <inkml:brushProperty name="height" value="0.025" units="cm"/>
    </inkml:brush>
  </inkml:definitions>
  <inkml:trace contextRef="#ctx0" brushRef="#br0">1 261 4708,'0'0'20281,"12"-7"-19064,-1 0-978,0-1 0,0 0 0,-1-1 0,0 0 0,-1 0-1,0-1 1,0 0 0,-1-1 0,0 0 0,-1 0 0,0-1 0,-1 0 0,0 0 0,-1 0 0,7-23-1,-12 31-153,1 1 0,-1 0 0,1-1 0,-1 1-1,0-1 1,0 1 0,-1 0 0,1-1-1,-1 1 1,1 0 0,-1-1 0,0 1 0,0 0-1,-4-6 1,5 8-69,-1 0 0,0 0 1,1 0-1,-1 0 0,0 1 0,0-1 0,0 0 0,0 1 1,0-1-1,0 1 0,1-1 0,-1 1 0,0-1 0,-1 1 1,1 0-1,0-1 0,0 1 0,0 0 0,-2 0 0,1 0-30,-1 0 0,1 1 0,-1-1 0,1 1 0,-1-1 0,1 1-1,0 0 1,-1 0 0,1 0 0,0 0 0,-4 3 0,-1 2-7,0 0 0,0 1 0,1-1 1,0 1-1,0 1 0,0-1 0,1 1 0,1 0 1,-1 0-1,1 0 0,0 1 0,-3 14 0,3-11 9,0 0 0,1 0 0,1 1 0,0-1 0,0 1 0,2-1 0,-1 1 0,4 23 0,-3-34 10,0-1 1,1 1 0,0-1 0,-1 1-1,1-1 1,0 1 0,0-1-1,-1 1 1,1-1 0,0 0 0,0 1-1,1-1 1,-1 0 0,0 0 0,0 0-1,1 0 1,-1 0 0,0 0-1,1 0 1,-1 0 0,1-1 0,-1 1-1,1 0 1,-1-1 0,1 1-1,0-1 1,-1 0 0,1 0 0,0 1-1,-1-1 1,1 0 0,0 0 0,-1-1-1,1 1 1,-1 0 0,1 0-1,3-2 1,2 1 35,-1-1 0,1 0 0,-1 0 1,1-1-1,-1 0 0,0 0 0,11-8 0,9-11 305,35-39 1,-9 9-42,-52 51-300,1 0-1,-1 0 1,1 0 0,0 0-1,0 0 1,0 1-1,-1-1 1,1 0 0,0 0-1,0 1 1,0-1 0,0 1-1,0-1 1,0 1 0,0-1-1,0 1 1,0 0 0,0-1-1,0 1 1,1 0 0,-1 0-1,0 0 1,0 0 0,0 0-1,0 0 1,0 0 0,0 0-1,1 0 1,-1 1 0,0-1-1,0 0 1,0 1 0,0-1-1,2 2 1,-1 1 12,1 0-1,0 1 1,-1-1 0,0 1-1,0 0 1,0 0 0,2 8-1,-3-9 5,0 0 0,0 0-1,0 0 1,0-1-1,1 1 1,-1 0 0,1 0-1,-1-1 1,1 1-1,0-1 1,0 1 0,0-1-1,1 0 1,-1 0-1,0 0 1,1 0 0,3 2-1,-2-3-6,0-1 0,0 0 0,1 1 1,-1-2-1,0 1 0,0 0 0,0-1 0,0 0 0,0 0 0,0 0 1,0 0-1,0-1 0,0 0 0,0 0 0,-1 0 0,1 0 0,-1 0 0,5-4 1,9-8 26,-1 0 1,19-24-1,-13 15-22,-4 4-12,-14 13 0,0 1 0,1 0 0,-1 0 0,1 0 0,1 1 0,-1-1 0,1 1 0,-1 1 0,11-6 0,-15 9 1,-1 0 0,1 0 0,-1 0 1,1 1-1,-1-1 0,1 0 0,-1 0 0,1 0 0,-1 1 0,0-1 0,1 0 1,-1 1-1,1-1 0,-1 0 0,0 1 0,1-1 0,-1 0 0,0 1 0,1-1 1,-1 1-1,0-1 0,0 1 0,1-1 0,-1 1 0,0-1 0,0 1 0,0-1 1,0 1-1,0-1 0,0 1 0,0-1 0,0 1 0,0-1 0,0 1 1,0 0-1,2 26-80,-1-21-59,3 15-1559,1-10-2612,2-7-2738</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4.675"/>
    </inkml:context>
    <inkml:brush xml:id="br0">
      <inkml:brushProperty name="width" value="0.025" units="cm"/>
      <inkml:brushProperty name="height" value="0.025" units="cm"/>
    </inkml:brush>
  </inkml:definitions>
  <inkml:trace contextRef="#ctx0" brushRef="#br0">4 70 12332,'0'0'14568,"-1"12"-13372,-1 18-744,1-1-1,2 1 1,1-1-1,11 55 1,-8-66-422,6 28-42,25 66-1,-27-101-907,-4-19-824,-1-22-236,-7-174-3925,0 173 5279,-2 0 1,-1 0-1,-1 1 1,-17-46-1,24 75 724,-1-1 0,1 0 0,-1 0 0,1 1 0,-1-1 0,0 0 0,0 1 0,1-1 0,-1 1 0,-1-1 0,1 1 0,0-1 0,0 1 0,0 0 0,-1-1 0,1 1 0,0 0 0,-3-1 0,3 2-13,1 1 0,-1-1 0,0 1 0,0-1 0,1 1 1,-1 0-1,0-1 0,1 1 0,-1 0 0,1-1 0,-1 1 1,1 0-1,-1 0 0,1 0 0,-1-1 0,1 1 0,0 0 1,0 0-1,-1 0 0,1 0 0,0 0 0,0 0 0,0 1 1,-6 70 2505,7-55-2210,0 1 0,1-1-1,1 0 1,1 0-1,1 0 1,0 0 0,1-1-1,0 1 1,10 14 0,-13-24-275,1 0 1,0 0 0,0-1 0,0 1-1,1-1 1,0 0 0,1-1 0,-1 1 0,1-1-1,0 0 1,0 0 0,0-1 0,1 0-1,0 0 1,0-1 0,0 1 0,0-1-1,0-1 1,1 0 0,-1 0 0,1 0-1,11 1 1,-16-3-31,1-1 0,-1 1-1,1 0 1,-1-1-1,1 0 1,-1 0 0,0 0-1,1 0 1,-1 0 0,0-1-1,0 0 1,0 1 0,0-1-1,0 0 1,0 0 0,0-1-1,3-3 1,-1 1 5,-1-1 0,1 0 1,-1 0-1,-1-1 0,1 1 1,-1-1-1,0 0 0,2-8 0,-1 2 11,0 0 0,-2-1 0,1 1 0,-2-1 0,0 0 0,0 0 0,-2 1-1,-3-28 1,2 34-78,-1-1-1,0 1 0,0 0 1,-1 0-1,1 0 0,-2 1 1,1-1-1,-1 1 0,0 0 1,-6-6-1,7 8-44,0 0 0,0 0-1,0 1 1,0-1 0,-1 1 0,0 0 0,1 0-1,-1 1 1,0 0 0,0-1 0,0 2 0,-1-1 0,1 0-1,0 1 1,-7-1 0,11 2-514,32 16-9363,-14-7 4832,0 0-2852</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5.035"/>
    </inkml:context>
    <inkml:brush xml:id="br0">
      <inkml:brushProperty name="width" value="0.025" units="cm"/>
      <inkml:brushProperty name="height" value="0.025" units="cm"/>
    </inkml:brush>
  </inkml:definitions>
  <inkml:trace contextRef="#ctx0" brushRef="#br0">120 57 10570,'0'0'15214,"-11"-4"-13970,6 1-1114,-40-13 599,44 15-716,-1 1-1,1 0 1,-1-1 0,1 1-1,-1 0 1,0 0 0,1 0 0,-1 0-1,0 1 1,1-1 0,-1 0-1,1 1 1,-1-1 0,1 1-1,-1-1 1,1 1 0,-1 0 0,1 0-1,0-1 1,-1 1 0,1 0-1,0 0 1,-1 1 0,1-1-1,0 0 1,0 0 0,0 0 0,0 1-1,0-1 1,1 1 0,-2 0-1,-1 6 25,0 0-1,1 0 0,0 1 0,0-1 0,1 0 0,0 1 0,0-1 0,1 0 0,2 17 0,-2-23-29,0 0 0,0 0 0,1 0-1,-1 0 1,1 0 0,-1 0 0,1 0-1,0-1 1,-1 1 0,1 0 0,0 0 0,0-1-1,1 1 1,-1 0 0,0-1 0,0 1-1,1-1 1,-1 0 0,1 1 0,0-1 0,-1 0-1,1 0 1,0 0 0,-1 0 0,1 0-1,0 0 1,0-1 0,0 1 0,0-1 0,0 1-1,0-1 1,0 0 0,0 1 0,0-1-1,0 0 1,0 0 0,0-1 0,0 1 0,0 0-1,0-1 1,-1 1 0,1-1 0,0 1 0,0-1-1,3-2 1,1 1 16,0-1 1,0 0-1,-1-1 0,1 1 1,-1-1-1,0 0 0,0-1 1,0 1-1,0-1 0,-1 0 1,0 0-1,0-1 0,0 1 1,5-12-1,-4 8-48,-1-1 0,0 0-1,-1 0 1,0 0 0,0 0 0,-1 0-1,0-1 1,0-17 0,-2 28-18,0 0 0,-1 1-1,1-1 1,0 0 0,0 0 0,-1 0 0,1 1 0,0-1 0,0 0 0,-1 0 0,1 0-1,0 0 1,0 0 0,-1 0 0,1 0 0,0 0 0,-1 0 0,1 1 0,0-1-1,-1 0 1,1-1 0,0 1 0,0 0 0,-1 0 0,1 0 0,0 0 0,-1 0-1,1 0 1,0 0 0,0 0 0,-1 0 0,1-1 0,0 1 0,0 0 0,-1 0-1,1 0 1,0 0 0,0-1 0,-1 1 0,1 0 0,0 0 0,0-1 0,0 1-1,0 0 1,-1 0 0,1-1 0,0 1 0,0 0 0,0-1 0,0 1 0,0 0 0,0 0-1,0-1 1,0 1 0,0 0 0,0-1 0,0 1 0,0 0 0,0-1 0,0 1-1,0 0 1,0 0 0,0-1 0,0 1 0,0 0 0,1-1 0,-15 22-1915,7 42-1818,13-23-2954,5-25-87</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5.423"/>
    </inkml:context>
    <inkml:brush xml:id="br0">
      <inkml:brushProperty name="width" value="0.025" units="cm"/>
      <inkml:brushProperty name="height" value="0.025" units="cm"/>
    </inkml:brush>
  </inkml:definitions>
  <inkml:trace contextRef="#ctx0" brushRef="#br0">40 367 8648,'0'0'6972,"-3"10"-5045,-2 6-1223,0 1 0,2 0 0,0 0 0,-1 23 0,3-36-560,1-1 0,0 1-1,0-1 1,1 1 0,-1-1 0,1 1 0,0-1 0,-1 0 0,2 1 0,-1-1 0,0 0 0,1 0 0,-1 0-1,4 5 1,-3-7-91,-1 0 0,1 1-1,0-1 1,0 0 0,0 0-1,0 0 1,0-1 0,0 1-1,0 0 1,0-1 0,0 1-1,1-1 1,-1 0 0,0 0-1,0 0 1,0 0 0,0 0-1,1 0 1,-1 0 0,0-1-1,0 1 1,0-1 0,0 0-1,0 0 1,0 1 0,3-3-1,3-1 183,-1 0 1,0-1-1,0 0 0,0 0 0,-1-1 0,0 1 0,0-1 0,0-1 0,-1 1 0,0-1 0,0 0 0,6-13 1,3-5 159,-2-1 1,14-40 0,-18 41-166,-1 0 0,-1 0 0,-2-1 0,3-37 0,-6 55-315,-1-1-1,0 1 0,0-1 0,-1 1 0,0 0 0,0-1 1,-1 1-1,0 0 0,0 0 0,-1 0 0,0 0 0,-1 0 0,1 0 1,-2 1-1,1 0 0,-1 0 0,-7-9 0,10 14 40,-1 0 0,1 0 0,0 0 0,-1 0 0,1 0 0,-1 1 1,0-1-1,1 1 0,-1-1 0,0 1 0,0 0 0,0 0 0,0 1 0,0-1 0,0 1 0,0-1 0,0 1 0,0 0 0,0 0 0,0 0 0,-6 2 0,4-1 44,0 1 1,0 0 0,1 1-1,-1-1 1,1 1-1,0 0 1,-1 0-1,1 1 1,1-1-1,-1 1 1,-6 7-1,-2 5 321,1 0-1,1 1 0,0 0 1,2 0-1,-13 33 0,20-45-220,-2 3-13,0-1 1,1 1-1,0 0 1,-1 14-1,3-21-83,0 0-1,0 0 0,0 1 1,0-1-1,0 0 0,0 1 1,0-1-1,1 0 0,-1 0 1,0 0-1,1 1 0,-1-1 1,1 0-1,-1 0 0,1 0 1,0 0-1,-1 0 1,1 0-1,0 0 0,0 0 1,0 0-1,0 0 0,0 0 1,0 0-1,0-1 0,0 1 1,0 0-1,0-1 0,0 1 1,0-1-1,0 1 1,1-1-1,-1 1 0,0-1 1,0 0-1,1 0 0,1 0 1,23 2 8,47-5 1,-49 1-390,-1 1 0,40 4 0,-60-3 339,0 1 0,0-1 0,-1 1 0,1 0-1,0 0 1,0 0 0,-1 0 0,1 0 0,-1 1 0,1-1 0,-1 1 0,1-1 0,-1 1-1,0 0 1,0 0 0,0 0 0,0 1 0,0-1 0,-1 0 0,3 3 0,-1 3-6,1 0 0,-1 0 1,0 1-1,-1-1 0,2 10 0,8 26-3006,-12-42 2775,0-2 35,1 1-1,-1 0 1,0-1-1,0 1 1,0 0-1,1-1 0,-1 1 1,0-1-1,1 1 1,-1-1-1,0 1 1,1-1-1,-1 1 1,1-1-1,-1 1 0,1-1 1,-1 1-1,1-1 1,-1 1-1,1-1 1,0 0-1,-1 0 0,1 1 1,-1-1-1,1 0 1,0 0-1,1 1 1,7-1-5732</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46.812"/>
    </inkml:context>
    <inkml:brush xml:id="br0">
      <inkml:brushProperty name="width" value="0.025" units="cm"/>
      <inkml:brushProperty name="height" value="0.025" units="cm"/>
    </inkml:brush>
  </inkml:definitions>
  <inkml:trace contextRef="#ctx0" brushRef="#br0">30 0 16944,'0'0'3860,"-5"13"-2355,-1 8-1012,1 0-1,0 1 1,2-1-1,0 1 0,2 0 1,0-1-1,3 28 1,23 105 1441,-13-96-1534,5 82-1,-14 13 487,-2-241 171,21-134 0,-20 215-1126,-1 0 0,1 0 1,0 1-1,1-1 0,-1 0 0,1 1 0,8-13 0,-10 18 49,0 0 1,-1 0-1,1 0 0,0 0 1,0 0-1,0 0 0,1 0 1,-1 0-1,0 1 0,0-1 1,0 0-1,1 0 0,-1 1 1,0-1-1,1 1 0,-1 0 1,0-1-1,3 1 0,-2 0 11,0 0 1,0 1-1,-1-1 0,1 1 0,0-1 0,0 1 0,-1 0 0,1 0 0,-1 0 0,1 0 0,-1 0 0,1 0 0,-1 0 0,1 0 1,-1 0-1,0 1 0,0-1 0,2 3 0,1 2 76,0 1 0,0-1 0,-1 0 1,0 1-1,-1 0 0,4 12 0,5 13 221,-11-32-273,1 1 0,-1-1 0,0 0 0,0 0 0,0 1-1,0-1 1,0 0 0,1 0 0,-1 0 0,0 1 0,0-1 0,0 0 0,1 0 0,-1 0 0,0 0 0,0 1 0,1-1 0,-1 0 0,0 0-1,0 0 1,1 0 0,-1 0 0,0 0 0,0 0 0,1 0 0,-1 0 0,0 0 0,1 0 0,-1 0 0,0 0 0,0 0 0,1 0-1,-1 0 1,0 0 0,0 0 0,1 0 0,-1-1 0,0 1 0,0 0 0,1 0 0,-1 0 0,0 0 0,0 0 0,0-1 0,1 1 0,-1 0-1,0 0 1,0 0 0,0-1 0,0 1 0,1 0 0,-1 0 0,0-1 0,0 1 0,0 0 0,0 0 0,0-1 0,0 1 0,0 0-1,0 0 1,0-1 0,8-16 160,5-49-149,-12 62-26,-1 1 0,1-1-1,-1 0 1,0 0 0,0 0-1,0 0 1,-1 1-1,1-1 1,-1 0 0,0 0-1,0 1 1,0-1 0,-1 0-1,-2-5 1,3 8-20,1 1 0,0-1 0,0 1 0,-1-1 0,1 1 0,0-1 0,-1 1 0,1 0 1,-1-1-1,1 1 0,0 0 0,-1-1 0,1 1 0,-1 0 0,1-1 0,-1 1 0,1 0 0,-1 0 0,1 0 0,-1 0 0,1-1 0,-1 1 0,1 0 0,-1 0 0,1 0 1,-1 0-1,0 0 0,1 0 0,-1 0 0,1 0 0,-1 1 0,1-1 0,-1 0 0,0 0 0,1 1-18,0 0-1,-1-1 1,1 1-1,0-1 1,0 1-1,0-1 1,0 1-1,0-1 1,1 1-1,-1-1 1,0 1-1,0 0 1,0-1-1,0 1 1,1-1-1,-1 1 1,0-1-1,0 1 1,1-1 0,-1 0-1,0 1 1,1-1-1,-1 1 1,0-1-1,1 0 1,-1 1-1,1-1 1,-1 0-1,1 1 1,-1-1-1,1 0 1,-1 0-1,1 1 1,0-1-1,5 3-690,1 0 0,0-1 0,-1 1 0,1-2 0,0 1 0,0-1 0,0 0 0,0 0 0,0-1-1,1 0 1,-1 0 0,12-2 0,-13 1 190,0 1 0,-1-2 0,1 1 0,0 0 0,-1-1 0,1 0 0,-1-1 0,0 1 0,1-1 0,-1 0 0,0 0 0,-1 0 0,1-1 0,-1 0 0,8-7 0,-12 11 608,0-1 0,0 1 0,1 0 0,-1 0 0,0 0 0,0-1 0,1 1 0,-1 0-1,0 0 1,0-1 0,0 1 0,0 0 0,0 0 0,1-1 0,-1 1 0,0 0 0,0-1 0,0 1 0,0 0 0,0 0 0,0-1 0,0 1 0,0 0 0,0-1 0,0 1 0,0 0 0,0-1 0,0 1 0,0 0-1,0 0 1,-1-1 0,1 1 0,0 0 0,0-1 0,0 1 0,0 0 0,0 0 0,-1-1 0,1 1 0,0 0 0,-15-1 2015,-18 12 986,30-9-2764,0 0 1,1 0-1,-1 1 1,1-1-1,0 1 0,0 0 1,0 0-1,0 0 1,0 0-1,1 0 0,-1 0 1,1 0-1,0 0 1,0 1-1,0-1 1,0 0-1,1 1 0,-1-1 1,1 7-1,0-10-307,1 1-1,-1-1 0,1 1 1,-1-1-1,1 0 1,-1 1-1,1-1 0,-1 0 1,1 0-1,-1 1 0,1-1 1,-1 0-1,1 0 1,-1 0-1,1 1 0,0-1 1,-1 0-1,1 0 0,-1 0 1,1 0-1,0 0 0,-1 0 1,1 0-1,-1-1 1,1 1-1,-1 0 0,1 0 1,0 0-1,-1 0 0,1-1 1,-1 1-1,1 0 1,-1-1-1,1 0 0,23-9-378,-14 0 48,0-1 0,-1-1 1,0 1-1,-1-1 0,-1-1 1,0 1-1,10-25 0,-17 37 340,-16 72 685,15-66-649,0-1-1,0 1 1,1 0-1,0-1 1,0 1-1,1 0 1,-1-1-1,1 1 1,0-1-1,1 1 0,2 6 1,-3-10-34,0 0 0,0-1 0,0 1 0,0-1 0,0 0 0,0 1 0,0-1 0,1 0 1,-1 0-1,1 0 0,-1 0 0,0 0 0,1 0 0,0 0 0,-1 0 0,1-1 0,-1 1 0,1 0 0,0-1 0,0 0 0,-1 1 0,1-1 1,0 0-1,0 0 0,-1 0 0,1 0 0,0 0 0,0 0 0,-1-1 0,1 1 0,0 0 0,0-1 0,-1 0 0,1 1 0,-1-1 1,1 0-1,1-1 0,4-1-3,-1-1 1,0 0-1,0 0 1,0 0-1,-1-1 1,0 0-1,9-10 1,-6 6-420,-1 0 1,0-1 0,-1 0-1,0 0 1,-1-1-1,0 0 1,0 0-1,-1 0 1,-1 0-1,0-1 1,0 1-1,0-14 1,-3 24 407,0 1 0,0 0 0,0 0 0,0 0 0,0-1 1,0 1-1,0 0 0,0 0 0,0-1 0,0 1 0,0 0 0,0 0 0,0 0 0,0-1 0,0 1 1,0 0-1,0 0 0,0 0 0,0 0 0,-1-1 0,1 1 0,0 0 0,0 0 0,0 0 0,0 0 1,0-1-1,-1 1 0,1 0 0,0 0 0,0 0 0,0 0 0,0 0 0,-1 0 0,1 0 1,0 0-1,0-1 0,0 1 0,-1 0 0,1 0 0,0 0 0,0 0 0,-1 0 0,1 0 0,0 0 1,-12 6 220,-8 12 456,13-7-36,0 0-1,1 0 1,0 1-1,1-1 1,-8 25 0,12-32-504,0 0 1,1 1 0,-1-1 0,1 0 0,-1 0-1,1 0 1,1 0 0,-1 0 0,0 0 0,1 0 0,0 1-1,0-1 1,0 0 0,1-1 0,-1 1 0,1 0-1,0 0 1,0-1 0,0 1 0,0-1 0,1 1 0,2 2-1,7 6-120,12 11-323,-2 1 0,30 42 0,-46-57 331,0 1-1,-1 0 0,0-1 1,-1 2-1,0-1 1,-1 0-1,0 1 0,0 0 1,-1-1-1,0 1 0,-1 19 1,-1-21-167,1 1 368,-1 0-1,0-1 1,-1 1 0,-1-1-1,-2 11 1,4-18-184,0-1-1,-1 0 1,1 1-1,-1-1 1,1 0-1,-1 0 1,0 1-1,1-1 1,-1 0-1,0 0 1,0 0-1,0 0 1,0 0-1,0 0 1,0 0-1,0 0 1,0-1-1,0 1 1,0 0-1,0-1 1,-1 1-1,1 0 1,0-1-1,0 0 1,-1 1-1,1-1 1,0 0-1,-1 1 1,1-1-1,-1 0 1,1 0-1,0 0 1,-1 0-1,1-1 1,0 1-1,-1 0 1,1-1-1,0 1 1,-1 0-1,1-1 1,0 1-1,0-1 1,0 0-1,-1 0 1,0 0-1,-1-1-34,0-1 0,0 1 0,1 0 0,-1-1 0,1 0 0,0 1 0,-1-1 0,1 0 0,0 0 0,1 0 0,-1 0 0,0-1 0,1 1 0,0 0 0,0-1 0,0 1 0,0-1 0,0 1 0,1-6 0,-4-70-559,5 62 417,1 0 0,0 0 0,1 1 0,1-1 0,1 1 1,1 0-1,0 0 0,12-21 0,10-13-114,41-54 1,-39 62-518,38-71 1,-64 105 999,0-1-1,-1 0 1,0 0-1,3-13 1,-6 21-153,0 0 0,0 0 1,1 0-1,-1 0 1,0-1-1,0 1 0,0 0 1,-1 0-1,1 0 0,0 0 1,0 0-1,-1-1 0,1 1 1,0 0-1,-1 0 1,1 0-1,-1 0 0,-1-1 1,1 1-11,0 0 1,0 1 0,0-1 0,0 1-1,0 0 1,0-1 0,0 1 0,0 0 0,-1 0-1,1-1 1,0 1 0,0 0 0,0 0-1,0 0 1,-1 1 0,1-1 0,0 0-1,0 0 1,0 1 0,0-1 0,0 0-1,0 1 1,-2 0 0,-2 2 18,-1 0 0,1 1 0,-1-1 0,1 1 0,0 1 0,0-1 0,1 1 0,0-1 0,-1 1 0,1 1 0,1-1 0,-1 0 1,1 1-1,0 0 0,0 0 0,-3 12 0,2-9 9,1 1 0,0 0 0,1 0 0,0 0 0,0 0 0,1 0 1,1 0-1,-1 0 0,2 0 0,1 14 0,-1-21-96,0 0 0,1 0-1,-1-1 1,1 1 0,0 0 0,0-1 0,0 1-1,0-1 1,0 0 0,0 0 0,0 0 0,1 0-1,-1 0 1,1 0 0,0 0 0,-1-1-1,1 0 1,0 1 0,0-1 0,0 0 0,0 0-1,0-1 1,0 1 0,0-1 0,6 1 0,10 1-221,0-1 1,36-2-1,-47 0 69,43-6-2760,-1-10-4370,-5-5-4926</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56.122"/>
    </inkml:context>
    <inkml:brush xml:id="br0">
      <inkml:brushProperty name="width" value="0.025" units="cm"/>
      <inkml:brushProperty name="height" value="0.025" units="cm"/>
    </inkml:brush>
  </inkml:definitions>
  <inkml:trace contextRef="#ctx0" brushRef="#br0">582 150 7623,'0'0'1468,"4"-10"-42,-1 2-1397,1 0 695,0-1-1,-1 0 1,0 0-1,-1 0 1,2-12-1,-3 18-583,-1 1-1,0 0 0,0 0 1,0 0-1,0 0 0,0-1 1,-1 1-1,1 0 0,-1 0 1,1 0-1,-1 0 0,0 0 1,0 0-1,0 0 1,0 0-1,0 0 0,0 0 1,0 0-1,-1 1 0,1-1 1,-1 1-1,1-1 0,-1 1 1,0-1-1,1 1 0,-1 0 1,0 0-1,0 0 0,0 0 1,0 0-1,-4-1 0,-6-1-4,0 0-1,-1 2 0,1-1 0,-1 1 0,1 1 1,-1 1-1,1-1 0,-1 2 0,1 0 1,-1 0-1,1 1 0,0 1 0,0 0 1,1 1-1,-1 0 0,1 0 0,-16 11 1,0 1-21,1 1 0,1 1 0,1 1 0,1 1 1,-39 46-1,43-43-85,1 0 0,2 2 0,0 0 0,1 1 0,2 0 0,-11 33 0,17-39-9,1 0 1,1 1 0,1-1 0,0 1 0,2 0 0,0 0-1,2 0 1,0 0 0,5 27 0,-2-37-16,0 0 0,0-1 1,1 1-1,0-1 0,1 0 1,1 0-1,0-1 0,0 0 0,1 0 1,0 0-1,1-1 0,0 0 0,0 0 1,1-1-1,0 0 0,0 0 0,1-1 1,0-1-1,1 1 0,-1-2 1,1 1-1,0-2 0,12 5 0,5 0 88,1-1 0,1-1-1,-1-2 1,1-1 0,0-1 0,0-1-1,0-2 1,36-4 0,-37 0 81,0-2 0,-1 0 0,0-2 0,0-1 0,-1-2 0,0 0-1,-1-2 1,0-1 0,-1-1 0,0-1 0,23-21 0,-35 27-58,-1-2 0,0 0 0,-1 0 0,-1-1 0,0 0 0,0-1 0,-2 0 0,1 0 0,7-20 0,-12 23 29,-1 0 0,0 0-1,0 0 1,-1 0 0,-1-1 0,0 1-1,0-1 1,-1 1 0,-1 0 0,0-1-1,0 1 1,-1 0 0,-1 0 0,-5-17-1,0 11-68,0 0-1,0 1 1,-2 0-1,0 1 0,0 0 1,-1 0-1,-1 1 0,-1 1 1,0 0-1,-1 0 1,0 2-1,-23-15 0,10 9-674,0 1-1,-1 1 0,0 2 0,-2 1 0,1 1 0,-46-10 0,56 17-1898,7 3-3097</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0.063"/>
    </inkml:context>
    <inkml:brush xml:id="br0">
      <inkml:brushProperty name="width" value="0.025" units="cm"/>
      <inkml:brushProperty name="height" value="0.025" units="cm"/>
    </inkml:brush>
  </inkml:definitions>
  <inkml:trace contextRef="#ctx0" brushRef="#br0">1 1 10954,'0'0'10261,"10"0"-9434,386 6 2389,11 24-4926,-314-23-1893,-31-8-2243,-18-5-1495</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0.406"/>
    </inkml:context>
    <inkml:brush xml:id="br0">
      <inkml:brushProperty name="width" value="0.025" units="cm"/>
      <inkml:brushProperty name="height" value="0.025" units="cm"/>
    </inkml:brush>
  </inkml:definitions>
  <inkml:trace contextRef="#ctx0" brushRef="#br0">146 8 12396,'0'0'5146,"11"-2"-3806,2 0-913,0 0 1,1 1-1,-1 0 1,0 1-1,0 1 0,1 0 1,13 3-1,-23-3-354,0 0 1,0 0-1,0 0 0,0 0 0,0 1 0,0 0 0,-1 0 1,1 0-1,-1 0 0,0 0 0,1 1 0,-1-1 0,0 1 0,0 0 1,-1 0-1,1 0 0,0 1 0,-1-1 0,0 0 0,0 1 0,0 0 1,0-1-1,-1 1 0,1 0 0,-1 0 0,0 0 0,0 0 0,-1 0 1,1 0-1,-1 0 0,0 6 0,0-2 3,-1 0 0,0 0-1,-1 0 1,0 0 0,0 0 0,0 0-1,-1-1 1,-1 1 0,1-1 0,-1 1-1,0-1 1,-1-1 0,0 1 0,0 0-1,0-1 1,-1 0 0,1-1 0,-8 6-1,-16 12-55,-2 0 0,-57 31 1,19-13 80,9 0-2231,53-41-4350,11-11-7982</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1.063"/>
    </inkml:context>
    <inkml:brush xml:id="br0">
      <inkml:brushProperty name="width" value="0.025" units="cm"/>
      <inkml:brushProperty name="height" value="0.025" units="cm"/>
    </inkml:brush>
  </inkml:definitions>
  <inkml:trace contextRef="#ctx0" brushRef="#br0">14 1 16047,'0'0'753,"0"8"106,-7 82 1526,1-23 266,5 128 1,1-191-2573,1 0 0,-1 0 0,1 1 0,0-1 0,0 0 0,0 0 0,0 0 0,1 0 0,0 0 0,0 0 0,0 0 0,0-1 1,1 1-1,-1-1 0,1 1 0,0-1 0,0 0 0,4 3 0,-4-4-30,0-1 1,0 1-1,0-1 1,0 0-1,0-1 0,0 1 1,0 0-1,1-1 1,-1 0-1,0 0 0,0 0 1,0 0-1,1 0 1,-1 0-1,0-1 0,0 0 1,0 0-1,0 0 0,0 0 1,0 0-1,0 0 1,0-1-1,0 1 0,-1-1 1,4-2-1,17-13 190,-1 0-1,27-27 1,-29 25-204,1 0 1,32-21-1,-52 40-37,-1-1-1,1 1 1,-1-1-1,1 1 1,0-1-1,-1 1 1,1 0-1,-1-1 1,1 1-1,0 0 1,-1-1-1,1 1 0,0 0 1,-1 0-1,1 0 1,0-1-1,0 1 1,-1 0-1,1 0 1,0 0-1,0 0 1,-1 0-1,1 1 1,0-1-1,-1 0 1,1 0-1,0 0 1,-1 1-1,1-1 0,0 0 1,-1 1-1,2 0 1,-1 0 17,-1 0 1,1 1 0,-1-1-1,1 1 1,-1-1-1,0 1 1,0-1-1,0 1 1,1-1-1,-1 1 1,0-1-1,-1 1 1,1 0 0,0 1-1,-16 54 754,1-18-170,8-23-396,1-1 0,1 1-1,0 0 1,1 1-1,1-1 1,-2 27 0,5-43-237,0 0 0,0 1 0,0-1 1,0 0-1,0 0 0,0 1 1,1-1-1,-1 0 0,0 0 1,0 1-1,0-1 0,1 0 1,-1 0-1,0 0 0,0 1 1,1-1-1,-1 0 0,0 0 1,0 0-1,1 0 0,-1 0 1,0 1-1,1-1 0,-1 0 1,0 0-1,1 0 0,-1 0 1,0 0-1,0 0 0,1 0 1,-1 0-1,0 0 0,1 0 1,-1 0-1,0-1 0,1 1 0,-1 0 1,0 0-1,0 0 0,1 0 1,-1 0-1,0 0 0,0-1 1,1 1-1,-1 0 0,0 0 1,0 0-1,1-1 0,-1 1 1,0-1-1,15-8-2290,18-27-6922,-15 14 2013</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1.734"/>
    </inkml:context>
    <inkml:brush xml:id="br0">
      <inkml:brushProperty name="width" value="0.025" units="cm"/>
      <inkml:brushProperty name="height" value="0.025" units="cm"/>
    </inkml:brush>
  </inkml:definitions>
  <inkml:trace contextRef="#ctx0" brushRef="#br0">152 26 13100,'0'0'12989,"-4"-3"-12194,3 2-740,0 0 0,-1 0 0,1 1 0,0-1 0,0 0 0,-1 0 0,1 1 0,-1-1 0,1 1 0,-1-1 0,1 1 0,-1-1 0,1 1 0,-1 0 0,1 0 0,-1 0 0,1 0 0,-1 0-1,0 0 1,1 0 0,-1 1 0,-2 0 0,0 1-35,0-1-1,1 2 0,-1-1 1,1 0-1,-1 1 0,1-1 1,0 1-1,0 0 0,-4 5 0,-8 8-9,8-10 53,1 1 0,0-1 0,0 1 0,1 0 1,-1 1-1,2 0 0,-1 0 0,1 0 0,-5 13 0,9-21-59,0 1 0,0-1-1,0 1 1,0-1 0,0 0-1,0 1 1,0-1 0,0 0 0,0 1-1,0-1 1,0 1 0,0-1-1,1 0 1,-1 1 0,0-1-1,0 0 1,0 1 0,1-1 0,-1 0-1,0 0 1,0 1 0,1-1-1,-1 0 1,0 0 0,0 1 0,1-1-1,-1 0 1,0 0 0,1 0-1,-1 1 1,1-1 0,-1 0 0,0 0-1,1 0 1,-1 0 0,0 0-1,1 0 1,-1 0 0,1 0 0,-1 0-1,21 1 88,-15-2-46,4 0-24,0 0 0,0-1 0,0 0 0,-1-1 0,1 0 0,-1 0 0,17-10 0,-17 9-9,-1 0 0,2 0-1,-1 1 1,0 0 0,1 0 0,-1 1-1,18-2 1,-26 5 8,0 0 1,0-1-1,0 1 0,0 0 1,0 0-1,0 0 1,0 0-1,0 0 0,0 0 1,0 0-1,-1 1 0,1-1 1,0 0-1,-1 0 0,1 0 1,-1 1-1,0-1 1,1 0-1,-1 1 0,0-1 1,0 0-1,0 1 0,0-1 1,0 0-1,0 1 1,0-1-1,-1 2 0,9 28 717,2-28-420,9-15-105,-12 4-104,0 0 0,0 0-1,-1-1 1,0 0-1,-1-1 1,0 1-1,0-1 1,-1 0 0,0 0-1,-1-1 1,0 1-1,2-15 1,-7 34-108,-3 35 0,5-43 0,0 1 0,0-1 0,1 0 0,-1 0 0,0 1 0,1-1 0,-1 0 0,1 0 0,-1 0 0,1 1 0,0-1 0,-1 0 0,1 0 0,0 0 0,0 0 0,0 0 0,0 0 0,0-1 0,0 1 0,0 0 0,0 0 0,0-1 0,0 1 0,0 0 0,0-1 0,1 1 0,-1-1 0,0 0 0,0 1 0,1-1 0,-1 0 0,2 0 0,6 1 0,-1-1 0,0 0 0,1 0 0,-1-1 0,0 0 0,0-1 0,0 0 0,0 0 0,0-1 0,0 0 0,10-5 0,4-5 0,-2 0 0,30-25 0,-28 21 0,-25 62 0,-6-17 14,4-17-34,2 0 0,-1 0 0,1 1 1,1-1-1,0 1 0,1 0 1,0 21-1,1-32-62,0-1 0,0 1 1,0-1-1,0 1 0,0-1 1,1 1-1,-1-1 0,0 1 0,0-1 1,0 1-1,1-1 0,-1 0 0,0 1 1,1-1-1,-1 1 0,0-1 1,1 0-1,-1 1 0,1-1 0,-1 0 1,0 1-1,1-1 0,-1 0 0,1 0 1,-1 1-1,1-1 0,-1 0 1,1 0-1,-1 0 0,1 0 0,-1 0 1,1 0-1,-1 0 0,1 0 0,-1 0 1,1 0-1,-1 0 0,1 0 1,-1 0-1,1 0 0,-1 0 0,1 0 1,-1-1-1,1 1 0,-1 0 0,1 0 1,-1-1-1,0 1 0,1 0 1,-1-1-1,1 1 0,-1-1 0,23-18-5532,-10-10-1010,-3-8-3375</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2.075"/>
    </inkml:context>
    <inkml:brush xml:id="br0">
      <inkml:brushProperty name="width" value="0.025" units="cm"/>
      <inkml:brushProperty name="height" value="0.025" units="cm"/>
    </inkml:brush>
  </inkml:definitions>
  <inkml:trace contextRef="#ctx0" brushRef="#br0">1 0 13261,'0'0'3139</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2.404"/>
    </inkml:context>
    <inkml:brush xml:id="br0">
      <inkml:brushProperty name="width" value="0.025" units="cm"/>
      <inkml:brushProperty name="height" value="0.025" units="cm"/>
    </inkml:brush>
  </inkml:definitions>
  <inkml:trace contextRef="#ctx0" brushRef="#br0">29 0 13965,'0'0'3566,"10"4"-443,-5-3-2840,-1 0-115,-1-1-1,1 1 1,0 0-1,-1 1 1,1-1 0,-1 0-1,0 1 1,1 0-1,-1 0 1,0 0 0,0 0-1,0 0 1,0 1-1,-1-1 1,1 1 0,-1 0-1,1 0 1,-1 0-1,0 0 1,0 0-1,0 0 1,-1 1 0,1-1-1,-1 1 1,1-1-1,-1 1 1,1 6 0,-3-1 2,0 0 0,0 0 0,0 1 1,-1-1-1,-1 0 0,0 0 1,0-1-1,0 1 0,-1-1 0,-1 1 1,1-1-1,-1-1 0,-1 1 1,1-1-1,-12 12 0,6-6 278,1 1 0,0 1 0,-10 19 0,20-33-420,-1 0-1,1-1 1,0 1-1,-1 0 1,1 0 0,0-1-1,0 1 1,0 0 0,-1 0-1,1 0 1,0-1 0,0 1-1,0 0 1,0 0 0,0 0-1,0-1 1,0 1 0,1 0-1,-1 0 1,0 0 0,0-1-1,1 1 1,-1 0 0,0-1-1,1 1 1,-1 0 0,1 0-1,-1-1 1,1 1 0,-1-1-1,1 2 1,1-1 37,1 0-1,-1 0 1,0 0 0,0 0 0,1 0 0,-1 0 0,1 0-1,-1-1 1,1 1 0,3-1 0,73-2 809,-68 1-784,69-7-140,25-1-5409,-100 9 4330,10-2-2401,-9-2-2242,-4-3-3437</inkml:trace>
  <inkml:trace contextRef="#ctx0" brushRef="#br0" timeOffset="1">44 225 16432,'0'0'7334,"80"-6"-7269,-35 6-1,5 0-833,-2 0-1858,-1 0-3010,-5-2-6438</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2.777"/>
    </inkml:context>
    <inkml:brush xml:id="br0">
      <inkml:brushProperty name="width" value="0.025" units="cm"/>
      <inkml:brushProperty name="height" value="0.025" units="cm"/>
    </inkml:brush>
  </inkml:definitions>
  <inkml:trace contextRef="#ctx0" brushRef="#br0">0 1 14157,'0'0'8766,"7"6"-8392,-3-2-361,0-1 0,1 1 0,-1-1 0,1 0 0,0 0 0,0-1 0,0 0 0,0 0 0,0 0 0,0 0 0,0-1 0,1 0 0,-1 0 0,1 0 0,-1-1 0,1 1 1,8-2-1,4 2-181,0 0 0,0 1 0,0 1 0,21 7 0,66 28-5228,-102-37 5151,5 2-503,0-1 0,0 0-1,0 0 1,0-1 0,0 0 0,17 0 0,1-1-3507</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3.120"/>
    </inkml:context>
    <inkml:brush xml:id="br0">
      <inkml:brushProperty name="width" value="0.025" units="cm"/>
      <inkml:brushProperty name="height" value="0.025" units="cm"/>
    </inkml:brush>
  </inkml:definitions>
  <inkml:trace contextRef="#ctx0" brushRef="#br0">161 0 17360,'0'0'1698,"-10"4"5,3-1-1468,1 0-1,-1 0 1,1 1 0,0 0-1,0 0 1,0 0 0,0 1-1,1 0 1,-1 0 0,1 0-1,1 1 1,-1 0 0,1 0-1,0 0 1,0 0-1,1 1 1,0-1 0,0 1-1,0 0 1,1 0 0,0 0-1,-1 11 1,0 27-79,3 0 0,2-1 0,9 59 0,0 14 149,-12-126-325,-1-1 1,0 1-1,0-1 1,0 1-1,-1 0 0,-1 0 1,1 0-1,-2 0 1,-5-10-1,4 9 300,1 0 0,0-1 0,0 0 0,1 0 0,-3-16 0,7 26-231,0 1-1,1-1 1,-1 0 0,0 1 0,1-1-1,-1 1 1,0-1 0,1 0 0,-1 1-1,1-1 1,-1 1 0,0-1-1,1 1 1,0-1 0,-1 1 0,1 0-1,-1-1 1,1 1 0,-1-1-1,1 1 1,0 0 0,-1 0 0,1-1-1,0 1 1,-1 0 0,1 0 0,0 0-1,0 0 1,-1 0 0,1 0-1,0 0 1,-1 0 0,1 0 0,0 0-1,-1 0 1,2 1 0,32 1-95,-32-2 109,84 15 61,-66-10-101,-1-1 0,1-1 0,0 0 0,-1-1 0,1-2 0,0 0 0,0-1 0,31-5 0,-48 5 28,0 1 0,-1-1-1,1 0 1,0 0-1,0 0 1,-1-1 0,1 1-1,0 0 1,-1-1 0,0 0-1,1 0 1,-1 1-1,0-1 1,0-1 0,0 1-1,0 0 1,0 0-1,-1-1 1,1 1 0,-1-1-1,1 1 1,-1-1 0,0 0-1,0 0 1,0 1-1,0-5 1,-1 7-37,-1-1-1,0 0 1,0 0-1,0 0 1,0 1-1,0-1 1,0 0-1,0 1 1,0-1-1,0 1 1,0-1-1,0 1 1,0-1-1,0 1 1,-1 0-1,1 0 1,0 0-1,0 0 1,0-1-1,0 1 1,-1 1-1,1-1 1,0 0-1,-1 0 1,-34 4 91,29-2-95,1 0 1,-1 1-1,1 0 0,-1 1 0,1-1 0,0 1 1,1 0-1,-1 1 0,1 0 0,-1 0 0,2 0 1,-1 0-1,0 1 0,1-1 0,0 1 1,0 0-1,1 0 0,0 1 0,0-1 0,0 1 1,1 0-1,-2 8 0,4-13-10,0 1 0,1-1 0,-1 0 0,1 0 0,-1 0 0,1 0 0,0 1 0,0-1 0,0 0 0,0 0 0,0-1 0,1 1 0,-1 0 0,0 0 0,1-1 0,0 1 0,-1-1 0,1 1 0,0-1 0,0 1 0,-1-1 0,1 0 0,0 0 0,0 0 0,0 0 0,1 0 0,-1-1 0,0 1 0,3 0 0,11 3 0,0 0 0,31 2 0,-37-5 0,27 3-1089,0-2 0,47-4 0,-36-4-5509</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5.926"/>
    </inkml:context>
    <inkml:brush xml:id="br0">
      <inkml:brushProperty name="width" value="0.025" units="cm"/>
      <inkml:brushProperty name="height" value="0.025" units="cm"/>
    </inkml:brush>
  </inkml:definitions>
  <inkml:trace contextRef="#ctx0" brushRef="#br0">165 270 11307,'0'-2'413,"0"1"1,0-1 0,0 0-1,0 0 1,-1 1-1,1-1 1,0 0 0,-1 1-1,0-1 1,1 1-1,-1-1 1,0 1 0,0-1-1,0 1 1,0-1 0,0 1-1,0 0 1,0 0-1,-1-1 1,-1 0 0,1 0-103,-1 1 0,0-1 0,1 1 0,-1 0 1,0 0-1,0 0 0,0 0 0,0 0 0,0 0 0,-6 1 1,4-1-212,1 1 0,0 0 0,0 0 0,-1 1 0,1-1 1,0 1-1,0 0 0,0 0 0,0 0 0,0 1 0,0 0 1,0-1-1,0 1 0,0 1 0,1-1 0,-1 0 0,-4 5 1,4-2 103,0 1 0,0 0 1,1 0-1,-1 0 0,1 0 1,1 1-1,-1-1 0,-2 12 1,5-16-184,-1-1-1,1 1 1,-1-1 0,1 1 0,0-1 0,0 1-1,0-1 1,0 1 0,0-1 0,0 1 0,0-1-1,0 1 1,1-1 0,-1 1 0,1-1 0,-1 1-1,1-1 1,-1 0 0,1 1 0,0-1 0,0 0-1,-1 1 1,1-1 0,0 0 0,0 0 0,0 0 0,1 0-1,-1 0 1,0 0 0,0 0 0,1 0 0,-1 0-1,0-1 1,1 1 0,-1 0 0,0-1 0,1 1-1,-1-1 1,1 0 0,-1 1 0,1-1 0,-1 0-1,3 0 1,3 0 28,-1 0 0,0 0-1,1 0 1,-1-1 0,0 0-1,0-1 1,0 1 0,0-1 0,0 0-1,0-1 1,0 1 0,0-1-1,4-4 1,5-4 63,0 0 0,-1-2 0,13-14-1,-11 11 4,-22 56 24,2-23-91,0-6 10,1 0-1,0 0 1,1 0 0,1 0-1,0 1 1,0-1-1,1 1 1,0-1 0,3 13-1,-3-23-36,1 0-1,-1 0 0,1 0 0,0 0 1,-1 0-1,1 0 0,0 0 1,0 0-1,0 0 0,0-1 0,0 1 1,0 0-1,0 0 0,0-1 0,0 1 1,0-1-1,0 1 0,0-1 0,0 1 1,0-1-1,1 0 0,-1 0 1,0 1-1,0-1 0,0 0 0,1 0 1,-1 0-1,0 0 0,0-1 0,1 1 1,-1 0-1,0 0 0,0-1 1,0 1-1,0-1 0,2 0 0,3-1 127,0 0 0,-1 0 0,1-1 0,-1 0-1,0 0 1,7-5 0,8-10-61,0-2-1,-2 0 1,0-1-1,-2-1 1,0 0 0,-1-1-1,13-28 1,-12 18-21,-2-1-1,-1 0 1,-1-1 0,12-65 0,-66 167-65,34-53 0,-13 25 0,-21 55 0,37-82 0,1 1 0,1-1 0,0 1 0,0-1 0,2 1 0,-1 0 0,2 0 0,-1 0 0,3 17 0,-1-27 0,0 0 0,-1 0 0,1 0 0,0 1 0,1-1 0,-1-1 0,1 1 0,-1 0 0,1 0 0,0-1 0,0 1 0,0 0 0,0-1 0,0 0 0,1 0 0,4 4 0,-1-2 0,0-1 0,0 1 0,1-2 0,-1 1 0,1 0 0,-1-1 0,13 2 0,-9-2 0,1 0 0,0-1 0,0-1 0,0 0 0,0 0 0,0-1 0,0 0 0,0-1 0,0 0 0,11-4 0,-11 0 0,-1 0 0,1 0 0,-1-1 0,0 0 0,-1-1 0,0 0 0,0 0 0,0-1 0,-1 0 0,-1 0 0,0-1 0,0 0 0,0-1 0,-2 1 0,1-1 0,-1 0 0,-1-1 0,0 1 0,0-1 0,-1 0 0,2-20 0,-5 31 0,0 0 0,1 0 0,-1 0 0,0 0 0,0 0 0,0 0 0,0 0 0,0 0 0,0 0 0,0 0 0,0 0 0,0 1 0,0-1 0,0 0 0,-1 0 0,1 0 0,0 0 0,-1 0 0,1 0 0,-1 0 0,1 1 0,-1-1 0,1 0 0,-1 0 0,1 1 0,-1-1 0,0 0 0,1 1 0,-1-1 0,0 1 0,0-1 0,0 0 0,1 1 0,-1 0 0,0-1 0,0 1 0,0 0 0,0-1 0,0 1 0,0 0 0,0 0 0,0 0 0,0 0 0,1 0 0,-1 0 0,0 0 0,0 0 0,0 0 0,0 0 0,0 0 0,0 1 0,0-1 0,0 0 0,0 1 0,0-1 0,1 1 0,-2 0 0,-3 1 0,-1 1 0,1 0 0,0 0 0,0 1 0,1-1 0,-1 1 0,1 0 0,-5 6 0,2-1 0,-1 1 0,2 0 0,-1 1 0,2-1 0,-1 1 0,1 1 0,1-1 0,0 1 0,1-1 0,0 1 0,1 0 0,0 0 0,1 0 0,0 0 0,2 22 0,-1-31 0,1 0-1,0 0 1,-1-1-1,1 1 1,1 0-1,-1-1 1,0 1 0,0-1-1,1 1 1,0-1-1,-1 0 1,1 0 0,0 0-1,0 1 1,0-2-1,0 1 1,1 0-1,3 2 1,1 0-17,-1-1 0,1-1 0,-1 1 0,1-1 0,0 0 0,0-1 0,10 2 0,8-1-315,0-1-1,0-2 1,30-3 0,2-9-3304,-3-7-1921</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6.674"/>
    </inkml:context>
    <inkml:brush xml:id="br0">
      <inkml:brushProperty name="width" value="0.025" units="cm"/>
      <inkml:brushProperty name="height" value="0.025" units="cm"/>
    </inkml:brush>
  </inkml:definitions>
  <inkml:trace contextRef="#ctx0" brushRef="#br0">0 652 16752,'0'0'4516,"15"-16"-2519,194-216 3251,91-163-2596,-300 394-2650,0 1-1,0 0 0,0-1 1,0 1-1,0 0 0,0 0 0,0-1 1,0 1-1,0 0 0,0-1 1,1 1-1,-1 0 0,0 0 0,0-1 1,0 1-1,0 0 0,0 0 0,1-1 1,-1 1-1,0 0 0,0 0 1,0 0-1,1-1 0,-1 1 0,0 0 1,0 0-1,1 0 0,-1 0 1,0-1-1,0 1 0,1 0 0,-1 0 1,0 0-1,0 0 0,1 0 0,-1 0 1,0 0-1,1 0 0,-1 0 1,0 0-1,0 0 0,1 0 0,-1 0 1,0 0-1,1 0 0,-3 18 66,-11 29 10,-22 63 132,4 1-1,-31 221 0,62-293-113,0-38-93,0-1 0,0 1 0,0-1 0,0 1 1,0 0-1,1-1 0,-1 1 0,0-1 1,0 1-1,0-1 0,1 1 0,-1-1 1,0 1-1,1-1 0,-1 1 0,0-1 1,1 1-1,-1-1 0,0 1 0,1-1 0,-1 0 1,1 1-1,-1-1 0,1 0 0,-1 1 1,1-1-1,-1 0 0,1 0 0,-1 1 1,1-1-1,0 0 0,-1 0 0,1 0 1,-1 0-1,1 0 0,-1 0 0,1 0 0,0 0 1,-1 0-1,1 0 0,-1 0 0,1 0 1,-1 0-1,1-1 0,0 1 0,-1 0 1,1 0-1,-1-1 0,1 1 0,-1 0 0,1-1 1,-1 1-1,0 0 0,1-1 0,-1 1 1,1-1-1,0 0 0,1-2-164,1 0-1,0 0 0,-1-1 1,0 1-1,0-1 1,0 0-1,0 1 0,0-1 1,-1 0-1,0 0 1,0 0-1,0 0 1,0 0-1,0-1 0,-1 1 1,0 0-1,0-5 1,0-2-1512,0 0 1,-1 1-1,0-1 1,-1 0 0,-4-17-1,-13-11-6141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7.016"/>
    </inkml:context>
    <inkml:brush xml:id="br0">
      <inkml:brushProperty name="width" value="0.025" units="cm"/>
      <inkml:brushProperty name="height" value="0.025" units="cm"/>
    </inkml:brush>
  </inkml:definitions>
  <inkml:trace contextRef="#ctx0" brushRef="#br0">1 0 12236,'0'0'14189,"62"38"-13901,-18-41-256,4-5-1057,-1 2-2338,-9-2-2434</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7.576"/>
    </inkml:context>
    <inkml:brush xml:id="br0">
      <inkml:brushProperty name="width" value="0.025" units="cm"/>
      <inkml:brushProperty name="height" value="0.025" units="cm"/>
    </inkml:brush>
  </inkml:definitions>
  <inkml:trace contextRef="#ctx0" brushRef="#br0">154 56 18866,'0'0'2744,"-9"-1"-139,2 0-2336,2 0-71,1 0 0,-1 0 1,0 1-1,0-1 1,1 1-1,-1 0 0,0 1 1,0-1-1,1 1 1,-1 0-1,0 0 0,1 0 1,-1 0-1,1 1 1,-1 0-1,1 0 1,0 0-1,0 1 0,0-1 1,0 1-1,-5 5 1,5-5-187,1 1-1,0 0 1,0 1 0,0-1 0,0 0 0,1 1 0,0-1 0,0 1 0,0 0 0,0 0 0,1 0 0,0 0 0,0 0 0,0 0 0,1 0 0,-1 8-1,1-12-10,0 0 0,1 0-1,-1 0 1,0 0-1,0 0 1,0-1-1,1 1 1,-1 0 0,0 0-1,1 0 1,-1-1-1,1 1 1,-1 0-1,1 0 1,-1-1 0,1 1-1,-1 0 1,1-1-1,0 1 1,-1-1-1,1 1 1,0 0-1,0-1 1,-1 0 0,1 1-1,0-1 1,0 1-1,1-1 1,29-2 37,-23 0-25,-1-1 0,1 0 1,-1 0-1,0-1 0,12-8 0,-3-2 16,-1-1-1,0 0 1,-1-1 0,-1 0-1,-1-2 1,0 1 0,14-29-1,-32 92-182,-1-19 38,-13 50 983,4 2 0,3 0 0,-5 119 0,18-189-848,-1-1 0,0 1 0,0 0 0,-1-1 0,-4 12 0,6-18-19,0-1 1,-1 0 0,1 0 0,0 0 0,-1 0-1,1 0 1,-1 0 0,1 0 0,-1 0-1,1 0 1,-1 0 0,0 0 0,1 0 0,-1 0-1,0 0 1,0 0 0,0 0 0,0-1-1,0 1 1,0 0 0,0-1 0,0 1 0,0-1-1,0 1 1,0-1 0,0 0 0,0 1-1,0-1 1,-1 0 0,1 0 0,0 1 0,0-1-1,0 0 1,0 0 0,-1-1 0,1 1 0,0 0-1,0 0 1,0 0 0,0-1 0,0 1-1,-1-1 1,1 1 0,0-1 0,0 1 0,0-1-1,0 0 1,0 1 0,0-1 0,1 0-1,-1 0 1,-1-1 0,-4-4-1,0-1 0,0 0 0,1 0 0,0 0 0,0-1 0,1 0 0,0 0 0,0 0 0,1 0 0,0-1 0,-4-16 0,3 3 0,0-1 0,1 0 0,0-33 0,3 54-94,0-1 0,0 1 0,1 0 0,-1 0 0,1-1 0,-1 1 0,1 0 0,0 0 0,0 0 0,0 0 1,0 0-1,0 0 0,1 0 0,-1 0 0,0 0 0,1 1 0,-1-1 0,1 0 0,0 1 0,0-1 0,-1 1 0,1 0 0,0 0 0,0-1 0,3 0 0,6-2-1243,1 0 1,-1 0-1,23-3 0,7-2-2324,-6-5-4202</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8.541"/>
    </inkml:context>
    <inkml:brush xml:id="br0">
      <inkml:brushProperty name="width" value="0.025" units="cm"/>
      <inkml:brushProperty name="height" value="0.025" units="cm"/>
    </inkml:brush>
  </inkml:definitions>
  <inkml:trace contextRef="#ctx0" brushRef="#br0">158 1 12332,'0'0'5632,"-10"0"-2456,1 0-2706,1 1 0,0 0 1,-1 0-1,1 1 0,0 0 0,0 1 0,0-1 0,-9 6 1,14-7-406,0 1 0,-1 0 0,1 0 0,0 0 0,0 0 0,0 0-1,0 1 1,0 0 0,0-1 0,1 1 0,0 0 0,-1 0 0,1 0 0,0 1 0,0-1 0,1 0 0,-1 1 0,1-1 0,-1 1 0,1 0 0,0-1 0,1 1 0,-1 0 0,0 5 0,2-9-63,-1 0 0,0 1-1,0-1 1,0 0 0,1 1-1,-1-1 1,0 0-1,1 0 1,-1 1 0,0-1-1,0 0 1,1 0 0,-1 0-1,0 1 1,1-1 0,-1 0-1,0 0 1,1 0 0,-1 0-1,1 0 1,-1 0 0,0 0-1,1 0 1,-1 0 0,0 0-1,1 0 1,-1 0 0,0 0-1,1 0 1,-1 0 0,1 0-1,-1 0 1,0 0 0,1-1-1,-1 1 1,0 0 0,1 0-1,-1 0 1,0-1 0,0 1-1,1 0 1,-1 0 0,0-1-1,1 1 1,16-10 105,-1-3-81,-11 9-68,-1 0 0,1 0 1,0 0-1,0 1 0,1 0 0,-1 0 0,0 0 0,1 0 0,0 1 1,0 0-1,-1 0 0,10-1 0,-14 3 29,-1 1-1,1-1 1,-1 0-1,1 0 1,-1 1 0,1-1-1,-1 0 1,1 1-1,-1-1 1,1 1 0,-1-1-1,0 0 1,1 1-1,-1-1 1,1 1 0,-1-1-1,0 1 1,0-1-1,1 1 1,-1-1 0,0 1-1,0 0 1,0-1-1,1 1 1,-1-1 0,0 1-1,0 0 1,0-1-1,0 1 1,0-1 0,0 2-1,-1 25 38,1-20-46,-4 107 1541,-21 123-1,25-234-1488,-2 12-24,-1 0 0,0 0 0,-1 0 0,-5 14 0,8-26 50,0-1 0,0 1 0,0-1 0,0 1 0,-1-1-1,1 0 1,0 0 0,-1 1 0,0-1 0,1 0 0,-1 0 0,0-1-1,0 1 1,0 0 0,0-1 0,-1 1 0,1-1 0,0 1-1,-1-1 1,1 0 0,0 0 0,-1 0 0,0-1 0,1 1 0,-1-1-1,1 1 1,-1-1 0,0 0 0,1 0 0,-1 0 0,-3 0-1,4-1-21,0 0 0,1 0 0,-1 0 0,0 0 0,1 0-1,-1-1 1,1 1 0,-1 0 0,1-1 0,0 1 0,0-1-1,0 1 1,-1-1 0,2 0 0,-1 1 0,0-1 0,0 0-1,0 0 1,1 0 0,-1 0 0,1 1 0,0-1 0,-1 0-1,1 0 1,0 0 0,0 0 0,0-3 0,2-56-10,1 45-38,1 0 1,0 0-1,1 0 0,1 1 1,0-1-1,1 1 0,1 1 1,18-27-1,-5 11-38,2 2 0,0 1 0,29-25 0,9 3-313,-56 45 310,0 1-1,0 0 0,1 1 1,-1-1-1,1 1 0,0 0 1,-1 0-1,1 1 0,0 0 1,10-1-1,-15 2 52,0 1 0,0-1 0,0 1-1,0-1 1,0 1 0,0 0 0,0 0 0,-1-1 0,1 1 0,0 0-1,-1 0 1,1 0 0,0 0 0,-1 0 0,1 0 0,-1 0-1,1 0 1,-1 0 0,0 0 0,1 0 0,-1 0 0,0 0-1,0 0 1,0 1 0,0-1 0,0 0 0,0 0 0,0 0-1,0 0 1,0 0 0,-1 0 0,1 2 0,-7 39 50,1-23 259,0 0-1,-1-1 0,-1 0 1,-11 17-1,28-57-212,-1 0 1,-2-1-1,0 0 1,-1-1-1,2-41 1,-6 67-93,-1-1 0,1 1 0,-1-1 0,1 1 0,0-1 0,0 0 0,0 1 0,-1-1 0,1 0 0,1 1 0,-1-1 0,0 0 0,0 0 0,0 0 0,1 0 0,-1 0 0,0 0 0,1 0 0,-1-1 0,1 1 0,-1 0 0,1-1 0,-1 1 0,1-1 0,-1 1 0,1-1 0,0 0 0,-1 0 0,1 0 0,0 0 0,-1 0 0,3 0 0,57-3 0,-49 1 0,0 0 0,0-1 0,-1-1 0,1 0 0,-1-1 0,0 0 0,0 0 0,0-1 0,-1-1 0,14-10 0,-24 16 0,1 1 0,-1 0 0,1 0 0,-1-1 0,1 1 0,-1 0 0,0-1 0,1 1 0,-1 0 0,1-1 0,-1 1 0,0-1 0,1 1 0,-1-1 0,0 1 0,0-1 0,1 1 0,-1-1 0,0 1 0,0-1 0,0 1 0,0-1 0,1 1 0,-1-1 0,0 0 0,0 1 0,0-1 0,0 1 0,0-1 0,0 1 0,-1-2 0,-16 0 0,-26 14 0,38-8 0,0 1 0,1 0 0,-1 0 0,1 0 0,0 1 0,1-1 0,-1 1 0,1 0 0,-5 13 0,7-18 0,0 1 0,0 0 0,1 0 0,-1 0 0,0 0 0,1 0 0,0 0 0,-1 0 0,1-1 0,0 1 0,0 0 0,0 0 0,0 0 0,0 0 0,1 0 0,-1 0 0,0 0 0,1 0 0,0 0 0,-1 0 0,1 0 0,0-1 0,0 1 0,0 0 0,0 0 0,0-1 0,1 1 0,-1-1 0,0 1 0,1-1 0,-1 0 0,1 0 0,-1 1 0,1-1 0,0 0 0,-1 0 0,3 1 0,51 10-3334,-39-11 764,1 0 0,-1-1 1,21-3-1,-6-3-6238</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28.947"/>
    </inkml:context>
    <inkml:brush xml:id="br0">
      <inkml:brushProperty name="width" value="0.025" units="cm"/>
      <inkml:brushProperty name="height" value="0.025" units="cm"/>
    </inkml:brush>
  </inkml:definitions>
  <inkml:trace contextRef="#ctx0" brushRef="#br0">142 0 19571,'0'0'6523,"-7"14"-5493,-2 1-796,2 1-1,0 0 0,1 1 1,1 0-1,0 0 1,-3 31-1,4-10 254,-13 228 1882,18-260-2122,2-10-108,0-12-34,-4 5-107,0 1 0,-1 0 1,0 0-1,-1 0 0,0 0 0,0 0 0,-1 1 0,-1-1 1,-9-15-1,8 14 6,0-1 1,0 0 0,1 0 0,-7-26-1,12 36-3,0 1 0,0-1-1,0 1 1,0-1 0,0 0-1,0 1 1,0-1 0,1 1-1,-1-1 1,0 1-1,1-1 1,-1 1 0,1-1-1,0 1 1,-1 0 0,1-1-1,0 1 1,0 0 0,0-1-1,0 1 1,0 0-1,0 0 1,0 0 0,1 0-1,-1 0 1,0 0 0,1 0-1,-1 0 1,0 1 0,1-1-1,-1 1 1,1-1-1,-1 1 1,1-1 0,-1 1-1,1 0 1,2-1 0,10-1-29,0 1 0,0 0-1,21 1 1,-15 0-257,57-3-4028,-24-1-2975,-8-1-4648</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0.412"/>
    </inkml:context>
    <inkml:brush xml:id="br0">
      <inkml:brushProperty name="width" value="0.025" units="cm"/>
      <inkml:brushProperty name="height" value="0.025" units="cm"/>
    </inkml:brush>
  </inkml:definitions>
  <inkml:trace contextRef="#ctx0" brushRef="#br0">189 320 9417,'0'0'4580,"-10"-2"-3630,4 1-895,0 1 0,0 0-1,0-1 1,0 2 0,-1-1-1,1 1 1,0 0 0,0 0-1,0 1 1,0 0 0,0 0-1,1 0 1,-1 1 0,0-1-1,1 2 1,0-1 0,0 0-1,0 1 1,0 0 0,-6 7-1,6-7 311,0 2 0,0-1 0,1 0 0,0 1 0,0 0 0,0 0-1,1 0 1,0 0 0,0 1 0,0-1 0,1 1 0,0 0 0,1 0 0,-1 0 0,1 0 0,0 9-1,1-15-307,1 0 0,-1 0 0,0 0 0,1 0 0,0 0 0,-1 0 0,1 0 0,-1-1 0,1 1 0,0 0 0,0 0 0,-1 0 0,1-1 0,0 1 0,0 0 0,0-1 0,0 1 0,0-1 0,0 1 0,0-1-1,0 0 1,0 1 0,0-1 0,0 0 0,0 0 0,0 1 0,0-1 0,0 0 0,0 0 0,0 0 0,0 0 0,1-1 0,-1 1 0,0 0 0,0 0 0,0-1 0,0 1 0,1-1 0,46-12 850,-31 5-809,-1-1 1,0-1-1,-1 0 1,25-22-1,-33 25-80,0 1-1,0-1 0,0 0 1,-1-1-1,0 0 0,-1 1 1,0-2-1,0 1 0,-1-1 1,7-16-1,-22 29-76,1 7 109,1 1-1,1 0 0,0 0 0,0 1 1,2 0-1,-1 0 0,2 1 1,0 0-1,0 0 0,1 0 0,1 0 1,-3 26-1,6-39-34,0 0 0,0 0 0,0 1 1,0-1-1,0 0 0,0 0 0,0 0 0,0 0 0,0 0 1,1 0-1,-1 1 0,0-1 0,1 0 0,-1 0 0,1 0 1,-1 0-1,1 0 0,-1 0 0,1 0 0,0-1 0,-1 1 1,1 0-1,0 0 0,0 0 0,0-1 0,0 1 0,0 0 1,1 0-1,1 0 5,-1-1 0,0 0 0,1 1 0,-1-1 0,0 0 0,1 0 0,-1-1 0,0 1 1,1 0-1,-1-1 0,0 1 0,0-1 0,3-1 0,5-2 64,-1 0 1,1-1-1,-1 0 1,0-1-1,11-8 1,5-10 132,0-1 0,-2-2 0,-1 0 1,-1-1-1,-2-1 0,0-1 0,-2-1 1,-2 0-1,-1-1 0,-1-1 0,-1 0 1,12-64-1,-23 95-215,2-35-29,-9 27-3,-9 18 15,0 8 146,1 1 0,0 0 0,1 0 0,0 2-1,2-1 1,0 1 0,-14 38 0,19-41-36,0 0 0,1 0 0,1 1 0,0 0 0,2 0 0,0 0 1,0 0-1,2 0 0,0 0 0,4 28 0,-3-42-95,0 1 0,0-1 0,1 1 0,-1-1 0,1 0 0,-1 0 0,1 0 0,4 5 0,5-3 0,-3-23 0,-4-13 0,-3 20 0,0-1 0,1 1 0,0-1 0,1 1 0,0 0 0,6-15 0,16 69 0,-22-40 0,0 1 0,1-1 0,-1 0 0,1 0 0,0-1 0,0 1 0,0-1 0,1 0 0,-1 0 0,0 0 0,1-1 0,-1 1 0,1-1 0,-1 0 0,1 0 0,0-1 0,0 1 0,-1-1 0,1 0 0,0 0 0,-1-1 0,1 0 0,7-1 0,-1 0 0,0-1 0,0 0 0,0-1 0,0 0 0,0 0 0,-1-1 0,0-1 0,15-10 0,-13 6 0,0-1 0,0 0 0,12-16 0,-47 85 0,18-47 0,1 1 0,0 0 0,1-1 0,0 1 0,1 1 0,0-1 0,1 0 0,0 0 0,2 19 0,-1-30 1,0 0 1,0 1-1,1-1 0,-1 0 1,0 0-1,1 0 1,-1 1-1,1-1 0,0 0 1,-1 0-1,1 0 0,0 0 1,0 0-1,-1 0 1,1 0-1,0 0 0,0-1 1,0 1-1,0 0 0,0 0 1,0-1-1,0 1 0,1-1 1,-1 1-1,0-1 1,0 1-1,0-1 0,1 0 1,-1 0-1,0 1 0,0-1 1,1 0-1,-1 0 0,0 0 1,0 0-1,1 0 1,-1-1-1,0 1 0,2-1 1,1 0-68,0 0 1,-1 0 0,0 0-1,1 0 1,-1-1-1,1 1 1,-1-1 0,0 0-1,0 0 1,0 0-1,0-1 1,3-3 0,-1 0-1300,-1 0 1,0-1 0,0 0-1,-1 0 1,0 0 0,4-12-1,3-22-7283</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0.738"/>
    </inkml:context>
    <inkml:brush xml:id="br0">
      <inkml:brushProperty name="width" value="0.025" units="cm"/>
      <inkml:brushProperty name="height" value="0.025" units="cm"/>
    </inkml:brush>
  </inkml:definitions>
  <inkml:trace contextRef="#ctx0" brushRef="#br0">35 1 20403,'0'0'8136,"-34"50"-7784,34-33-448,13 2-2498,3-2-3364,2 1-5477</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3:31.126"/>
    </inkml:context>
    <inkml:brush xml:id="br0">
      <inkml:brushProperty name="width" value="0.025" units="cm"/>
      <inkml:brushProperty name="height" value="0.025" units="cm"/>
    </inkml:brush>
  </inkml:definitions>
  <inkml:trace contextRef="#ctx0" brushRef="#br0">50 1 22261,'0'0'5830,"-9"9"-3241,-23 31-833,31-39-1749,0-1 0,1 1 0,-1-1 0,1 1 0,-1-1 0,1 1 0,-1-1 0,1 1 0,0 0 0,-1-1 0,1 1 0,-1 0-1,1-1 1,0 1 0,0 0 0,-1-1 0,1 1 0,0 0 0,0 0 0,0-1 0,0 1 0,0 0 0,0 0 0,0-1 0,0 1 0,0 0 0,0 0 0,1-1 0,-1 1 0,0 0 0,0-1 0,1 1 0,-1 0 0,0-1 0,1 1 0,-1 0-1,1-1 1,-1 1 0,1-1 0,-1 1 0,1-1 0,-1 1 0,1-1 0,-1 1 0,1-1 0,0 1 0,-1-1 0,1 0 0,0 1 0,-1-1 0,1 0 0,0 0 0,0 0 0,-1 1 0,1-1 0,0 0 0,0 0 0,1 0 0,48-1-77,-43 1 60,30-4-109,1-2-1,39-10 1,-45 7 11,0 3 0,1 1 0,42-2 0,-74 7 113,1 0-1,-1 0 1,0 0 0,0 0 0,1 0-1,-1 0 1,0 0 0,0 0 0,0 1-1,1-1 1,-1 0 0,0 1-1,0-1 1,0 1 0,0-1 0,0 1-1,0 0 1,0-1 0,0 1 0,0 0-1,0 0 1,0 0 0,0 0-1,-1 0 1,1 0 0,0 0 0,0 1-1,2 33 283,-2-3-31,0-31-251,-1 0-1,0 1 1,1-1-1,0 0 0,-1 0 1,1 0-1,-1 0 1,1-1-1,0 1 0,0 0 1,0 0-1,-1 0 1,1 0-1,0-1 1,0 1-1,0 0 0,0-1 1,0 1-1,0-1 1,0 1-1,0-1 0,1 0 1,-1 1-1,0-1 1,1 0-1,18 2-457,-1-1 0,0-1 1,0 0-1,0-2 0,0 0 0,20-6 1,52-4-3645,-73 12-3019</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8.248"/>
    </inkml:context>
    <inkml:brush xml:id="br0">
      <inkml:brushProperty name="width" value="0.025" units="cm"/>
      <inkml:brushProperty name="height" value="0.025" units="cm"/>
    </inkml:brush>
  </inkml:definitions>
  <inkml:trace contextRef="#ctx0" brushRef="#br0">247 113 13389,'0'0'2445,"3"-11"715,-2 9-2960,13-48 3209,-13 49-3239,-1-1-1,1 1 0,-1-1 0,0 1 1,1-1-1,-1 1 0,0-1 0,0 0 1,0 1-1,0-1 0,-1 1 0,1-1 1,0 1-1,-1-1 0,1 1 0,-1-1 0,1 1 1,-1-1-1,0 1 0,1-1 0,-1 1 1,0 0-1,0-1 0,0 1 0,0 0 1,0 0-1,0 0 0,-1 0 0,1 0 1,0 0-1,-1 0 0,1 0 0,-2 0 1,-2 0-54,1 0-1,0 0 1,-1 1 0,1-1 0,0 1 0,-1 0 0,1 1 0,0-1 0,-1 1 0,1 0 0,0 0 0,-1 0 0,1 0 0,0 1 0,0 0 0,-4 2 0,0 1-30,1 0 0,0 1 0,0-1-1,0 1 1,1 1 0,0-1 0,-8 12-1,-1 5 100,1 0 0,2 1 0,0 0 0,-11 35 0,15-35-15,1 0 1,-4 26 0,9-40-143,1 0 1,0 0 0,0 0 0,1 0-1,1 0 1,-1 0 0,6 20 0,-5-27-28,0 0 1,0-1-1,1 1 1,0 0 0,-1 0-1,1-1 1,0 1 0,0-1-1,1 1 1,-1-1 0,0 0-1,1 0 1,0 0-1,-1 0 1,1 0 0,0-1-1,0 1 1,0-1 0,0 0-1,0 0 1,0 0-1,0 0 1,0 0 0,0-1-1,1 1 1,-1-1 0,0 0-1,0 0 1,1 0 0,-1-1-1,0 1 1,0-1-1,0 0 1,0 1 0,5-3-1,-3 2 1,0-1-1,0 1 0,0-1 0,0 0 0,0 0 1,-1-1-1,1 1 0,-1-1 0,1 0 0,-1 0 1,0-1-1,0 1 0,-1-1 0,1 0 0,-1 0 1,1 0-1,-1-1 0,-1 1 0,1-1 1,-1 1-1,4-10 0,-5 9-1,0 0 0,-1 0 0,0 0 0,0 0 0,0-1 0,0 1 0,-1 0 0,0 0 0,0 0 0,0 0 0,-1 0 0,0 0 0,-2-6 0,3 9 0,0 0 0,-1 0 0,1 1 0,0-1 0,0 0 0,-1 1 0,1-1 0,-1 1 0,0-1 0,1 1 0,-1 0 0,0-1 0,0 1 0,0 0 0,0 0 0,0 0 0,0 1 0,0-1 0,0 0 0,0 1 0,0-1 0,0 1 0,0 0 0,-1 0 0,1 0 0,0 0 0,0 0 0,0 0 0,0 1 0,-1-1 0,1 1 0,0-1 0,0 1 0,-2 1 0,1 0 0,0 0 0,1 0 0,-1 0 0,1 1 0,-1-1 0,1 1 0,0 0 0,0-1 0,0 1 0,0 0 0,0 0 0,1 1 0,0-1 0,-1 0 0,1 0 0,0 1 0,1-1 0,-1 0 0,1 1 0,-1-1 0,1 1 0,0-1 0,1 6 0,-1-8 0,1 0 0,0 0 0,0-1 0,-1 1 0,1 0 0,0-1 0,0 1 0,0-1 0,0 1 0,0-1 0,0 0 0,0 1 0,0-1 0,0 0 0,0 0 0,0 1 0,0-1 0,0 0 0,0 0 0,0 0 0,0 0 0,2-1 0,26-2 0,-18 0 0,0-1 0,-1-1 0,1 0 0,-1 0 0,0-1 0,-1 0 0,1-1 0,-1 0 0,14-14 0,29-21 0,-51 42 0,-1 0 0,0 0 0,1-1 0,-1 1 0,0 0 0,1 0 0,-1-1 0,0 1 0,1 0 0,-1 0 0,0 0 0,1 0 0,-1 0 0,1-1 0,-1 1 0,0 0 0,1 0 0,-1 0 0,1 0 0,-1 0 0,0 0 0,1 0 0,-1 1 0,1-1 0,-1 0 0,0 0 0,1 0 0,-1 0 0,0 0 0,1 1 0,-1-1 0,0 0 0,1 0 0,-1 0 0,0 1 0,1-1 0,-1 0 0,0 1 0,1-1 0,4 21 0,-8 32 0,3-51 0,-12 62 73,8-47-156,1 0 0,0 0 0,1 1 0,1 18 0,1-35-28,0 0 0,0-1 0,0 1-1,0 0 1,0-1 0,0 1-1,0 0 1,0-1 0,1 1 0,-1-1-1,0 1 1,0 0 0,1-1 0,-1 1-1,0-1 1,1 1 0,-1-1-1,0 1 1,1-1 0,-1 1 0,1-1-1,-1 1 1,1-1 0,-1 1-1,1-1 1,-1 0 0,1 1 0,0-1-1,-1 0 1,1 0 0,-1 1 0,1-1-1,0 0 1,-1 0 0,1 0-1,0 0 1,-1 0 0,1 0 0,0 0-1,-1 0 1,1 0 0,0 0 0,-1 0-1,1 0 1,-1 0 0,1-1-1,1 1 1,0-1-358,1 0 0,-1 0 0,1-1 0,-1 1 0,1 0 0,-1-1 0,0 0 0,0 1 0,0-1 0,4-4 0,2-6-1102,1 0 0,-2-1 0,1-1 1,-2 1-1,0-1 0,7-22 0,9-49-1493,-4 14 5054,7 4 5579,-26 74-1665,0 7-3734,-2 21-624,-10 10-288,7-30-762,2-1 0,-1 1 0,2 1 1,0-1-1,1 0 0,0 1 0,1 0 0,2 15 0,0-31-496,0 0 0,0 0 0,-1 0 0,1 0 0,0 0 0,0 0 0,0-1 0,0 1 0,0 0 0,-1 0 0,1-1 0,0 1 0,0 0 0,0-1 0,-1 1 0,1-1 0,0 1 0,-1-1 0,1 1 0,0-1 0,-1 0 0,1 1 0,0-2 0,3-8 0,1 1 0,-2-1 0,0 0 0,0-1 0,-1 1 0,0 0 0,-1-1 0,0 1 0,0-1 0,-1 1 0,-2-12 0,2 7 0,-1 28 0,1-8 0,-1-1 0,1 0 0,0 1 0,0-1 0,1 0 0,-1 1 0,2 5 0,-1-8 0,0-1 0,0 1 0,-1-1 0,1 1 0,0-1 0,0 1 0,0-1 0,1 0 0,-1 0 0,0 1 0,0-1 0,1 0 0,-1 0 0,1 0 0,-1 0 0,1-1 0,-1 1 0,1 0 0,-1-1 0,1 1 0,0-1 0,-1 1 0,1-1 0,0 0 0,-1 0 0,3 0 0,4 1 0,0-1 0,1 0 0,-1 0 0,0-1 0,0 0 0,0-1 0,0 0 0,0 0 0,0 0 0,-1-1 0,15-7 0,-17 7 0,0 0 0,-1 0 0,1-1 0,-1 0 0,1 0 0,-1 0 0,0 0 0,-1 0 0,1-1 0,-1 1 0,0-1 0,0 0 0,0 0 0,0-1 0,-1 1 0,0 0 0,2-11 0,-4 17 0,0-1 0,0 0 0,0 0 0,-1 0 0,1 0 0,0 0 0,0 0 0,0 0 0,0 0 0,-1 0 0,1 0 0,0 0 0,0 0 0,0 0 0,0 0 0,0 0 0,-1 0 0,1-1 0,0 1 0,0 0 0,0 0 0,0 0 0,0 0 0,-1 0 0,1 0 0,0 0 0,0 0 0,0 0 0,0-1 0,0 1 0,0 0 0,0 0 0,0 0 0,0 0 0,-1 0 0,1 0 0,0-1 0,0 1 0,0 0 0,0 0 0,0 0 0,0 0 0,0-1 0,0 1 0,0 0 0,0 0 0,0 0 0,0 0 0,0 0 0,0-1 0,0 1 0,0 0 0,0 0 0,0 0 0,0 0 0,1 0 0,-1-1 0,0 1 0,-7 7 0,-1 5 0,1-1 0,0 2 0,1-1 0,1 1 0,0 0 0,0 0 0,1 0 0,-3 20 0,7-33 0,0 1 0,0-1 0,0 1 0,0-1 0,0 1 0,0-1 0,0 1 0,0-1 0,0 1 0,0-1 0,1 0 0,-1 1 0,0-1 0,0 1 0,0-1 0,1 1 0,-1-1 0,0 0 0,0 1 0,1-1 0,-1 0 0,0 1 0,1-1 0,-1 0 0,0 1 0,1-1 0,-1 0 0,1 0 0,-1 1 0,0-1 0,1 0 0,-1 0 0,1 0 0,21-1 0,19-15 0,-12-2 0,-22 13 0,1-1 0,-1 1 0,1 1 0,0-1 0,1 1 0,-1 1 0,1 0 0,0 0 0,0 0 0,0 1 0,0 1 0,9-1 0,-17 2 0,0 1 0,0-1 0,0 1 0,0-1 0,0 1 0,0-1 0,0 1 0,-1 0 0,1 0 0,0-1 0,-1 1 0,1 0 0,0 0 0,-1 0 0,1 0 0,-1 0 0,1 0 0,-1 0 0,1 0 0,-1 0 0,0 0 0,0 0 0,1 0 0,-1 0 0,0 0 0,0 0 0,0 0 0,0 2 0,-1 41 0,1-32 0,0-5 0,-1-3 0,1-1 0,0 1 0,0 0 0,1-1 0,-1 1 0,1-1 0,0 1 0,1 5 0,10-3 0,11-16 0,8-7-4467,-14 9 46</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8.590"/>
    </inkml:context>
    <inkml:brush xml:id="br0">
      <inkml:brushProperty name="width" value="0.025" units="cm"/>
      <inkml:brushProperty name="height" value="0.025" units="cm"/>
    </inkml:brush>
  </inkml:definitions>
  <inkml:trace contextRef="#ctx0" brushRef="#br0">87 1 20756,'2'0'519,"-1"0"0,1 0 0,0 0-1,-1 1 1,1-1 0,-1 1 0,1-1 0,-1 1 0,1-1 0,-1 1 0,0 0 0,1 0 0,-1-1 0,0 1 0,0 0 0,1 0 0,-1 0 0,0 1 0,1 0 0,0 1-286,0 0 0,0 0 0,-1 0 0,1 0 1,-1 1-1,1-1 0,-1 0 0,1 6 0,-1-4-274,0 0 1,0 1-1,-1-1 1,0 0-1,0 1 0,0-1 1,0 0-1,-1 1 1,0-1-1,0 0 0,-4 10 1,-1-5 43,0 0 1,-1-1 0,0 0 0,-1 0 0,0-1-1,-18 15 1,15-13-5,-1 0 0,2 1-1,-12 15 1,21-26 1,1 1 0,0-1 0,0 0 0,0 0 0,-1 1 0,1-1 0,0 0 0,0 0 0,0 1 0,0-1 0,0 0 0,0 0 0,-1 1 0,1-1 0,0 0 0,0 1 0,0-1 0,0 0 0,0 0 0,0 1 0,0-1 0,0 0 0,0 1 0,0-1 0,1 0 0,-1 0 0,0 1 0,0-1 0,0 0 0,0 0 0,0 1 0,0-1 0,1 0 0,-1 0 0,0 1 0,0-1 0,0 0 0,1 0 0,-1 1 0,16 3 0,29-3 0,-36-2 0,33 1-835,0-1 1,60-12-1,-101 13 275,10-3-3978,-7-3-3165</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8.916"/>
    </inkml:context>
    <inkml:brush xml:id="br0">
      <inkml:brushProperty name="width" value="0.025" units="cm"/>
      <inkml:brushProperty name="height" value="0.025" units="cm"/>
    </inkml:brush>
  </inkml:definitions>
  <inkml:trace contextRef="#ctx0" brushRef="#br0">0 95 16239,'0'0'12300,"51"-20"-11595,-13 12-577,1 1-128,3-3-1410,-5-3-2337,-5-3-2371,-4-4-4548</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9.276"/>
    </inkml:context>
    <inkml:brush xml:id="br0">
      <inkml:brushProperty name="width" value="0.025" units="cm"/>
      <inkml:brushProperty name="height" value="0.025" units="cm"/>
    </inkml:brush>
  </inkml:definitions>
  <inkml:trace contextRef="#ctx0" brushRef="#br0">76 1 16720,'0'0'9134,"-4"13"-6865,3-10-2223,-49 175 2768,43-148-2458,2 1 1,1-1 0,1 1 0,2 45 0,1-75-357,0 0 0,0 0 0,0 0 0,0 0 0,0 0 0,1 0 0,-1 0 0,0 0 0,1 0 0,-1 0 0,1 0 0,-1 0 0,1 0 0,0 0 0,-1 0 0,1 0 0,0-1 0,0 1 0,-1 0 0,1 0 0,0-1 0,0 1 0,0-1 0,0 1 0,0-1 0,0 1 0,0-1 0,0 1 0,0-1 0,0 0 0,0 0 0,0 1 0,0-1 0,0 0 0,0 0 0,0 0 0,1 0 0,-1 0 0,0-1 0,0 1 0,0 0 0,0 0 0,0-1 0,0 1 0,1-1 0,3-1 0,0 1 0,0-1 0,-1 0 0,1 0 0,0-1 0,-1 0 0,0 0 0,7-5 0,4-8 3,-1-2 1,0 1-1,-2-2 0,0 1 1,13-29-1,-5 3-53,21-66 0,-38 97-471</inkml:trace>
  <inkml:trace contextRef="#ctx0" brushRef="#br0" timeOffset="1">140 268 8360,'0'0'9321,"-9"50"-5926,9-27-128,0-2-897,6 0-1217,6-3-896,2-3-738,5-1-2370,4-7-2690,1-6-4420,3-1 3747</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9.632"/>
    </inkml:context>
    <inkml:brush xml:id="br0">
      <inkml:brushProperty name="width" value="0.025" units="cm"/>
      <inkml:brushProperty name="height" value="0.025" units="cm"/>
    </inkml:brush>
  </inkml:definitions>
  <inkml:trace contextRef="#ctx0" brushRef="#br0">162 48 18514,'-8'-1'2247,"-3"0"-1243,1 0-1,-1 1 1,1 1-1,-1-1 1,1 2-1,-1-1 1,-12 5 0,20-6-890,0 1 0,0 1 0,0-1 0,0 0 0,0 1 0,0-1 0,1 1 1,-1 0-1,0 0 0,1 0 0,-1 0 0,1 0 0,0 1 0,0-1 0,0 1 1,0-1-1,0 1 0,0 0 0,1 0 0,0 0 0,-1 0 0,1 0 0,0 0 0,0 0 1,1 0-1,-1 1 0,1-1 0,-1 0 0,1 0 0,0 1 0,1 4 0,-1-7-107,1 1 0,-1-1 0,1 0 0,-1 1 0,1-1-1,0 0 1,0 0 0,-1 1 0,1-1 0,0 0 0,0 0-1,0 0 1,0 0 0,1 0 0,-1 0 0,0 0 0,0-1 0,1 1-1,-1 0 1,0-1 0,1 1 0,-1-1 0,0 1 0,1-1-1,-1 0 1,1 1 0,-1-1 0,3 0 0,47 3 116,-44-3-119,-1 0-4,1-1 0,-1 0 0,1 0 0,-1-1 0,0 1 0,0-1 0,0-1 0,0 1 0,0-1 0,0 0 0,-1 0 0,1-1 0,-1 1 0,9-9 0,-11 9 0,0 0 0,0-1 0,0 1 0,0-1 0,0 1 0,-1-1 0,1 0 0,-1 0 0,0 0 0,-1 0 0,1-1 0,-1 1 0,1 0 0,-1-1 0,0 1 0,-1-1 0,1 1 0,-1-1 0,0 1 0,0-1 0,-2-7 0,2 10 1,-1 1 0,0-1-1,0 0 1,0 1 0,0-1 0,0 1 0,0 0 0,0-1-1,-1 1 1,1 0 0,0 0 0,-1 0 0,1 0 0,-1 0-1,1 0 1,-1 0 0,1 0 0,-1 1 0,0-1-1,1 1 1,-1-1 0,0 1 0,0-1 0,1 1 0,-1 0-1,0 0 1,0 0 0,0 0 0,1 0 0,-1 0 0,0 1-1,0-1 1,-2 2 0,0-2-10,0 1-1,0 0 1,0 0 0,0 0-1,0 0 1,0 1 0,1-1-1,-1 1 1,0 0 0,1 0-1,0 1 1,-1-1 0,1 1-1,-3 2 1,5-3-164,0 0 0,0 0 0,0-1 0,0 1 1,0 0-1,0 0 0,0 0 0,1 0 0,-1 0 0,1 0 0,0 0 1,-1 0-1,1 0 0,0 1 0,0-1 0,0 0 0,1 0 0,-1 0 0,1 3 1,0-4-383,-1 0 1,1 1 0,0-1 0,0 0-1,0 1 1,0-1 0,0 0 0,0 0-1,0 0 1,0 0 0,1 0 0,-1 0-1,0 0 1,1 0 0,-1-1 0,0 1-1,1 0 1,-1-1 0,1 1 0,-1-1 0,1 0-1,-1 1 1,1-1 0,0 0 0,1 0-1,21 1-14232</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09.975"/>
    </inkml:context>
    <inkml:brush xml:id="br0">
      <inkml:brushProperty name="width" value="0.025" units="cm"/>
      <inkml:brushProperty name="height" value="0.025" units="cm"/>
    </inkml:brush>
  </inkml:definitions>
  <inkml:trace contextRef="#ctx0" brushRef="#br0">111 1 11691,'0'0'9748,"-10"1"-6988,3 0-2357,0 0-1,1 0 1,-1 1 0,0 0 0,0 0 0,1 1-1,-8 4 1,11-6-292,1 0-1,-1 1 0,1 0 1,-1 0-1,1 0 1,0 0-1,-1 0 1,1 0-1,0 0 0,1 1 1,-1-1-1,0 1 1,1 0-1,-1-1 0,1 1 1,0 0-1,0 0 1,0 0-1,0 0 0,0-1 1,1 1-1,-1 0 1,1 5-1,0-7-107,1 0 0,-1 1 0,1-1 1,0 0-1,-1 1 0,1-1 0,0 0 0,0 0 0,0 0 0,0 0 0,0 0 1,0 0-1,0 0 0,0 0 0,0 0 0,0 0 0,0 0 0,1-1 0,-1 1 1,0 0-1,1-1 0,-1 1 0,0-1 0,1 0 0,-1 1 0,1-1 0,-1 0 1,3 0-1,54 5-277,-42-4 83,22 0-122,-29-1 237,1 0 1,-1 0-1,0 1 1,0 0-1,0 0 1,0 1-1,0 0 1,10 4-1,-19-5 83,1-1-1,0 0 1,-1 1-1,1-1 0,-1 0 1,1 1-1,0-1 0,-1 1 1,1-1-1,-1 1 1,1-1-1,-1 1 0,0-1 1,1 1-1,-1 0 0,1-1 1,-1 1-1,0 0 1,0-1-1,1 1 0,-1 0 1,0-1-1,0 1 0,0 0 1,0 0-1,0-1 0,0 1 1,0 0-1,0 1 1,-13 20 408,-29 15 516,41-36-888,0-1-21,-23 18 524,0-1-1,-1-1 1,-51 24-1,96-57-6187,0 0-1,32-37 0,-25 17-5466</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10.600"/>
    </inkml:context>
    <inkml:brush xml:id="br0">
      <inkml:brushProperty name="width" value="0.025" units="cm"/>
      <inkml:brushProperty name="height" value="0.025" units="cm"/>
    </inkml:brush>
  </inkml:definitions>
  <inkml:trace contextRef="#ctx0" brushRef="#br0">82 0 6662,'0'0'18412,"-8"12"-16015,-2 5-1831,0 2 0,1-1 0,1 1 0,0 0 0,2 1 0,0 0-1,-3 21 1,1 171 179,9-167-721,18-123-24,-18 2-459,-9 107 149,8-29 322,0-1-1,0 1 0,0 0 0,1 0 1,-1 0-1,1-1 0,-1 1 1,1 0-1,0-1 0,-1 1 1,1 0-1,0-1 0,0 1 0,0-1 1,0 1-1,0-1 0,1 0 1,-1 1-1,0-1 0,1 0 0,1 2 1,1-1 1,0 0 0,0 0 0,-1-1 0,1 1 0,0-1 0,0 0 0,1 0 0,-1 0 0,6 0 0,-4-1-5,0 1-1,0-1 1,0 0 0,0-1-1,0 0 1,0 1 0,0-2-1,0 1 1,-1-1 0,1 0-1,0 0 1,-1-1-1,10-5 1,-14 7-7,3-1 15,-1-1 0,1 0-1,-1 0 1,0 0 0,0-1-1,0 1 1,0-1 0,-1 0-1,0 1 1,1-1-1,-1 0 1,-1 0 0,1-1-1,0 1 1,-1 0 0,0 0-1,1-8 1,-30 51-16,21-29 0,1 0 0,0 0 0,1 1 0,0-1 0,1 1 0,0 0 0,1 1 0,0-1 0,0 1 0,1-1 0,0 19 0,2-28 0,1 0 0,0 0 0,0 0 0,-1 0 0,1 0 0,0 0 0,1 0 0,-1-1 0,0 1 0,0 0 0,1-1 0,-1 1 0,1-1 0,0 1 0,-1-1 0,1 0 0,0 0 0,0 0 0,-1 0 0,1 0 0,0 0 0,0 0 0,0 0 0,0-1 0,1 1 0,-1-1 0,0 0 0,0 0 0,0 1 0,0-1 0,3-1 0,9 2 0,0-1 0,0 0 0,21-4 0,-1-4 0,-1-1 0,-1-1 0,0-2 0,44-23 0,29-10 0,-105 44 0,0 1 0,0 0 0,0 0 0,0 0 0,1 0 0,-1-1 0,0 1 0,0 0 0,1 0 0,-1 0 0,0 0 0,0 0 0,0 0 0,1 0 0,-1 0 0,0 0 0,0 0 0,1 0 0,-1 0 0,0 0 0,0 0 0,1 0 0,-1 0 0,0 0 0,0 0 0,1 0 0,-1 0 0,0 0 0,0 0 0,0 0 0,1 0 0,-1 0 0,0 1 0,0-1 0,0 0 0,1 0 0,-1 0 0,0 0 0,0 1 0,0-1 0,0 0 0,1 0 0,-1 0 0,0 1 0,0-1 0,0 0 0,0 1 0,-6 14 0,-24 30 0,20-31 0,8-12 0,-3 6 0,0-1 0,1 0 0,-1 1 0,1 0 0,1 0 0,-1 0 0,2 0 0,-1 1 0,-2 11 0,6-18 0,0-1 0,-1 0 0,1 0 0,0 0 0,-1 0 0,1 0 0,0 0 0,0 0 0,0 0 0,0 0 0,0 0 0,0-1 0,0 1 0,0 0 0,1-1 0,-1 1 0,0-1 0,0 1 0,0-1 0,1 1 0,-1-1 0,0 0 0,1 0 0,-1 0 0,0 1 0,0-1 0,1-1 0,-1 1 0,0 0 0,1 0 0,0-1 0,48-1 0,-39 0-704,-1-1 0,0 0 1,0 0-1,0-1 0,15-8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28.803"/>
    </inkml:context>
    <inkml:brush xml:id="br0">
      <inkml:brushProperty name="width" value="0.025" units="cm"/>
      <inkml:brushProperty name="height" value="0.025" units="cm"/>
    </inkml:brush>
  </inkml:definitions>
  <inkml:trace contextRef="#ctx0" brushRef="#br0">340 20 18578,'0'0'1009,"-8"-3"325,3 0-1182,0 1 0,0 0 0,0 0-1,0 0 1,0 1 0,0-1 0,0 1-1,0 1 1,-1-1 0,1 1 0,0 0 0,0 0-1,-1 0 1,1 1 0,0-1 0,0 2 0,-1-1-1,1 0 1,0 1 0,0 0 0,1 0 0,-8 4-1,-6 8 142,1 1 0,0 1 0,1 0 0,0 1 0,2 1 0,0 0 0,1 1 0,-18 34 0,22-37-26,2 1-1,0-1 1,1 1-1,0 1 1,1-1-1,2 1 1,-1-1-1,2 1 1,0 0-1,2 0 1,1 29-1,-1-44-247,1 0 0,-1 1-1,1-1 1,0 0 0,0 0-1,0 0 1,1 0 0,-1 0-1,1 0 1,-1 0 0,1 0 0,0 0-1,0-1 1,0 1 0,1-1-1,-1 0 1,1 1 0,-1-1-1,1 0 1,-1 0 0,1-1-1,6 3 1,-4-2 43,0 0-1,0-1 1,0 0-1,1 0 1,-1 0 0,1 0-1,-1-1 1,1 0-1,-1-1 1,0 1-1,1-1 1,-1 0 0,6-1-1,-5 0 10,0 0-1,0 0 1,-1 0-1,1-1 1,-1 0-1,0 0 1,0 0-1,0-1 1,0 1-1,-1-1 1,9-9-1,-11 11-52,0-1-1,0 0 0,0 0 1,-1 0-1,1 0 0,-1 0 1,1 0-1,-1 0 0,0 0 1,0-1-1,-1 1 1,1 0-1,-1-1 0,1 1 1,-1 0-1,0-1 0,-1 1 1,1 0-1,0-1 0,-1 1 1,-1-6-1,1 7-17,0 1 0,0-1 0,0 0 0,0 1 0,0 0 0,0-1 0,0 1 0,0 0 0,-1 0 0,1-1 0,-1 1 0,1 0 0,0 0 0,-1 1 0,0-1 0,1 0 0,-1 0 0,1 1 0,-1-1 0,0 1 0,1-1 0,-1 1 0,0 0 0,0 0 0,1 0 0,-1 0 0,0 0 0,0 0 0,1 0 0,-1 0 0,0 1 0,0-1 0,-2 2 0,0-1 0,0-1 0,1 2 0,-1-1 0,0 0 0,0 1 0,1 0 0,-1 0 0,1 0 0,-1 0 0,1 1 0,0-1 0,0 1 0,-4 4 0,5-5 0,1 0 0,-1 1 0,1 0 0,-1-1 0,1 1 0,0 0 0,0-1 0,0 1 0,0 0 0,1 0 0,-1 0 0,1 0 0,0 0 0,-1-1 0,2 7 0,-1-9 0,0 1 0,1 0 0,-1-1 0,0 1 0,1 0 0,-1-1 0,0 1 0,1 0 0,-1-1 0,1 1 0,-1-1 0,1 1 0,-1-1 0,1 1 0,0-1 0,-1 1 0,1-1 0,0 0 0,-1 1 0,1-1 0,0 0 0,-1 0 0,2 1 0,0-1 0,1 0 0,0 0 0,-1 0 0,1 0 0,-1 0 0,1 0 0,-1-1 0,1 1 0,-1-1 0,3-1 0,10-4 0,-1-1 0,0-1 0,-1-1 0,0 0 0,0 0 0,-1-1 0,0-1 0,-1 0 0,17-21 0,-8 10 0,34-28 0,-54 50 0,0 0 0,0 0 0,1 0 0,-1 0 0,0 0 0,0 0 0,1 0 0,-1 0 0,0 0 0,0 0 0,1 0 0,-1 0 0,0 1 0,0-1 0,1 0 0,-1 0 0,0 0 0,0 0 0,0 1 0,0-1 0,1 0 0,-1 0 0,0 0 0,0 1 0,0-1 0,0 0 0,0 0 0,1 1 0,-1-1 0,0 0 0,0 0 0,0 1 0,0-1 0,0 0 0,0 0 0,0 1 0,0-1 0,0 0 0,0 0 0,0 1 0,0-1 0,0 0 0,0 0 0,0 1 0,0-1 0,0 0 0,-1 0 0,1 1 0,0 21 0,0-18 0,-1 17 0,-1 1 0,-1-1 0,-9 30 0,-5 36 0,18-87-123,-1-1-1,1 1 1,0 0-1,0 0 1,-1 0-1,1 0 1,0 0-1,0-1 1,-1 1-1,1 0 1,0-1-1,-1 1 1,1-1-1,0 1 1,-1 0-1,1-1 1,-1 1-1,1-1 1,-1 0 0,1 1-1,-1-1 1,1 1-1,-1-1 1,0 0-1,1 1 1,0-2-1,21-25-5692,1-13-190,-1-11-2893</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29.159"/>
    </inkml:context>
    <inkml:brush xml:id="br0">
      <inkml:brushProperty name="width" value="0.025" units="cm"/>
      <inkml:brushProperty name="height" value="0.025" units="cm"/>
    </inkml:brush>
  </inkml:definitions>
  <inkml:trace contextRef="#ctx0" brushRef="#br0">103 1 20243,'0'0'1943,"-5"10"43,-52 145 4278,46-117-5845,2 1 0,1 0 1,3 1-1,-2 62 0,7-98-404,-1 0 0,1 1 0,1-1 0,-1 0 0,1 0 0,0 0 0,0 0 0,0-1 1,0 1-1,3 6 0,-3-9-13,-1 0 0,1-1 1,0 1-1,-1 0 0,1-1 0,-1 1 1,1-1-1,0 1 0,0-1 1,-1 1-1,1-1 0,0 0 1,0 1-1,-1-1 0,1 0 0,0 0 1,0 1-1,0-1 0,0 0 1,-1 0-1,2 0 0,1 0 0,0-1 0,-1 1-1,1-1 1,-1 0 0,1 0 0,-1 0-1,1 0 1,-1 0 0,0 0-1,3-3 1,15-10-2,-1-1 0,0-1 0,-2 0 0,22-26 0,55-81 0,-84 111-74,-7 9-202,0-1 0,0 0 0,0 0 0,0 0 0,-1 0 0,1 0-1,-1 0 1,0-1 0,2-8 0,-14 12-13160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29.500"/>
    </inkml:context>
    <inkml:brush xml:id="br0">
      <inkml:brushProperty name="width" value="0.025" units="cm"/>
      <inkml:brushProperty name="height" value="0.025" units="cm"/>
    </inkml:brush>
  </inkml:definitions>
  <inkml:trace contextRef="#ctx0" brushRef="#br0">5 1 17521,'0'0'5829,"-5"56"-2818,10-39-353,8-3-1152,4-1-769,5 2-577,2-1-513,-1-2-3138,1-7-5349</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0.637"/>
    </inkml:context>
    <inkml:brush xml:id="br0">
      <inkml:brushProperty name="width" value="0.025" units="cm"/>
      <inkml:brushProperty name="height" value="0.025" units="cm"/>
    </inkml:brush>
  </inkml:definitions>
  <inkml:trace contextRef="#ctx0" brushRef="#br0">0 38 20275,'0'0'3203,"62"-6"-736,-23 0-546,6-3-1056,5 1-545,1 3-191,-3 2-129,-9 3-257,-7 0-928,-15 2-1249,-15 11-1282,-2 1-1344,-25 1-4293</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1.029"/>
    </inkml:context>
    <inkml:brush xml:id="br0">
      <inkml:brushProperty name="width" value="0.025" units="cm"/>
      <inkml:brushProperty name="height" value="0.025" units="cm"/>
    </inkml:brush>
  </inkml:definitions>
  <inkml:trace contextRef="#ctx0" brushRef="#br0">1 35 17168,'0'0'8809,"72"4"-6888,-44-6-1216,2-3-545,0 0-128,-4 1-833,-5-1-1921,-10-2-2147,-6-4-2850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1.357"/>
    </inkml:context>
    <inkml:brush xml:id="br0">
      <inkml:brushProperty name="width" value="0.025" units="cm"/>
      <inkml:brushProperty name="height" value="0.025" units="cm"/>
    </inkml:brush>
  </inkml:definitions>
  <inkml:trace contextRef="#ctx0" brushRef="#br0">0 296 3972,'0'0'20910,"11"-9"-19794,59-47 183,54-48-279,-112 93-893,-1-1 1,0-1-1,0 0 0,-2 0 0,1-1 0,-2 0 0,11-23 0,-22 223 92,5-153-872,1 3-4683,-3-26-836</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2.151"/>
    </inkml:context>
    <inkml:brush xml:id="br0">
      <inkml:brushProperty name="width" value="0.025" units="cm"/>
      <inkml:brushProperty name="height" value="0.025" units="cm"/>
    </inkml:brush>
  </inkml:definitions>
  <inkml:trace contextRef="#ctx0" brushRef="#br0">117 98 8552,'6'-10'2370,"-2"2"-1565,25-45 2740,-27 50-2882,-1 1-1,2-1 1,-1 0 0,0 1-1,0-1 1,1 1 0,0 0-1,4-4 1,-7 29 1585,-9 10-1536,-1-1 1,-1 0-1,-2 0 1,-1-1 0,-30 49-1,5-8-151,26-49-457,9-18-93,0 1 0,1-1 0,0 1 0,1 0 0,-1-1 0,1 1 0,0 0 0,0 1 0,-1 8 0,33-56-3193,-1-8-2706,27-68-1,-8 14-589,-11 39 6673,-34 59 411,-2 3 44,0-1 0,1 1 0,-1 0 0,1-1-1,0 1 1,-1 0 0,1 0 0,0 0 0,0 0 0,1 0-1,-1 1 1,4-3 0,-5 4-541,-1 0 1,1 1-1,-1-1 0,0 1 1,1-1-1,-1 1 0,1-1 1,-1 1-1,0-1 0,1 1 1,-1-1-1,0 1 0,0-1 0,0 1 1,1-1-1,-1 1 0,0 0 1,0-1-1,0 1 0,0-1 1,0 1-1,0 0 0,0-1 1,0 1-1,0-1 0,0 1 0,-1 1 1,0 20 913,-4 1 21,0 0 1,-11 26-1,9-30-265,1 0-1,1 1 1,1-1-1,-2 22 0,4-12-477,2 0 0,1 1 1,1-1-1,11 49 0,-15-100-115,1 0 1,0 0-1,6-38 1,-3 32-133,-2 10-38,0 9 7,1 1 0,-1-1 0,2 0 0,-1 1 0,4-12 0,-4 18-20,0 0 1,-1 0-1,1 1 0,0-1 1,0 0-1,1 1 1,-1-1-1,0 0 0,0 1 1,1 0-1,-1-1 0,1 1 1,-1 0-1,1 0 0,0-1 1,-1 1-1,1 1 0,0-1 1,0 0-1,0 0 1,0 1-1,0-1 0,-1 1 1,1-1-1,0 1 0,0 0 1,0 0-1,3 0 0,0 0 0,0-1-1,0 2 1,0-1-1,0 0 1,0 1-1,0 0 1,0 0-1,0 1 1,0-1-1,-1 1 1,1 0-1,0 0 1,-1 1-1,5 2 1,-6-2 7,-1 0 1,1 0-1,-1 1 0,0-1 1,0 0-1,0 1 1,0-1-1,-1 1 0,1 0 1,-1-1-1,0 1 1,0 0-1,0 0 0,-1 0 1,1 0-1,-1 0 0,0 0 1,0 5-1,-1-8 27,1 0 0,0 0 0,0 0 0,0 0 1,0 1-1,0-1 0,0 0 0,0 0 0,0 0 0,1 0 0,-1 0 0,0 0 0,0 0 0,1 0 0,-1 0 0,1 0 0,-1 0 0,1 0 0,-1 0 0,1-1 0,0 1 0,0 0 0,-1 0 1,1 0-1,0-1 0,0 1 0,0 0 0,1 0 0,0-1-12,0 0 0,1 0 0,-1 0 0,0 0 1,0-1-1,0 1 0,0-1 0,0 1 0,0-1 0,-1 0 1,1 0-1,0 0 0,0 0 0,3-2 0,28-22 159,-29 21-185,1 0 1,-1 0-1,1 0 0,1 0 0,-1 1 0,0 0 0,1 0 0,-1 0 0,1 1 0,0 0 0,0 0 0,0 0 0,7 0 0,-12 3 0,0 0 0,-1 0 0,1 0 1,0 0-1,0 0 0,0 0 0,-1 0 0,1 0 0,0 0 0,-1 1 0,1-1 0,-1 0 0,1 0 1,-1 1-1,0-1 0,0 0 0,1 1 0,-1-1 0,0 0 0,0 1 0,-1 1 0,1-1-53,0 0-1,0 0 1,1 0-1,-1 0 1,0 0-1,1 0 1,-1 0-1,1 0 1,0 0 0,-1 0-1,1 0 1,0 0-1,0-1 1,0 1-1,3 3 1,-3-5-183,0 0 1,1 1 0,-1-1-1,0 0 1,1 1 0,-1-1 0,0 0-1,1 0 1,-1 0 0,0 0-1,1 0 1,-1-1 0,0 1 0,1 0-1,-1-1 1,0 1 0,0-1-1,1 1 1,-1-1 0,0 1 0,0-1-1,0 0 1,0 0 0,0 0-1,2-1 1,21-28-6615,-20 23 5144,13-17-5345</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2.634"/>
    </inkml:context>
    <inkml:brush xml:id="br0">
      <inkml:brushProperty name="width" value="0.025" units="cm"/>
      <inkml:brushProperty name="height" value="0.025" units="cm"/>
    </inkml:brush>
  </inkml:definitions>
  <inkml:trace contextRef="#ctx0" brushRef="#br0">62 1 13132,'0'0'4565,"-7"11"-3033,0-2-1001,0 0-1,1 1 1,1 0 0,0 0-1,0 0 1,1 0 0,0 1 0,1-1-1,0 1 1,1 0 0,-2 18 0,5-21-475,0 0 1,1-1-1,0 1 1,0 0-1,1-1 1,0 0-1,0 0 1,1 1-1,0-2 1,0 1-1,0 0 1,1-1-1,0 0 1,6 6-1,-4-6-48,-2 1 0,1-1 0,-1 1-1,0 1 1,-1-1 0,1 1-1,-2-1 1,1 1 0,-1 0-1,0 1 1,-1-1 0,1 0-1,0 11 1,-3-13 37,-1 0 0,1 0-1,-1 0 1,-1-1 0,1 1 0,-1 0-1,0-1 1,0 1 0,0-1 0,-5 7-1,6-10 30,0 0 0,0 0 0,0 0 0,0-1 0,-1 1 0,1 0 0,0-1 0,-1 1-1,0-1 1,1 1 0,-1-1 0,0 0 0,1 0 0,-1 0 0,0 0 0,0 0 0,0 0-1,0 0 1,0-1 0,0 1 0,0-1 0,0 1 0,-1-1 0,1 0 0,0 0 0,0 0 0,0 0-1,0 0 1,0 0 0,0-1 0,-1 1 0,-1-2 0,3 1-47,0 0 0,0-1 0,0 1 0,0 0 0,0-1 0,0 1 0,1-1 0,-1 0 0,0 1-1,1-1 1,-1 1 0,1-1 0,0 0 0,0 0 0,-1 1 0,1-1 0,0 0 0,1 1 0,-1-4 0,5-37-38,1 23 6,2 1 0,0 0 0,1 0-1,1 1 1,1 0 0,0 0-1,1 2 1,17-18 0,24-35 20,-19 4 17,-31 59-17,-1 0-1,0-1 1,-1 1 0,0 0-1,1-1 1,-2 1-1,1-1 1,-1 1-1,1-1 1,-2-9 0,0 14-10,1 1 0,0-1 1,0 1-1,-1-1 0,1 1 1,-1 0-1,1-1 1,0 1-1,-1-1 0,1 1 1,-1 0-1,1 0 1,-1-1-1,1 1 0,-1 0 1,1 0-1,-1-1 0,1 1 1,-1 0-1,1 0 1,-1 0-1,1 0 0,-1 0 1,1 0-1,-1 0 1,0 0-1,1 0 0,-1 0 1,1 0-1,-1 0 1,1 0-1,-1 1 0,1-1 1,-1 0-1,1 0 0,-1 0 1,1 1-1,-1-1 1,1 0-1,-1 1 0,1-1 1,0 0-1,-1 1 1,1-1-1,0 1 0,-1 0 1,-21 17 141,15-8-41,1 0 1,0 1-1,1-1 1,-6 19 0,9-25-96,1 0 0,-1 1 0,1-1 0,0 1 0,1 0 0,-1-1 0,1 1 0,0 0 1,0-1-1,0 1 0,0 0 0,1-1 0,0 1 0,2 7 0,-1-11-121,-1 1-1,0-1 0,0 1 1,1-1-1,-1 0 0,0 0 1,1 0-1,-1 1 1,1-1-1,0-1 0,-1 1 1,1 0-1,0 0 0,-1-1 1,1 1-1,0-1 0,0 1 1,0-1-1,0 0 1,-1 1-1,1-1 0,0 0 1,0 0-1,0-1 0,0 1 1,0 0-1,-1-1 1,1 1-1,0-1 0,2 0 1,2-1-996,0 0 1,0 0-1,0 0 1,-1-1 0,1 0-1,-1 0 1,10-7-1,11-17-6714</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3.071"/>
    </inkml:context>
    <inkml:brush xml:id="br0">
      <inkml:brushProperty name="width" value="0.025" units="cm"/>
      <inkml:brushProperty name="height" value="0.025" units="cm"/>
    </inkml:brush>
  </inkml:definitions>
  <inkml:trace contextRef="#ctx0" brushRef="#br0">76 0 18770,'-5'9'1831,"-11"23"1165,-20 53 0,32-74-2706,1 0 0,-1 0 0,2 1 0,0-1 0,0 0 0,1 1 0,0-1 0,1 1 0,0 0 0,3 11 0,-3-22-299,0 0 0,1 0-1,-1 0 1,1 1 0,-1-1 0,1 0 0,0 0 0,-1 0-1,1 0 1,0 0 0,0-1 0,0 1 0,-1 0 0,1 0-1,0 0 1,0-1 0,0 1 0,0 0 0,0-1 0,1 1-1,-1-1 1,2 1 0,34 2-615,-26-5 392,0 0-1,0 0 1,0-1 0,12-5-1,-22 8 212,6-4-35,0 1 0,0 0-1,1 1 1,-1-1 0,0 1-1,1 1 1,0-1 0,-1 2-1,1-1 1,8 1 0,-15 2 38,1 0 1,-1 0 0,0 1-1,0-1 1,0 1 0,0-1-1,-1 0 1,1 1 0,-1 0-1,1-1 1,-1 1 0,0-1-1,0 1 1,0-1-1,0 1 1,-1 3 0,1-2 7,0 1 52,-4 50 3070,4-52-2940,-1 0 0,1 0 0,-1 0-1,0 0 1,0 0 0,0 0 0,-1 0 0,1 0 0,-1-1 0,1 1 0,-1 0 0,0-1 0,0 0 0,0 1 0,-3 1 0,2-4-225,0 0 1,0 0 0,0 0 0,1 0-1,-1-1 1,0 1 0,0-1-1,0 0 1,0 0 0,1 0 0,-1 0-1,0-1 1,1 1 0,-1-1-1,-2-2 1,-7-2-254,-3 1 766,6 0-4031,25 1-4646,-6 0 3087,-2-2-2456</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3.842"/>
    </inkml:context>
    <inkml:brush xml:id="br0">
      <inkml:brushProperty name="width" value="0.025" units="cm"/>
      <inkml:brushProperty name="height" value="0.025" units="cm"/>
    </inkml:brush>
  </inkml:definitions>
  <inkml:trace contextRef="#ctx0" brushRef="#br0">148 273 12844,'0'0'14104,"-10"-4"-13036,7 3-967,-1-1 1,1 1-1,-1 0 1,1 0-1,-1 0 0,1 0 1,-1 1-1,0-1 1,1 1-1,-1 0 1,0 0-1,1 1 0,-1-1 1,0 1-1,1-1 1,-1 1-1,1 0 1,-1 1-1,1-1 0,0 0 1,-1 1-1,1 0 1,0 0-1,-4 3 1,-28 29 939,34-33-1027,0 1-1,-1-1 1,1 1-1,0 0 1,0-1-1,1 1 0,-1 0 1,0 0-1,0 0 1,1 0-1,-1 0 1,1 0-1,0 0 0,0 0 1,-1 0-1,1-1 1,0 1-1,1 0 0,-1 0 1,0 0-1,0 0 1,2 4-1,-1-5-13,1 0-1,-1 1 0,1-1 1,-1 0-1,1 0 1,0 1-1,-1-1 1,1-1-1,0 1 0,0 0 1,0 0-1,0-1 1,0 1-1,0-1 0,0 1 1,0-1-1,0 0 1,0 0-1,0 0 1,0 0-1,0 0 0,-1 0 1,1-1-1,0 1 1,4-2-1,1 1 5,0-1 1,0 1-1,0-2 1,-1 1-1,1-1 1,7-3-1,1-6-125,0 1 1,0-2-1,-1 0 0,-1-1 0,0 0 1,-1-1-1,15-24 0,-30 44-19,0 0 0,0 0 0,1 0 0,0 1 0,0-1 0,0 1 0,1 0 0,-1 6 0,2-12 144,0 0-1,0 1 1,0-1 0,0 1-1,1-1 1,-1 0-1,0 1 1,0-1 0,1 0-1,-1 1 1,0-1-1,1 0 1,-1 1 0,0-1-1,1 0 1,-1 0-1,1 1 1,-1-1 0,0 0-1,1 0 1,-1 0 0,1 0-1,-1 1 1,0-1-1,1 0 1,-1 0 0,1 0-1,-1 0 1,1 0-1,-1 0 1,1 0 0,-1 0-1,1 0 1,-1 0-1,0-1 1,1 1 0,-1 0-1,1 0 1,-1 0 0,0 0-1,1-1 1,-1 1-1,1 0 1,-1-1 0,23-10 249,-14 2-182,0 0-1,0 0 0,-1-1 0,0 0 0,-1-1 0,0 0 0,0 0 0,-1 0 0,-1-1 0,5-12 0,-4 7-89,-1-1 0,0 0 0,-1 0 0,-1 0 0,1-36 0,-22 304 948,18-250-925,0 16 125,0 0 0,2-1 0,-1 1-1,6 18 1,-7-31-115,1 0 0,0 0-1,-1 0 1,1-1 0,1 1-1,-1 0 1,0-1 0,1 1-1,-1-1 1,1 1 0,0-1 0,-1 0-1,1 0 1,1 0 0,-1 0-1,0 0 1,0 0 0,1 0 0,-1-1-1,1 1 1,-1-1 0,1 0-1,0 0 1,-1 0 0,1 0-1,0 0 1,0 0 0,0-1 0,-1 0-1,5 1 1,-6-2-14,0 1 0,-1-1 0,1 0 0,0 0 0,0 1 0,-1-1 0,1 0 0,0 0 0,-1 0 0,1 0 0,-1 0 0,1 0 0,-1 0 0,1 0 0,-1 0 0,0 0 0,0 0 0,1 0 0,-1 0 0,0 0 0,0 0 0,0 0 0,0 0 0,0 0 0,0 0 0,-1-2 0,-2-34 0,-2 20 0,0 0 0,-2 1 0,0-1 0,-1 1 0,-1 0 0,0 1 0,-21-25 0,-11-21 0,41 60 0,-1 1 0,1 0 0,0-1 0,-1 1 0,1-1 0,0 1 0,0-1 0,-1 1 0,1-1 0,0 1 0,0-1 0,0 1 0,0-1 0,0 1 0,0-1 0,0 0 0,0 1 0,0-1 0,0 1 0,0-1 0,0 1 0,0-1 0,0 1 0,0-1 0,1 1 0,-1-1 0,0 1 0,0-1 0,1 1 0,-1-1 0,0 1 0,1-1 0,20-6 0,43 7 0,-43 0 0,-5 0-36,40 1-3176,83-11 1,-60-5-6377</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36.619"/>
    </inkml:context>
    <inkml:brush xml:id="br0">
      <inkml:brushProperty name="width" value="0.025" units="cm"/>
      <inkml:brushProperty name="height" value="0.025" units="cm"/>
    </inkml:brush>
  </inkml:definitions>
  <inkml:trace contextRef="#ctx0" brushRef="#br0">100 74 8200,'0'0'11611,"-8"4"-10325,4-3-1082,0 1-1,1 0 0,-1 0 0,0 0 0,1 0 1,0 0-1,-1 1 0,1-1 0,0 1 1,0 0-1,1 0 0,-1 0 0,1 0 1,-1 0-1,1 1 0,0-1 0,0 1 1,1 0-1,-1-1 0,1 1 0,-1 0 1,1 0-1,0 0 0,1 0 0,-1 0 1,1 0-1,0 4 0,0-8-181,-1 1 1,1-1-1,0 0 0,0 1 0,0-1 1,0 0-1,0 1 0,0-1 0,0 0 1,0 1-1,0-1 0,0 0 0,1 1 1,-1-1-1,0 0 0,0 1 0,0-1 1,0 0-1,0 1 0,0-1 0,1 0 1,-1 0-1,0 1 0,0-1 1,1 0-1,-1 0 0,0 1 0,0-1 1,1 0-1,-1 0 0,0 0 0,0 0 1,1 1-1,-1-1 0,0 0 0,1 0 1,-1 0-1,0 0 0,1 0 0,-1 0 1,0 0-1,1 0 0,17-9 605,12-20 373,-27 24-904,-1 1 1,1-1 0,-1 0 0,0 0-1,0 0 1,-1 0 0,1 0-1,-1 0 1,0-1 0,-1 1-1,1 0 1,-1 0 0,0-1 0,-1-5-1,1 10-89,0-1 0,-1 0 0,1 1 0,-1-1 0,1 0 0,-1 1-1,1-1 1,-1 0 0,0 1 0,0-1 0,0 1 0,0-1 0,0 1 0,0 0-1,0-1 1,0 1 0,-1 0 0,1 0 0,-1 0 0,1 0 0,0 0 0,-1 0 0,0 0-1,1 0 1,-1 1 0,1-1 0,-1 1 0,0-1 0,0 1 0,1 0 0,-1-1-1,0 1 1,1 0 0,-1 0 0,0 0 0,0 1 0,1-1 0,-1 0 0,0 0-1,0 1 1,1-1 0,-1 1 0,0 0 0,1 0 0,-3 1 0,1-1-15,1 1-1,-1 0 1,0 0 0,1 0-1,-1 0 1,1 1 0,0-1 0,0 1-1,0 0 1,0-1 0,0 1 0,0 0-1,1 0 1,0 0 0,-1 0 0,1 0-1,0 0 1,0 1 0,1-1 0,-1 0-1,0 6 1,1-7 6,-1 0-1,1 0 1,0-1-1,0 1 1,0 0-1,-1 0 1,2 0-1,-1 0 1,0 0-1,0-1 1,1 1-1,-1 0 1,1 0 0,-1 0-1,1-1 1,0 1-1,0 0 1,-1-1-1,1 1 1,0 0-1,1-1 1,-1 0-1,0 1 1,0-1 0,1 0-1,-1 1 1,1-1-1,-1 0 1,1 0-1,-1 0 1,1 0-1,0 0 1,-1-1-1,1 1 1,0 0 0,0-1-1,-1 0 1,4 1-1,0-1 50,-1 0 1,1 0-1,-1-1 0,0 0 0,1 0 1,-1 0-1,0 0 0,0-1 1,0 0-1,0 0 0,0 0 0,0 0 1,0 0-1,-1-1 0,1 0 0,-1 0 1,0 0-1,0 0 0,0 0 0,0 0 1,0-1-1,-1 0 0,1 1 0,-1-1 1,0 0-1,0 0 0,-1 0 0,1 0 1,-1-1-1,0 1 0,0 0 1,0-1-1,0-7 0,-1 11-37,0 0-1,0 1 1,0-1-1,0 0 1,0 0-1,-1 0 1,1 0-1,0 0 1,0 1-1,-1-1 1,1 0-1,0 0 1,-1 0-1,1 1 1,-1-1-1,1 0 1,-1 1-1,1-1 1,-1 0-1,0 1 1,1-1-1,-1 1 1,0-1-1,1 1 1,-1-1-1,0 1 1,-1-1-1,-27 0 47,24 2-66,0 0 0,1 1-1,-1-1 1,0 1 0,0 0-1,1 1 1,-1-1 0,1 1-1,-7 5 1,6-3 9,1 0 1,0 0-1,0 0 0,0 1 0,1-1 1,0 1-1,0 0 0,0 0 1,1 0-1,0 0 0,0 1 0,0-1 1,1 1-1,-1 10 0,2-16 2,0-1 0,0 1 0,0-1 0,0 1 0,0-1 0,0 0 0,0 1 0,0-1 0,1 1 0,-1-1 0,0 1 0,0-1 0,0 0 0,0 1 0,1-1 0,-1 0 0,0 1 0,0-1 0,1 0 0,-1 1 0,0-1 0,1 0-1,-1 1 1,0-1 0,1 0 0,-1 0 0,0 0 0,1 1 0,-1-1 0,0 0 0,1 0 0,-1 0 0,1 0 0,-1 0 0,0 1 0,1-1 0,0 0 0,22-6 28,17-17-4,-28 12-25,-1 1 0,0-2 0,0 0 0,8-14 0,-35 87 0,12-48 0,0 1 0,1 1 0,0-1 0,1 0 0,0 17 0,2-31 0,0 1 0,0-1 0,0 0 0,0 1 0,0-1 0,0 0 0,0 1 0,0-1 0,0 0 0,0 1 0,0-1 0,0 0 0,0 1 0,0-1 0,0 0 0,0 0 0,1 1 0,-1-1 0,0 0 0,0 0 0,0 1 0,1-1 0,-1 0 0,0 0 0,0 1 0,0-1 0,1 0 0,-1 0 0,0 0 0,1 0 0,-1 1 0,0-1 0,0 0 0,1 0 0,-1 0 0,0 0 0,1 0 0,-1 0 0,0 0 0,1 0 0,15-6 0,12-17 0,-21 14-230,-1-1 1,0-1-1,-1 1 0,1-1 1,-2 0-1,0-1 0,0 1 0,2-15 1,-5 21 83,0 0-1,-1 1 1,0-1 0,0 0 0,0 1 0,0-1-1,0 0 1,-1 1 0,0-1 0,-3-8 0,3 11 97,0 0 0,0 0 0,0 0 0,-1 0 0,1 0 0,-1 1 1,1-1-1,-1 0 0,0 1 0,1-1 0,-1 1 0,0-1 0,0 1 1,0 0-1,0 0 0,0 0 0,0 0 0,-1 0 0,1 0 0,0 1 1,0-1-1,-4 0 0,4 1-115,0 0-1,0 0 1,0 0 0,0 0 0,0 0 0,0 0 0,0 0-1,1 0 1,-1 1 0,0-1 0,0 1 0,0 0 0,0-1-1,1 1 1,-1 0 0,0 0 0,1 0 0,-1 0-1,1 0 1,-1 1 0,1-1 0,-3 3 0,2-2-441,1 1-1,-1-1 1,1 0 0,0 1 0,0-1 0,0 1-1,0-1 1,0 1 0,-1 5 0,1 8-6100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47.989"/>
    </inkml:context>
    <inkml:brush xml:id="br0">
      <inkml:brushProperty name="width" value="0.025" units="cm"/>
      <inkml:brushProperty name="height" value="0.025" units="cm"/>
    </inkml:brush>
  </inkml:definitions>
  <inkml:trace contextRef="#ctx0" brushRef="#br0">370 319 10634,'0'0'4954,"-9"3"-3454,6-3-1402,0 1 10,0 0-1,1-1 1,-1 1-1,0 0 1,1 0 0,-1 1-1,1-1 1,-1 0-1,1 1 1,0-1-1,-1 1 1,1 0-1,0 0 1,0 0-1,0 0 1,1 0-1,-1 0 1,0 1-1,1-1 1,-1 1-1,1-1 1,0 1-1,0-1 1,0 1-1,-1 5 1,-31 175 1155,-11 55-220,-33 182 727,64-305-1243,2 196 0,11-307-506,-1-1 1,1 1 0,1-1-1,-1 0 1,0 1 0,1-1-1,0 0 1,0 0-1,0 1 1,0-1 0,0 0-1,1 0 1,-1 0 0,1 0-1,0 0 1,0-1-1,0 1 1,0 0 0,4 3-1,-3-5 32,0 1 1,1-1-1,-1 0 0,0 0 0,0 0 0,1-1 0,-1 1 0,0-1 0,1 0 0,-1 0 1,1 0-1,-1 0 0,0-1 0,1 1 0,-1-1 0,0 0 0,0 0 0,1 0 0,3-2 0,59-23 404,-43 16-382,0 0 0,1 2 0,0 1 1,0 1-1,40-4 0,424 4 101,-102 5-64,-130-7 257,300 29-1,864 60 1196,492-71-1393,-1609 1-146,-4-1 9,-284-10-19,0 0 1,0-1-1,-1-1 0,1-1 1,0 0-1,-1-1 1,0 0-1,19-9 0,-24 9-3,-1-1-1,0 0 1,-1 0-1,1-1 0,-1 0 1,0 0-1,0-1 1,-1 1-1,0-2 0,0 1 1,0-1-1,-1 1 1,0-1-1,4-12 0,9-25 21,-2-1 0,-1 0-1,11-76 1,8-147 84,-30 229-113,8-76-28,-6 0 0,-9-124 0,2 227-46,-1-1-1,0 1 1,-1 0-1,0 0 1,-1 0-1,0 0 1,-8-15 0,9 23 53,1 1 0,0 0 1,-1 0-1,0 0 1,0 1-1,0-1 1,0 1-1,-1-1 1,1 1-1,-1 0 0,0 1 1,0-1-1,0 1 1,0-1-1,-1 1 1,1 0-1,0 1 1,-1-1-1,0 1 0,1 0 1,-1 0-1,0 0 1,-6 0-1,-500-36 18,-64-52 5,-240-36 6,-3 35-11,-983 44-58,1374 61-1509,-689 112 0,911-102-5464,129-24 871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4:58.254"/>
    </inkml:context>
    <inkml:brush xml:id="br0">
      <inkml:brushProperty name="width" value="0.025" units="cm"/>
      <inkml:brushProperty name="height" value="0.025" units="cm"/>
    </inkml:brush>
  </inkml:definitions>
  <inkml:trace contextRef="#ctx0" brushRef="#br0">1186 111 10218,'-3'-9'-758,"1"4"857,0 0 1,0 0 0,-1 0 0,1 1 0,-1-1 0,0 1 0,0 0 0,-1 0-1,1 0 1,-1 0 0,0 1 0,0-1 0,0 1 0,0 0 0,-1 0 0,1 1-1,-1-1 1,0 1 0,0 0 0,0 0 0,0 0 0,0 1 0,-6-1 0,-17-3 184,1 2 0,-1 1 1,0 1-1,1 1 1,-1 1-1,0 2 1,1 1-1,0 1 1,0 1-1,0 2 1,1 0-1,0 2 1,-33 17-1,5 1-126,2 2 1,0 2-1,3 3 1,1 2-1,-47 46 0,60-50-5,2 2 0,1 2-1,2 1 1,2 1 0,1 1-1,-39 81 1,53-91-25,1 0 0,1 1 0,2 0 0,1 1 0,1 0 0,2 0 0,2 1 0,0-1 0,3 1 0,0-1 0,6 36 0,-2-46-76,1 0 0,0 0 0,2 0 0,1-1 0,0 0 0,2 0 0,0-1 0,1 0 0,1-1 0,1 0 0,1-1 0,0-1-1,2 0 1,-1-1 0,2-1 0,0 0 0,1-1 0,1-1 0,0-1 0,0 0 0,1-2 0,24 10 0,-17-9 84,1-2 1,0 0-1,0-2 0,1-1 1,0-1-1,0-2 0,1 0 1,-1-3-1,0 0 0,1-2 1,-1 0-1,0-3 1,0 0-1,-1-2 0,1-1 1,45-20-1,-26 4 219,-1-2 0,-1-3 1,-2-1-1,0-2 0,-3-2 0,-1-2 0,-1-2 0,40-51 1,-40 40-118,-2-2 0,-2-2 0,-2-1 0,-3-1 0,-3-2 0,36-101 0,-51 116-202,-1 0 0,-2 0 0,-1-1 0,-3 0 0,-2 0 0,-1-47 0,-4 71-26,0 0 0,0 1 0,-2-1 0,0 0 0,-2 1 0,0 0 0,-9-18 0,10 25-3,-1 1-1,-1-1 0,1 1 0,-2 1 0,1 0 0,-1 0 0,-1 0 0,1 1 0,-2 0 0,1 1 0,-1 0 0,-12-7 0,6 7-8,-1 0-1,0 1 0,0 1 1,0 0-1,-1 1 0,1 1 1,-1 1-1,0 1 0,0 0 1,0 1-1,0 1 0,1 1 1,-1 0-1,0 1 0,-29 10 1,-3 3-261,1 2 0,0 2 1,2 3-1,-49 30 0,-99 84-5234,157-107 2811,-18 11-3913</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09.116"/>
    </inkml:context>
    <inkml:brush xml:id="br0">
      <inkml:brushProperty name="width" value="0.025" units="cm"/>
      <inkml:brushProperty name="height" value="0.025" units="cm"/>
    </inkml:brush>
  </inkml:definitions>
  <inkml:trace contextRef="#ctx0" brushRef="#br0">1 1 15791,'0'0'13485</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05.356"/>
    </inkml:context>
    <inkml:brush xml:id="br0">
      <inkml:brushProperty name="width" value="0.025" units="cm"/>
      <inkml:brushProperty name="height" value="0.025" units="cm"/>
    </inkml:brush>
  </inkml:definitions>
  <inkml:trace contextRef="#ctx0" brushRef="#br0">105 1 15759,'0'0'6465,"-6"11"-5163,2-2-1008,0 1-1,0-1 1,0 1 0,2-1-1,-1 1 1,1 0 0,0 0-1,0 20 1,32 1007 4780,-9-509-3550,53 729-1524,-76-1240 84,-2-16-168,-4-11-252,-3-12-1077,0-1 1,2-1 0,1 0 0,-9-47-1,7 31-93,-72-403-12848,55 141 7594,19 141 5068</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05.762"/>
    </inkml:context>
    <inkml:brush xml:id="br0">
      <inkml:brushProperty name="width" value="0.025" units="cm"/>
      <inkml:brushProperty name="height" value="0.025" units="cm"/>
    </inkml:brush>
  </inkml:definitions>
  <inkml:trace contextRef="#ctx0" brushRef="#br0">82 774 6342,'0'0'5168,"-7"-9"-1880,4 3-2594,-27-33 2319,29 38-2525,-1 0 0,0-1 0,1 1 1,-1 0-1,0 0 0,0 0 0,0 0 0,0 0 0,0 0 0,0 0 1,0 1-1,0-1 0,0 1 0,-4-1 0,6 1-377,-1 1-1,1-1 1,-1 0 0,1 0-1,-1 0 1,1 1 0,-1-1-1,1 0 1,-1 0 0,1 1-1,0-1 1,-1 0-1,1 1 1,-1-1 0,1 1-1,0-1 1,0 0 0,-1 1-1,1-1 1,0 1 0,0-1-1,-1 1 1,1-1 0,0 1-1,0-1 1,0 1 0,0-1-1,0 1 1,-1-1-1,1 1 1,0-1 0,0 1-1,1-1 1,-1 1 0,0-1-1,0 1 1,0 0 0,0-1-1,1 1 1,-1 0 1245,253-667-198,-252 663-1158,15-38 0,-4 28 0,-11 12 0,-1 1 0,1 0 0,-1 0 0,0 0 0,1 0 0,-1 0 0,1 0 0,-1 0 0,0 0 0,1 0 0,-1 0 0,1 0 0,-1 0 0,0 1 0,1-1 0,-1 0 0,1 0 0,-1 0 0,0 0 0,1 1 0,-1-1 0,0 0 0,1 0 0,-1 1 0,0-1 0,1 0 0,-1 1 0,0-1 0,0 0 0,1 1 0,-1-1 0,0 0 0,0 1 0,0-1 0,1 1 0,6 16 0,-1 0 0,0 0 0,-1 1 0,-1 0 0,3 19 0,2 9 0,9 41 0,-10-36 0,3-1 0,3 0 0,37 92 0,-48-135-104,2 0 0,-1 0 0,1 0 0,0-1 1,11 12-1,-15-17-12,0 1 0,1-1 1,-1 1-1,1-1 0,-1 0 1,1 0-1,0 0 1,0 0-1,-1 0 0,1 0 1,0 0-1,0 0 0,0-1 1,0 1-1,0-1 0,0 1 1,0-1-1,0 0 0,0 0 1,0 0-1,0 0 0,0 0 1,0 0-1,0 0 1,0-1-1,0 1 0,0-1 1,2-1-1,5-10-6829</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3.972"/>
    </inkml:context>
    <inkml:brush xml:id="br0">
      <inkml:brushProperty name="width" value="0.025" units="cm"/>
      <inkml:brushProperty name="height" value="0.025" units="cm"/>
    </inkml:brush>
  </inkml:definitions>
  <inkml:trace contextRef="#ctx0" brushRef="#br0">1 60 15503,'0'0'1884,"0"-9"604,-1-29 996,1 26-103,1 31-1934,-1 503 3069,0-515-4505,0 0 1,1 0-1,0 0 1,0 0-1,0 0 1,5 12-1,-6-18-11,0 0-1,1 0 1,-1 0-1,1 0 1,0 0 0,-1 0-1,1 0 1,0-1-1,-1 1 1,1 0 0,0 0-1,0 0 1,0-1-1,0 1 1,0-1 0,0 1-1,0-1 1,0 1-1,2 0 1,-1-1 0,0 0-1,-1 0 1,1 0-1,0 0 1,0-1-1,-1 1 1,1 0-1,0-1 1,0 0-1,-1 1 1,1-1-1,0 0 1,-1 0-1,1 0 1,-1 0-1,3-2 1,7-6 0,-1-1 0,0 0 0,-1-1 0,0 0 0,0-1 0,11-21 0,40-85 0,-51 99 0,7-12 0,-2-1 0,-1-1 0,-1 0 0,-1-1 0,-3 0 0,0 0 0,-2-1 0,1-40 0,-7 98-2429,-3 34-10244,1-39 5258</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4.918"/>
    </inkml:context>
    <inkml:brush xml:id="br0">
      <inkml:brushProperty name="width" value="0.025" units="cm"/>
      <inkml:brushProperty name="height" value="0.025" units="cm"/>
    </inkml:brush>
  </inkml:definitions>
  <inkml:trace contextRef="#ctx0" brushRef="#br0">25 216 9545,'0'0'12695,"9"-9"-10555,-4 4-2092,46-52 3781,-48 52-3491,1-1 0,-1 1 0,0-1 0,-1 0 0,1 0 0,-1 1 0,0-2 0,0 1 0,-1 0 0,0 0 0,1-12 0,-2 18-333,0-1-1,0 1 0,-1 0 0,1-1 1,0 1-1,0 0 0,0 0 0,0-1 1,-1 1-1,1 0 0,0-1 0,0 1 1,0 0-1,-1 0 0,1-1 0,0 1 1,0 0-1,-1 0 0,1 0 0,0-1 1,-1 1-1,1 0 0,0 0 0,-1 0 1,1 0-1,0 0 0,-1 0 0,1 0 1,0 0-1,-1 0 0,1 0 0,0 0 1,-1 0-1,1 0 0,0 0 1,-1 0-1,1 0 0,0 0 0,-1 0 1,1 0-1,0 0 0,-1 0 0,1 1 1,0-1-1,0 0 0,-1 0 0,1 0 1,0 1-1,0-1 0,-1 0 0,1 0 1,0 1-1,0-1 0,-1 0 0,1 0 1,0 1-1,0-1 0,-18 16 203,13-9-207,2-3 0,0 0 0,1 0 0,-1 0 0,1 1 0,0-1 0,0 1 0,0-1 0,0 1 0,0 6 0,24-32 0,30-31 0,-51 51 0,0-1 0,0 0 0,0 1 0,0-1 0,0 1 0,0-1 0,0 0 0,-1 0 0,1 1 0,-1-1 0,1 0 0,-1 0 0,0 0 0,0 0 0,0 0 0,0 1 0,0-1 0,0 0 0,0 0 0,-1 0 0,1 0 0,0 0 0,-2-2 0,2 3 0,-1 0 0,1 0 0,0 1 0,-1-1 0,1 1 0,0-1 0,-1 0 0,1 1 0,-1-1 0,1 1 0,-1-1 0,1 1 0,-1-1 0,0 1 0,1-1 0,-1 1 0,1-1 0,-1 1 0,0 0 0,1-1 0,-1 1 0,0 0 0,0 0 0,1 0 0,-1 0 0,0-1 0,1 1 0,-1 0 0,0 0 0,0 0 0,1 0 0,-1 0 0,0 1 0,0-1 0,1 0 0,-1 0 0,0 0 0,1 1 0,-1-1 0,0 0 0,1 1 0,-1-1 0,0 1 0,1-1 0,-1 1 0,1-1 0,-1 1 0,1-1 0,-1 1 0,1-1 0,-1 1 0,1-1 0,-1 1 0,1 0 0,0-1 0,-1 2 0,-14 20 0,1 1 0,1 0 0,0 1 0,2 1 0,1 0 0,1 0 0,-7 35 0,15-56 0,0 0 0,1 1 0,-1-1 0,1 0 0,0 0 0,0 1 0,1-1 0,-1 0 0,1 1 0,0-1 0,0 0 0,0 0 0,1 0 0,2 6 0,-3-8 0,0-1 0,1 1 0,-1-1 0,0 0 0,1 1 0,-1-1 0,1 0 0,-1 0 0,1 0 0,0 0 0,-1 0 0,1 0 0,0-1 0,0 1 0,-1-1 0,1 1 0,0-1 0,0 1 0,0-1 0,0 0 0,0 0 0,0 0 0,0 0 0,-1 0 0,1-1 0,0 1 0,0 0 0,0-1 0,0 0 0,-1 1 0,1-1 0,0 0 0,0 0 0,-1 0 0,4-2 0,5-3 0,1-2 0,-1 1 0,15-15 0,-20 16 0,1 1 0,-1-1 0,1 1 0,1 0 0,-1 1 0,1 0 0,-1 0 0,1 0 0,0 0 0,1 1 0,-1 1 0,1-1 0,-1 1 0,10-1 0,-17 3 0,1 0 0,-1 0 0,1 0 0,-1 0 0,1 0 0,-1 1 0,1-1 0,-1 0 0,1 0 0,-1 0 0,1 1 0,-1-1 0,0 0 0,1 1 0,-1-1 0,1 0 0,-1 1 0,0-1 0,1 1 0,-1-1 0,0 1 0,0-1 0,1 0 0,-1 1 0,0-1 0,0 1 0,0-1 0,1 1 0,-1-1 0,0 1 0,0 0 0,0-1 0,0 1 0,0 23 0,0-16 0,-15-37 0,-11-109 0,26 138 2,0-1-1,0 1 1,0-1 0,0 1-1,0 0 1,1-1-1,-1 1 1,0-1 0,0 1-1,1-1 1,-1 1 0,0 0-1,0-1 1,1 1 0,-1 0-1,0-1 1,1 1-1,-1 0 1,1 0 0,-1-1-1,0 1 1,1 0 0,-1 0-1,1 0 1,-1 0 0,1-1-1,-1 1 1,0 0-1,1 0 1,-1 0 0,1 0-1,-1 0 1,1 0 0,0 0-1,20 0-121,-18 0-63,4-1-484,0 0-1,-1-1 0,1 0 0,-1 0 0,0 0 0,1-1 0,5-3 0,-4 2-1455,0-1 1,-1-1-1,1 0 1,10-10-1,8-13-6338</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5.465"/>
    </inkml:context>
    <inkml:brush xml:id="br0">
      <inkml:brushProperty name="width" value="0.025" units="cm"/>
      <inkml:brushProperty name="height" value="0.025" units="cm"/>
    </inkml:brush>
  </inkml:definitions>
  <inkml:trace contextRef="#ctx0" brushRef="#br0">44 0 5894,'0'0'17499,"-5"11"-16624,-3 13-551,0 1 0,2 1 0,0-1 0,2 1 0,-1 27 0,3 145 3791,2-189-4006,1 0-1,0 0 0,0 0 1,1-1-1,0 1 1,0 0-1,1-1 0,0 1 1,7 11-1,-10-19-103,0-1 0,0 0 0,0 0 0,0 1 0,0-1 0,0 0 0,1 0 0,-1 0 0,0 1-1,0-1 1,0 0 0,0 0 0,1 0 0,-1 0 0,0 1 0,0-1 0,1 0 0,-1 0 0,0 0 0,0 0 0,0 0 0,1 0 0,-1 0 0,0 0 0,0 0 0,1 1-1,-1-1 1,0 0 0,0 0 0,1 0 0,-1 0 0,0-1 0,0 1 0,1 0 0,-1 0 0,0 0 0,0 0 0,1 0 0,-1 0 0,0 0 0,0 0 0,0 0 0,1-1-1,-1 1 1,0 0 0,0 0 0,0 0 0,1 0 0,-1-1 0,0 1 0,0 0 0,7-20 456,-2-23 177,-3 10-638,0 15 0,-1-1 0,0 1 0,-2-1 0,0 1 0,-5-26 0,1 61 0,4 15 0,1-31 0,0 1 0,0-1 0,1 1 0,-1-1 0,1 1 0,-1-1 0,1 1 0,0-1 0,-1 0 0,1 0 0,0 1 0,0-1 0,0 0 0,0 0 0,0 0 0,0 0 0,0 0 0,1 0 0,-1 0 0,0 0 0,0 0 0,1-1 0,-1 1 0,0-1 0,1 1 0,-1-1 0,1 1 0,-1-1 0,1 0 0,-1 1 0,1-1 0,-1 0 0,1 0 0,-1 0 0,1 0 0,-1-1 0,1 1 0,-1 0 0,1-1 0,-1 1 0,1-1 0,1 0 0,2-1 0,0 0 0,0 0 0,0-1 0,-1 0 0,1 1 0,-1-1 0,0-1 0,0 1 0,0-1 0,0 1 0,3-5 0,4-9 0,-1 0 0,-1-1 0,12-31 0,-23 72 0,0 0 0,-9 36 0,6-35 0,1 0 0,-2 41 0,6-64-81,0 0 0,0 0 0,0 0-1,0 0 1,0 0 0,1 0 0,-1-1 0,0 1 0,1 0-1,-1 0 1,1 0 0,-1 0 0,1 0 0,-1 0 0,1-1-1,0 1 1,-1 0 0,1 0 0,0-1 0,0 1 0,-1 0-1,1-1 1,0 1 0,0-1 0,0 1 0,0-1 0,0 0-1,0 1 1,0-1 0,0 0 0,0 0 0,0 1 0,0-1-1,0 0 1,0 0 0,0 0 0,0 0 0,0 0 0,0-1-1,0 1 1,0 0 0,0 0 0,0-1 0,0 1 0,0 0-1,0-1 1,-1 1 0,3-2 0,1 1-611,1-1-1,-1 0 1,1 0-1,-1 0 1,0-1 0,0 1-1,0-1 1,0 0-1,4-5 1,10-17-5479</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5.805"/>
    </inkml:context>
    <inkml:brush xml:id="br0">
      <inkml:brushProperty name="width" value="0.025" units="cm"/>
      <inkml:brushProperty name="height" value="0.025" units="cm"/>
    </inkml:brush>
  </inkml:definitions>
  <inkml:trace contextRef="#ctx0" brushRef="#br0">55 0 20243,'0'0'2824,"-4"9"-283,-3 14-1930,0-1 1,1 1-1,1 1 0,-2 29 0,-2 109 2782,5-75-2683,-1 55-710,5-142 0,0 1 0,0-1 0,0 0 0,-1 1 0,1-1 0,0 1 0,0-1 0,0 0 0,0 1 0,0-1 0,0 0 0,0 1 0,0-1 0,0 1 0,0-1 0,0 0 0,0 1 0,0-1 0,1 0 0,-1 1 0,0-1 0,0 0 0,0 1 0,0-1 0,1 0 0,-1 1 0,0-1 0,0 0 0,1 1 0,-1-1 0,0 0 0,0 0 0,1 1 0,-1-1 0,0 0 0,1 0 0,-1 0 0,0 0 0,1 1 0,-1-1 0,1 0 0,-1 0 0,0 0 0,1 0 0,0 0 0,15-15 0,15-30 0,60-165 20,-9 18-120,-82 192-679,-3 10-13929,-3-2 4459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6.133"/>
    </inkml:context>
    <inkml:brush xml:id="br0">
      <inkml:brushProperty name="width" value="0.025" units="cm"/>
      <inkml:brushProperty name="height" value="0.025" units="cm"/>
    </inkml:brush>
  </inkml:definitions>
  <inkml:trace contextRef="#ctx0" brushRef="#br0">15 0 14446,'0'0'7751,"-12"65"-4804,10-40-161,2 4-223,0-3-545,3-1-1762,6 0-256,6-6 0,0-5 0,1-6-1217,0-3-1378,-1-5-1569,-2-4-1729,0-12-4549</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6.788"/>
    </inkml:context>
    <inkml:brush xml:id="br0">
      <inkml:brushProperty name="width" value="0.025" units="cm"/>
      <inkml:brushProperty name="height" value="0.025" units="cm"/>
    </inkml:brush>
  </inkml:definitions>
  <inkml:trace contextRef="#ctx0" brushRef="#br0">53 255 12332,'0'0'16255,"-1"7"-15721,-22 87 899,16-71-990,1 1-1,1 0 1,0 1-1,0 28 1,5-52-443,0 0 0,0 0 0,-1 0 0,1 0 0,1 0 0,-1 0 0,0 0 0,0 0 0,0 0 0,0 0 0,1 0 0,-1 0 0,0 0 0,1 0 0,-1 0 0,1-1 0,-1 1 0,1 0 0,0 0 0,-1 0 0,1-1 0,0 1 0,-1 0 0,1-1 0,0 1 0,1 1 0,0-2 0,0 0 0,-1 0 0,1 1 0,-1-1 0,1 0 0,0 0 0,-1-1 0,1 1 0,0 0 0,-1 0 0,1-1 0,-1 1 0,1-1 0,-1 0 0,2 0 0,4-3 0,0 0 0,0 0 0,-1-1 0,1 1 0,-1-1 0,5-6 0,1-5 0,0 1 0,-1-1 0,-1-1 0,-1 0 0,-1 0 0,0-1 0,-1 0 0,-1 0 0,0-1 0,-2 0 0,5-35 0,-23 110 0,11-45 0,-1 1 0,1 0 0,1-1 0,0 1 0,1 0 0,0 0 0,1 0 0,2 23 0,-1-34 0,-1 0 0,1 0 0,-1 0 0,1 0 0,-1 0 0,1 0 0,0 1 0,-1-2 0,1 1 0,0 0 0,0 0 0,0 0 0,0 0 0,0 0 0,0-1 0,0 1 0,0 0 0,0-1 0,0 1 0,0-1 0,1 1 0,-1-1 0,0 0 0,0 1 0,0-1 0,1 0 0,-1 0 0,0 0 0,0 0 0,1 0 0,-1 0 0,0 0 0,0 0 0,0-1 0,1 1 0,-1 0 0,2-2 0,2 1 0,1-1 0,-1 0 0,0 0 0,0 0 0,0 0 0,0-1 0,5-4 0,11-12 0,0 0 0,-2-1 0,0-2 0,-2 0 0,0 0 0,19-35 0,-18 23 0,-1-1 0,-1 0 0,-2-1 0,10-42 0,-23 77 0,-1-1 0,1 1 0,-1 0 0,1-1 0,-1 0 0,0 1 0,0-1 0,1 1 0,-1-1 0,0 1 0,0-1 0,-1 1 0,1-1 0,0 0 0,-1-2 0,0 4 0,1 0 0,-1 0 0,0 0 0,1 0 0,-1 0 0,0 0 0,1 0 0,-1 1 0,1-1 0,-1 0 0,0 0 0,1 1 0,-1-1 0,1 0 0,-1 1 0,1-1 0,-1 0 0,1 1 0,-1-1 0,1 1 0,-1-1 0,1 1 0,0-1 0,-1 1 0,1 0 0,-36 45 0,35-44 0,-16 23 0,1 1 0,1 0 0,1 1 0,-16 48 0,25-61 0,1 1 0,1-1 0,0 0 0,0 1 0,2 0 0,0-1 0,1 1 0,0 0 0,1 0 0,1-1 0,6 26 0,-7-36 0,0 0 0,1 0 0,0 0 0,0 0 0,0 0 0,0-1 0,1 1 0,-1-1 0,1 0 0,0 1 0,0-1 0,0-1 0,1 1 0,-1 0 0,1-1 0,-1 1 0,1-1 0,0 0 0,5 2 0,-6-3 0,0-1 0,0 1 0,0 0 0,0-1 0,0 0 0,0 1 0,0-1 0,0 0 0,0-1 0,0 1 0,0 0 0,0-1 0,0 0 0,0 0 0,0 0 0,-1 0 0,1 0 0,0 0 0,0-1 0,-1 1 0,1-1 0,-1 0 0,1 0 0,-1 0 0,0 0 0,0 0 0,0-1 0,2-2 0,4-6 0,-1-1 0,0 0 0,-1-1 0,0 1 0,-1-1 0,0 0 0,-1 0 0,3-17 0,-2-1 0,-1 1 0,-1-50 0,-23 130 0,14-22 0,2 0 0,1 0 0,1 0 0,2 33 0,0-59-46,0 0 0,1 0 0,-1 0 0,1 0 0,-1 0 0,1 0 0,-1 0 1,1-1-1,0 1 0,0 0 0,0 0 0,0-1 0,0 1 0,0 0 0,1-1 0,-1 1 0,1-1 0,-1 0 0,1 1 0,-1-1 0,1 0 1,0 0-1,-1 0 0,1 0 0,0 0 0,0-1 0,0 1 0,0 0 0,-1-1 0,1 1 0,0-1 0,0 0 0,0 0 0,0 0 0,0 0 1,0 0-1,0 0 0,0 0 0,0-1 0,3 0 0,-2 1-135,0-1 0,0 0 1,0 1-1,0-1 0,0 0 0,0-1 0,-1 1 1,1 0-1,0-1 0,-1 0 0,1 1 0,-1-1 1,1 0-1,-1 0 0,0 0 0,0-1 0,0 1 1,0 0-1,-1-1 0,1 1 0,-1-1 1,1 0-1,-1 1 0,0-1 0,0 0 0,0 0 1,1-4-1,-2-14-7192</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7.145"/>
    </inkml:context>
    <inkml:brush xml:id="br0">
      <inkml:brushProperty name="width" value="0.025" units="cm"/>
      <inkml:brushProperty name="height" value="0.025" units="cm"/>
    </inkml:brush>
  </inkml:definitions>
  <inkml:trace contextRef="#ctx0" brushRef="#br0">0 0 20948,'0'0'5573</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7.860"/>
    </inkml:context>
    <inkml:brush xml:id="br0">
      <inkml:brushProperty name="width" value="0.025" units="cm"/>
      <inkml:brushProperty name="height" value="0.025" units="cm"/>
    </inkml:brush>
  </inkml:definitions>
  <inkml:trace contextRef="#ctx0" brushRef="#br0">1 651 16400,'0'0'10858,"11"-10"-8792,14-16-1573,-1-1 1,-1-2-1,27-42 0,61-115 905,-87 144-1326,10-16-72,-3-1 0,30-81 0,-59 137 0,-3 16 0,-6 24 0,6-32 0,-136 635 0,135-631 0,-3 31 0,5-39 0,0 1 0,-1 0 0,1-1 0,0 1 0,0-1 0,0 1 0,0-1 0,1 1 0,-1 0 0,0-1 0,1 1 0,-1-1 0,1 1 0,0-1 0,-1 0 0,1 1 0,1 1 0,-2-3-6,1 0 0,-1 1 0,1-1-1,-1 0 1,1 0 0,-1 0 0,1 0 0,-1 0 0,1 0 0,-1 0 0,1 0-1,0 0 1,-1 0 0,1 0 0,-1 0 0,1 0 0,-1 0 0,1 0 0,-1 0-1,1-1 1,-1 1 0,1 0 0,-1 0 0,0-1 0,1 1 0,-1 0 0,1-1-1,-1 1 1,0 0 0,1-1 0,-1 1 0,0 0 0,1-1 0,-1 1 0,0-1-1,1 1 1,-1-1 0,0 1 0,0-1 0,0 1 0,0-1 0,1 1 0,-1-2-1,6-23-1079,-5 9 285,-1 1 1,0 0-1,-1 0 1,-1 0-1,-1 0 0,-6-23 1,-36-82-738,14 45 2231,33 78-602,0 0-1,1 0 1,-1 0-1,1 0 1,-1 0-1,1 0 0,0-1 1,0 1-1,0-1 1,0 0-1,1 0 1,-1 0-1,1 0 1,-1 0-1,1-1 1,-1 0-1,1 0 0,0 0 1,6 1-1,40 4-4206,-2-12-4616,-9-9-3622</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8.312"/>
    </inkml:context>
    <inkml:brush xml:id="br0">
      <inkml:brushProperty name="width" value="0.025" units="cm"/>
      <inkml:brushProperty name="height" value="0.025" units="cm"/>
    </inkml:brush>
  </inkml:definitions>
  <inkml:trace contextRef="#ctx0" brushRef="#br0">178 1 17873,'0'0'6107,"-11"7"-3817,-2 2-1648,0 1-1,0 0 1,-20 22 0,28-27-520,0 1 0,1-1 0,0 1 0,0 0 0,0 0 0,1 0 0,0 1 1,0-1-1,1 1 0,0-1 0,0 1 0,0 0 0,-1 11 0,3-17-123,0-1 0,0 1 0,1-1 0,-1 1 0,0-1 0,0 1-1,0-1 1,0 1 0,1-1 0,-1 0 0,0 1 0,0-1 0,1 1 0,-1-1 0,0 0-1,1 1 1,-1-1 0,1 0 0,-1 1 0,0-1 0,1 0 0,-1 0 0,1 0 0,-1 1-1,1-1 1,-1 0 0,0 0 0,1 0 0,-1 0 0,1 0 0,-1 0 0,1 1-1,-1-1 1,1 0 0,-1-1 0,1 1 0,-1 0 0,1 0 0,-1 0 0,1 0 0,-1 0-1,1 0 1,-1-1 0,1 1 0,-1 0 0,0 0 0,1-1 0,-1 1 0,1 0 0,-1 0-1,0-1 1,1 1 0,-1-1 0,26-16-19,4-23 111,-26 32-113,0 1 0,1 1 0,0-1-1,1 1 1,-1 0 0,8-6 0,-13 12 9,0-1 0,0 1 0,1 0 0,-1 0 1,0 0-1,1 0 0,-1 0 0,0 0 0,1-1 0,-1 1 0,0 0 0,1 0 0,-1 0 0,0 0 1,1 0-1,-1 0 0,0 0 0,1 0 0,-1 0 0,0 1 0,1-1 0,-1 0 0,0 0 0,1 0 0,-1 0 1,0 0-1,0 0 0,1 1 0,-1-1 0,0 0 0,1 0 0,-1 1 0,0-1 0,0 0 0,0 0 0,1 1 1,-1-1-1,0 0 0,0 0 0,0 1 0,1-1 0,-1 0 0,0 1 0,0-1 0,0 0 0,0 1 1,0-1-1,0 0 0,0 1 0,0-1 0,0 0 0,0 1 0,0 0 0,2 23-60,-2-20 48,3 141 1594,-16 147 1,13-290-1570,0-1 1,0 0 0,0 0 0,0 1 0,0-1-1,0 0 1,-1 0 0,1 0 0,0 0 0,-1 1-1,1-1 1,-1 0 0,0 0 0,1 0 0,-1 0-1,0 0 1,1 0 0,-1 0 0,0 0-1,0-1 1,0 1 0,0 0 0,0 0 0,0-1-1,0 1 1,-2 0 0,1 0-1,0-1 1,-1 0-1,1 1 1,0-1-1,-1 0 0,1-1 1,0 1-1,-1 0 0,1-1 1,0 1-1,0-1 1,-1 0-1,-1 0 0,-5-3 0,1 0-1,0-1 0,0 1 0,0-2 1,1 1-1,-7-7 0,8 6-56,0 1-1,1-1 1,0-1-1,1 1 1,-1-1-1,1 0 1,0 0-1,1 0 1,0 0-1,0-1 1,1 1-1,-1-1 1,0-10-1,2 12-50,1-1-1,0 1 1,0 0-1,1 0 1,-1 0-1,2 0 1,-1 1-1,0-1 1,1 0-1,0 0 0,1 1 1,-1-1-1,1 1 1,0 0-1,0-1 1,1 2-1,-1-1 1,6-5-1,15-13-5041,1 1 0,44-31 0,-57 45 2920,23-16-6178</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9.138"/>
    </inkml:context>
    <inkml:brush xml:id="br0">
      <inkml:brushProperty name="width" value="0.025" units="cm"/>
      <inkml:brushProperty name="height" value="0.025" units="cm"/>
    </inkml:brush>
  </inkml:definitions>
  <inkml:trace contextRef="#ctx0" brushRef="#br0">106 60 13581,'0'0'11739,"-9"0"-11093,6 0-596,0-1 0,-1 1 0,1 0 0,0 1 0,0-1 0,0 0 0,0 1 0,0 0 1,0 0-1,0 0 0,1 0 0,-1 0 0,0 0 0,0 1 0,1-1 0,-1 1 0,1 0 0,-1 0 0,1 0 0,0 0 0,0 0 0,0 0 1,0 1-1,0-1 0,0 1 0,1 0 0,-1-1 0,-1 5 0,-1 1 96,1-1 0,0 1 0,0-1 0,1 1 0,0 0-1,0 0 1,1 0 0,0 10 0,3-18-112,1 0-1,-1 0 1,1 0-1,0 0 1,-1 0-1,1-1 1,-1 1-1,1-1 1,-1 0-1,4-1 1,-4 1-37,1-1 0,-1 1 1,0 0-1,1 0 1,-1 1-1,1-1 1,-1 0-1,1 1 0,-1 0 1,1-1-1,-1 1 1,1 0-1,0 0 0,-1 1 1,1-1-1,-1 0 1,1 1-1,-1 0 1,1-1-1,-1 1 0,0 0 1,1 0-1,-1 0 1,0 1-1,0-1 1,0 1-1,0-1 0,0 1 1,0-1-1,0 1 1,0 0-1,0 0 1,-1 0-1,3 4 0,1 4 4,-1 0 0,-1-1-1,0 1 1,0 0-1,-1 0 1,0 1 0,1 17-1,0 3 470,-2 1 0,-2 0 0,-6 52 1,5-69-284,-1 0 0,-1-1 0,0 1 1,-1-1-1,0 0 0,-1 0 0,-1-1 1,0 1-1,-17 22 0,24-35-187,-1 0 0,0 0 0,1 0 0,-1 0 0,0-1 0,1 1 0,-1 0 0,0 0 0,0-1 0,0 1 0,0 0 0,1-1 0,-1 1 0,0-1 0,0 1 0,0-1 0,0 1 0,0-1 0,0 0 0,-1 0 0,1 1 0,-2-1 0,2-1 0,1 1 0,-1-1 0,0 1 0,0-1 0,1 1 0,-1-1 0,0 0 0,1 0 0,-1 1 0,1-1 0,-1 0 0,1 0 0,-1 0 0,1 1 0,0-1 0,-1 0 0,1 0 0,0 0 0,0 0 0,-1-1 0,-2-60 0,3 55 0,1-19-34,1 0 1,2 0-1,0 0 0,2 0 1,0 1-1,2 0 0,1 1 0,1-1 1,1 2-1,1 0 0,1 0 1,1 1-1,1 1 0,1 0 1,33-33-1,-48 52 32,1 1-1,-1-1 1,0 1 0,1-1 0,-1 1-1,1 0 1,-1 0 0,1 0-1,0-1 1,0 2 0,0-1 0,-1 0-1,1 0 1,0 0 0,0 1 0,0-1-1,0 1 1,0 0 0,3-1 0,-4 2 2,0 0 0,0 0 1,0 1-1,0-1 0,0 0 1,0 0-1,0 0 0,-1 1 0,1-1 1,0 0-1,-1 1 0,1-1 1,-1 1-1,1-1 0,-1 1 1,0-1-1,1 1 0,-1-1 1,0 1-1,0-1 0,0 1 1,0-1-1,-1 1 0,1 1 0,-1 17 166,-1 0-1,-6 27 1,3-20-86,45-112-80,-19-23 0,-20 108 0,-1 0 0,0 0 0,0 0 0,0 0 0,0-1 0,0 1 0,0 0 0,0 0 0,1 0 0,-1 0 0,0 0 0,0-1 0,0 1 0,0 0 0,1 0 0,-1 0 0,0 0 0,0 0 0,0 0 0,0 0 0,1 0 0,-1 0 0,0 0 0,0 0 0,0 0 0,1 0 0,-1 0 0,0 0 0,0 0 0,0 0 0,1 0 0,-1 0 0,0 0 0,0 0 0,0 0 0,1 0 0,-1 0 0,0 0 0,0 0 0,0 0 0,0 1 0,1-1 0,-1 0 0,0 0 0,0 0 0,0 0 0,0 0 0,0 1 0,0-1 0,1 0 0,-1 0 0,0 0 0,0 0 0,0 1 0,9 10 0,-8-10 0,2 2 0,0-1 0,1 1 0,-1-1 0,0 1 0,1-1 0,0 0 0,0 0 0,-1 0 0,1-1 0,0 0 0,0 1 0,0-2 0,1 1 0,-1 0 0,0-1 0,0 1 0,0-1 0,1 0 0,-1-1 0,0 1 0,0-1 0,0 0 0,8-2 0,-4 1 0,0-1 0,-1 0 0,1 0 0,-1-1 0,1 0 0,-1 0 0,0-1 0,0 0 0,-1 0 0,0 0 0,7-8 0,-11 10 0,1 1 0,-1-2 0,0 1 0,0 0 0,0 0 0,0-1 0,-1 1 0,1-1 0,-1 1 0,0-1 0,0 1 0,-1-1 0,1 0 0,-1 0 0,1 1 0,-1-1 0,-1-6 0,0 10 0,1 0 0,-1 0 0,0 0 0,0 0 0,0 0 0,0 0 0,0 0 0,1 0 0,-1 0 0,0 0 0,0 1 0,0-1 0,0 0 0,1 1 0,-1-1 0,0 0 0,0 1 0,1-1 0,-1 1 0,0-1 0,0 1 0,1-1 0,-1 1 0,1 0 0,-1-1 0,1 1 0,-2 1 0,-5 9 0,0 1 0,0 0 0,1 0 0,1 0 0,0 1 0,1 0 0,0 0 0,1 0 0,0 0 0,1 1 0,1-1 0,-1 17 0,2-29-53,0-1 1,0 1-1,0 0 0,0 0 1,0 0-1,0-1 0,1 1 1,-1 0-1,0 0 1,0-1-1,0 1 0,1 0 1,-1 0-1,0-1 0,1 1 1,-1 0-1,1-1 0,-1 1 1,1 0-1,-1-1 0,1 1 1,-1-1-1,1 1 0,0-1 1,-1 1-1,1-1 1,0 1-1,0 0 0,25-3-3856,-21 0 2542,0 0 0,1-1 0,-1 1 0,-1-1 0,1 0-1,0 0 1,7-7 0,7-15-12144</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19.579"/>
    </inkml:context>
    <inkml:brush xml:id="br0">
      <inkml:brushProperty name="width" value="0.025" units="cm"/>
      <inkml:brushProperty name="height" value="0.025" units="cm"/>
    </inkml:brush>
  </inkml:definitions>
  <inkml:trace contextRef="#ctx0" brushRef="#br0">50 0 18706,'0'0'1927,"-5"9"529,3-4-2047,-1-1-162,0 0 0,0 1 0,1-1 0,0 0 0,0 1 0,0 0 0,0-1 1,1 1-1,0 0 0,0 0 0,0 0 0,1-1 0,-1 1 0,1 6 0,1-10-239,-1-1 0,1 0 1,-1 1-1,1-1 0,-1 0 0,1 1 0,-1-1 0,1 0 0,-1 1 0,1-1 0,0 0 0,-1 0 0,1 0 0,-1 0 0,1 0 0,0 1 0,-1-1 0,1 0 0,-1 0 0,1-1 0,0 1 0,-1 0 0,1 0 0,-1 0 0,1 0 0,0 0 0,-1-1 1,1 1-1,-1 0 0,1 0 0,0-1 0,18-8 103,-8-5-73,-10 12-110,0 0 1,1 0-1,-1 0 1,1 0-1,-1 1 1,1-1-1,-1 0 1,1 1-1,0-1 1,0 1-1,0-1 1,0 1-1,0 0 1,0 0-1,0 0 1,0 0-1,5-1 1,-6 5 19,0 0 0,0 0 0,0 1 1,0-1-1,0 0 0,-1 1 0,0-1 1,1 0-1,-1 1 0,-1 4 0,1-1 18,4 310 2955,-5-201-146,1-110-2657,0-1 0,0 1-1,-1 0 1,0 0 0,0-1-1,-3 7 1,4-11-106,0 0 0,-1 0 0,1 0 0,-1 0 0,1 0 0,-1 0 0,1 0 0,-1 0 0,1-1 0,-1 1 0,0 0 0,0 0 0,1-1 0,-1 1 0,0 0 0,0-1-1,0 1 1,0-1 0,1 1 0,-1-1 0,0 0 0,0 1 0,0-1 0,0 0 0,0 0 0,0 1 0,0-1 0,0 0 0,0 0 0,0 0 0,0 0 0,-1 0 0,1-1 0,0 1 0,0 0 0,0 0 0,1-1 0,-1 1 0,0 0 0,0-1 0,0 1 0,0-1 0,-1-1 0,-3-1-12,1 0 0,1-1 0,-1 1 0,0-1 0,1 0 0,0 0 0,0-1 0,0 1 0,0-1 0,1 1 0,0-1 0,0 0 0,0 0 0,-1-5 0,-2-8 0,0-1 0,-3-28 0,6 34-606,0-1 1,2 0-1,0 0 0,0 1 0,1-1 1,3-14-1,-2 20 128,0 1-1,1 0 1,0 0 0,0 0-1,1 0 1,0 0 0,0 0 0,0 1-1,1 0 1,0 0 0,0 0-1,8-5 1,39-33-9254,-23 23 3625</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0.406"/>
    </inkml:context>
    <inkml:brush xml:id="br0">
      <inkml:brushProperty name="width" value="0.025" units="cm"/>
      <inkml:brushProperty name="height" value="0.025" units="cm"/>
    </inkml:brush>
  </inkml:definitions>
  <inkml:trace contextRef="#ctx0" brushRef="#br0">109 345 8712,'0'0'19992,"-9"-3"-19655,6 2-338,0 1 1,0-1-1,-1 0 1,1 1-1,0 0 1,-1 0-1,1 0 1,0 0-1,0 1 0,-1-1 1,1 1-1,0 0 1,0-1-1,0 2 1,0-1-1,0 0 1,0 1-1,0-1 1,0 1-1,0 0 1,1 0-1,-1 0 1,1 0-1,-1 0 0,1 1 1,0-1-1,0 1 1,0-1-1,0 1 1,1 0-1,-1 0 1,1 0-1,-1 0 1,1 0-1,0 0 1,0 0-1,0 0 1,1 1-1,-1 5 0,0-7 0,1-1-1,-1 1 0,1 0 1,0-1-1,0 1 0,0 0 1,0 0-1,0-1 0,0 1 1,0 0-1,0-1 0,1 1 1,-1 0-1,1-1 0,-1 1 1,2 2-1,-1-3-3,-1-1 0,1 1 0,0-1 0,-1 1 0,1-1 0,-1 0-1,1 1 1,0-1 0,0 0 0,-1 1 0,1-1 0,0 0 0,-1 0 0,1 0 0,0 0 0,0 1 0,0-1 0,-1 0 0,1 0-1,0-1 1,0 1 0,-1 0 0,1 0 0,0 0 0,0-1 0,4 0-66,-1-1 0,0 0 1,0 0-1,0 0 0,0-1 0,0 0 0,0 1 0,0-1 1,-1-1-1,5-4 0,6-9-522,0 0 1,-2-1-1,0 0 1,-1-1-1,14-33 1,-27 61 677,1 1 0,0-1 0,0 0 0,1 18 0,0 8 317,0-29-380,0 38 1673,0-44-1663,0 1 1,0 0 0,0 0 0,0-1 0,0 1 0,1 0 0,-1 0 0,0-1 0,0 1 0,1 0 0,-1-1 0,0 1 0,1 0 0,-1-1 0,1 1-1,-1-1 1,1 1 0,-1-1 0,1 1 0,0-1 0,-1 1 0,1-1 0,0 1 0,-1-1 0,1 0 0,0 1 0,-1-1 0,1 0 0,0 0 0,0 0-1,-1 1 1,1-1 0,0 0 0,0 0 0,-1 0 0,1 0 0,0 0 0,0 0 0,-1-1 0,1 1 0,0 0 0,-1 0 0,1 0 0,0-1 0,0 1-1,-1 0 1,1-1 0,0 1 0,0-1 0,5-3 70,-1 0 0,1-1 0,-1 1 0,-1-1 0,1 0 0,0 0 0,-1-1 0,0 1 0,-1-1 0,1 0 0,4-12 0,29-73 423,-27 55-144,-1 0-1,-2-1 1,-1 0 0,-2 0-1,-1-51 1,-13 107-509,-4 19-8,-26 121 262,36-136-100,1 1 0,2-1 0,0 1 0,4 45 0,-3-67-27,0 0 0,0-1 0,0 1 0,0 0 0,0-1 0,1 1 0,-1 0 0,1 0 0,-1-1 0,1 1 0,-1-1 0,1 1 0,0-1 0,0 1 0,0-1 0,0 1 0,0-1 0,0 1 0,0-1 0,0 0 0,1 0 0,-1 0 0,0 0 0,1 0 0,-1 0 0,1 0 0,-1 0 0,1 0 0,-1-1 0,1 1 0,0-1 0,-1 1 0,1-1 0,0 0 0,-1 1 0,3-1 0,-2-1 0,1 0 0,-1 1 0,1-1 0,-1 0 0,0 0 0,1-1 0,-1 1 0,0 0 0,0-1 0,0 1 0,0-1 0,0 0 0,0 0 0,0 0 0,-1 0 0,1 0 0,-1 0 0,1 0 0,-1 0 0,0-1 0,0 1 0,0 0 0,1-4 0,2-10 0,-1 1 0,0-1 0,-1 0 0,0 0 0,-2 0 0,-1-27 0,-3 40 0,-2 10 0,-3 8 0,7-9 0,1-1 0,0 1 0,0 0 0,0 0 0,1 0 0,-1-1 0,2 1 0,-1 0 0,2 9 0,-2-13 0,1-1 0,-1 0 0,0 1 0,1-1 0,0 0 0,-1 1 0,1-1 0,0 0 0,-1 0 0,1 0 0,0 1 0,0-1 0,0 0 0,0 0 0,0 0 0,0-1 0,0 1 0,1 0 0,-1 0 0,0-1 0,0 1 0,1 0 0,-1-1 0,0 1 0,1-1 0,-1 0 0,0 0 0,1 1 0,-1-1 0,1 0 0,-1 0 0,0 0 0,1 0 0,-1 0 0,1-1 0,-1 1 0,0 0 0,1-1 0,-1 1 0,0-1 0,1 1 0,-1-1 0,0 0 0,0 1 0,2-2 0,2-1 0,1-1 0,-2 1 0,1-1 0,0 0 0,-1 0 0,1-1 0,-1 1 0,0-1 0,-1 0 0,1 0 0,-1 0 0,0-1 0,0 1 0,2-7 0,1-3 0,-1 1 0,0-1 0,-1 0 0,3-23 0,-15 92 0,2-21 0,1 0 0,0 56 0,5-87-139,0-1 0,0 1-1,0-1 1,0 1 0,1 0 0,-1-1-1,0 1 1,1 0 0,-1-1 0,1 1-1,-1-1 1,1 1 0,0-1 0,0 1-1,0-1 1,0 0 0,0 1 0,0-1-1,0 0 1,0 0 0,0 1 0,0-1-1,1 0 1,-1 0 0,1-1 0,-1 1-1,0 0 1,1 0 0,-1-1 0,1 1-1,0-1 1,1 1 0,-1-1-235,0 0 1,0 0-1,0 0 0,0-1 0,0 1 1,0-1-1,-1 1 0,1-1 0,0 1 1,0-1-1,-1 0 0,1 0 0,0 0 1,-1 0-1,1 0 0,-1-1 0,0 1 1,1 0-1,-1-1 0,0 1 1,0-1-1,1 1 0,-1-1 0,0 1 1,-1-1-1,1 0 0,1-3 0,8-24-14386</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0.759"/>
    </inkml:context>
    <inkml:brush xml:id="br0">
      <inkml:brushProperty name="width" value="0.025" units="cm"/>
      <inkml:brushProperty name="height" value="0.025" units="cm"/>
    </inkml:brush>
  </inkml:definitions>
  <inkml:trace contextRef="#ctx0" brushRef="#br0">0 0 10378,'0'0'18097,"4"51"-23670,13-36-737,-2 0-6887</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1.104"/>
    </inkml:context>
    <inkml:brush xml:id="br0">
      <inkml:brushProperty name="width" value="0.025" units="cm"/>
      <inkml:brushProperty name="height" value="0.025" units="cm"/>
    </inkml:brush>
  </inkml:definitions>
  <inkml:trace contextRef="#ctx0" brushRef="#br0">11 21 11115,'0'0'17573,"-2"10"-15330,-7 63-407,9-72-1836,1-1 0,-1 1 0,0-1 0,1 1 0,-1-1 0,0 1 0,1-1 0,-1 1 0,0-1 0,1 0 0,-1 1 0,1-1 0,-1 0 0,1 1 0,-1-1 0,1 0 0,-1 0 0,1 0 0,-1 1 0,1-1 0,-1 0 0,1 0 0,-1 0 0,1 0 0,-1 0 0,1 0 0,0 0 0,-1 0 0,1 0 0,-1 0 0,1 0 0,-1 0 0,1 0 0,-1-1 0,1 1 0,-1 0 0,1 0 0,-1-1 0,1 1 0,-1 0 0,1-1 0,-1 1 0,1-1 0,52-41 0,-41 31 0,1-1 0,25-14 0,-35 23 0,1 1 0,0 0 0,-1 1 0,1-1 0,0 1 0,0 0 0,0 0 0,0 0 0,0 0 0,0 0 0,0 1 0,0 0 0,0 0 0,0 0 0,0 1 0,5 0 0,-8 0 0,0 1 0,0-1 0,-1 0 0,1 1 0,0-1 0,-1 1 0,1-1 0,-1 1 0,0 0 0,1-1 0,-1 1 0,0-1 0,0 1 0,0-1 0,0 1 0,0 0 0,-1 1 0,-1 31 0,-6-1-272,-1 18-3865</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2.130"/>
    </inkml:context>
    <inkml:brush xml:id="br0">
      <inkml:brushProperty name="width" value="0.025" units="cm"/>
      <inkml:brushProperty name="height" value="0.025" units="cm"/>
    </inkml:brush>
  </inkml:definitions>
  <inkml:trace contextRef="#ctx0" brushRef="#br0">60 225 6406,'2'-8'5707,"-1"3"-4922,9-41 4525,-10 10 3788,0 36-9058,-1 0 0,1-1 0,0 1 0,0 0 0,-1 0 0,1 0 0,0 0 0,0 0 0,-1 0 0,1 0 0,0 0 0,0 0 0,-1 0 0,1 0 0,0 0 0,0 0 0,-1 0 0,1 0 0,0 0 0,0 0 0,-1 0 0,1 0 0,0 0 0,0 0 0,-1 0 0,1 0 0,0 0 0,0 1 0,0-1 0,-1 0 0,1 0 0,0 0 0,0 0 0,0 1 0,-1-1 0,1 0 0,0 0 0,0 0 0,0 1 0,0-1 0,0 0 0,0 0 0,-1 1 0,1-1 0,0 0 0,0 0 0,0 1 0,0-1 0,-9 12-126,-1 12 124,0 1 1,2-1-1,1 1 1,2 1-1,0-1 1,1 1-1,2 0 1,0 38 0,2-64-35,0 1-1,0 0 1,-1 0 0,1 0 0,0 0 0,0 0 0,0-1 0,0 1 0,0 0 0,0 0 0,0 0 0,1 0-1,-1 0 1,0-1 0,0 1 0,1 0 0,-1 0 0,0 0 0,1-1 0,-1 1 0,1 0 0,-1 0 0,1-1-1,-1 1 1,1 0 0,0-1 0,-1 1 0,1-1 0,0 1 0,-1-1 0,1 1 0,0-1 0,0 1 0,-1-1 0,1 0-1,0 1 1,0-1 0,0 0 0,0 0 0,-1 0 0,1 0 0,0 0 0,0 0 0,0 0 0,0 0 0,0 0-1,-1 0 1,1 0 0,0 0 0,0 0 0,0-1 0,1 1 0,2-2 22,0 0-1,1-1 1,-1 1-1,0-1 1,0 0 0,0 0-1,0 0 1,5-6-1,9-12 110,-1-1 0,0-1-1,-2 0 1,-1-1-1,-1 0 1,0-2 0,-2 1-1,-1-1 1,-2-1-1,0 1 1,-2-2 0,0 1-1,2-52 1,-11 75-213,-3 15-95,-4 20-110,3-1 335,0 0-1,2 1 1,2-1-1,0 1 1,4 53 0,-1-82-45,0-1 0,0 0 0,0 1 0,1-1 0,-1 1 1,1-1-1,-1 1 0,1-1 0,-1 0 0,1 0 0,0 1 1,-1-1-1,1 0 0,0 0 0,0 0 0,0 1 0,0-1 1,0 0-1,0 0 0,0-1 0,1 1 0,-1 0 0,0 0 1,0-1-1,3 2 0,-1-1 9,0-1-1,0 0 1,0 1 0,0-1 0,0 0-1,0 0 1,1-1 0,-1 1-1,0-1 1,0 1 0,4-3-1,4-1 32,-1 0 0,1-1 0,-1 0 0,-1 0 0,17-13 0,4-11 18,-23 21-54,0 1-1,0 0 1,1 0-1,0 1 1,0-1 0,0 2-1,1-1 1,13-5-1,-21 11-12,0 0 1,0 0-1,0 0 0,0 0 0,0 1 0,0-1 0,0 0 0,-1 1 1,1-1-1,0 0 0,0 1 0,0-1 0,0 1 0,0-1 0,-1 1 1,1-1-1,0 1 0,0 0 0,-1-1 0,1 1 0,-1 0 0,1 0 1,0 0-1,-1-1 0,1 1 0,-1 0 0,0 0 0,1 0 0,-1 0 0,0 0 1,0 0-1,1 0 0,-1 0 0,0 1 0,7 42 274,-6-36-196,1 8-38,-1-7-37,0 0 0,0 0 0,1-1-1,0 1 1,5 12 0,-6-20-1,-1-1 0,0 0 0,0 1 0,0-1 0,0 0 0,1 1 0,-1-1 0,0 1 0,0-1 0,1 0 0,-1 1 0,0-1 0,0 0 0,1 0 0,-1 1 0,0-1 0,1 0 0,-1 0 0,0 1 0,1-1 0,-1 0 0,1 0 0,-1 0 0,0 0 0,1 0 0,-1 0 0,1 1 0,-1-1 0,1 0 0,-1 0 0,0 0 0,1 0 0,-1 0 0,1-1 0,11-11 0,3-22 0,-15 33 0,7-23 0,-1 0 0,-1 0 0,-1-1 0,1-42 0,1-5 0,-5 71 0,-1 0 0,1 0 0,-1 0 0,1 1 0,-1-1 0,1 0 0,-1 0 0,1 1 0,0-1 0,0 0 0,-1 1 0,1-1 0,0 1 0,0-1 0,0 1 0,0 0 0,-1-1 0,1 1 0,0 0 0,0-1 0,0 1 0,0 0 0,0 0 0,0 0 0,0 0 0,0 0 0,0 0 0,0 0 0,0 0 0,0 0 0,0 0 0,0 1 0,1-1 0,35 8 0,-36-7-1,22 7-2168,1-2 0,31 6 1,-20-8-5162</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3.378"/>
    </inkml:context>
    <inkml:brush xml:id="br0">
      <inkml:brushProperty name="width" value="0.025" units="cm"/>
      <inkml:brushProperty name="height" value="0.025" units="cm"/>
    </inkml:brush>
  </inkml:definitions>
  <inkml:trace contextRef="#ctx0" brushRef="#br0">11 189 10570,'0'0'6278,"8"-13"-3102,5-6-1918,0 0-1,2 1 1,0 1 0,1 0-1,1 1 1,30-22-1,-42 34-1067,1 0-1,-1 0 0,1 1 0,0 0 1,0 0-1,0 1 0,1 0 0,-1 0 1,1 0-1,8-1 0,-15 3-187,1 0 0,0 0 0,-1 0 0,1 0 0,-1 0 0,1 0 0,0 1 0,-1-1 0,1 0 0,-1 0 0,1 0 0,-1 1 0,1-1 0,-1 0 0,1 0 0,-1 1-1,1-1 1,-1 0 0,1 1 0,-1-1 0,0 1 0,1-1 0,-1 1 0,0-1 0,1 0 0,-1 1 0,0-1 0,1 1 0,-1 0 0,0-1 0,0 1 0,1 0 0,-1 26 18,-17 27 87,-9-2 279,-50 71 0,49-81-88,1 1 0,-36 79 0,61-119-298,-1 1 0,1-1 0,-1 1 0,1 0 0,0-1 0,0 1 0,1 0 0,-1 0 0,1-1 0,0 1 0,0 0 0,0 0 0,0 0 0,1-1 0,1 6 0,-1-7 0,0 0 0,1-1 0,0 1 0,-1-1 0,1 1 0,0-1 0,0 0 0,-1 1 0,1-1 0,0 0 0,0 0 0,1 0 0,-1-1 0,0 1 0,0 0 0,0-1 0,0 1 0,1-1 0,-1 0 0,0 0 0,0 0 0,1 0 0,-1 0 0,0-1 0,4 0 0,9-1-143,1-2 0,-1 0 0,1-1 0,-1 0 0,-1-1 0,1-1 0,-1 0 0,0-1 0,-1 0 0,20-16 0,-10 7-878,48-24 1,-70 41-263,-14-1-15344</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3.720"/>
    </inkml:context>
    <inkml:brush xml:id="br0">
      <inkml:brushProperty name="width" value="0.025" units="cm"/>
      <inkml:brushProperty name="height" value="0.025" units="cm"/>
    </inkml:brush>
  </inkml:definitions>
  <inkml:trace contextRef="#ctx0" brushRef="#br0">55 119 17617,'0'0'5637,"-54"-18"-2882,54 9-1026,1 0-640,22-1-576,9-3-257,8 2-256,7 0-352,4 1-2371,0-1-1761,-5 3-1634,-6 0-7911</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4.093"/>
    </inkml:context>
    <inkml:brush xml:id="br0">
      <inkml:brushProperty name="width" value="0.025" units="cm"/>
      <inkml:brushProperty name="height" value="0.025" units="cm"/>
    </inkml:brush>
  </inkml:definitions>
  <inkml:trace contextRef="#ctx0" brushRef="#br0">43 49 17008,'0'0'6993,"-4"11"-6331,-4 11-96,0 0 0,2 1 0,1 0 0,1 0 0,-2 43 0,5-65-564,1 0 0,0 0 0,0 0 0,0 0 0,0 0 0,0 0 1,0 0-1,0 0 0,0 0 0,0 0 0,0 0 0,1 0 0,-1 0 1,0 0-1,1 0 0,-1 0 0,1 0 0,-1 0 0,1 0 0,-1 0 1,1 0-1,0-1 0,-1 1 0,1 0 0,0 0 0,0-1 0,-1 1 1,1 0-1,0-1 0,0 1 0,0-1 0,0 0 0,0 1 0,0-1 1,0 1-1,0-1 0,0 0 0,0 0 0,0 0 0,0 0 0,0 0 1,0 0-1,0 0 0,0 0 0,0 0 0,0 0 0,0 0 0,0-1 1,2 1-1,1-2 19,1 0 0,-1 0 1,1 0-1,-1 0 0,0-1 1,0 0-1,0 0 0,0 0 1,6-6-1,0-3 192,-1 0 0,0-1 0,-1 0 0,0 0 1,-1-1-1,0 0 0,-1 0 0,-1-1 0,0 1 0,-1-1 1,-1 0-1,0 0 0,1-30 0,-4 44-207,1 1 1,-1 0-1,0-1 1,0 1-1,0 0 1,0-1-1,0 1 0,0-1 1,0 1-1,0 0 1,0-1-1,0 1 1,0 0-1,0-1 0,0 1 1,0 0-1,0-1 1,0 1-1,0 0 1,0-1-1,0 1 0,0 0 1,-1-1-1,1 1 1,0 0-1,0-1 1,0 1-1,-1 0 0,1-1 1,0 1-1,0 0 1,-1 0-1,1 0 1,0-1-1,-1 1 0,1 0 1,0 0-1,-1 0 1,1-1-1,0 1 1,-1 0-1,-11 13 22,-9 27 5,17-29-23,-26 81 221,28-84-211,0 1 0,1-1 0,0 1 0,0 0 0,1 0 1,0 0-1,0 0 0,3 14 0,-2-22-115,0 1 0,-1-1-1,1 0 1,0 0 0,0 1 0,0-1 0,0 0 0,0 0 0,0 0 0,0 0 0,0 0 0,0 0-1,0-1 1,0 1 0,1 0 0,-1-1 0,0 1 0,1 0 0,-1-1 0,0 0 0,1 1 0,-1-1-1,1 0 1,-1 0 0,1 1 0,-1-1 0,0 0 0,1-1 0,-1 1 0,1 0 0,-1 0 0,1-1-1,-1 1 1,0 0 0,1-1 0,-1 1 0,0-1 0,2-1 0,2 1-756,1-1 0,-1-1 1,1 1-1,-1-1 0,0 0 0,0 0 1,0-1-1,5-4 0,11-20-8977</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4.419"/>
    </inkml:context>
    <inkml:brush xml:id="br0">
      <inkml:brushProperty name="width" value="0.025" units="cm"/>
      <inkml:brushProperty name="height" value="0.025" units="cm"/>
    </inkml:brush>
  </inkml:definitions>
  <inkml:trace contextRef="#ctx0" brushRef="#br0">33 0 17200,'0'0'10789,"-3"13"-9833,-9 50 199,4 1-1,-1 99 1,9-160-1151,0-1-1,0 1 0,0-1 0,0 1 0,1-1 0,-1 1 1,1-1-1,0 1 0,-1-1 0,1 1 0,0-1 1,1 0-1,-1 1 0,0-1 0,1 0 0,-1 0 1,1 0-1,0 0 0,2 2 0,-3-3 3,1 0-1,0-1 1,-1 1-1,1-1 1,0 1-1,-1-1 1,1 1-1,0-1 1,0 0-1,-1 0 1,1 0-1,0 0 1,0 0-1,-1 0 1,1-1-1,0 1 1,0 0 0,-1-1-1,1 0 1,0 1-1,-1-1 1,1 0-1,-1 0 1,1 0-1,-1 0 1,1 0-1,-1 0 1,0 0-1,3-2 1,7-9-62,0-1 1,0 1-1,-1-2 0,-1 1 1,0-1-1,-1-1 0,8-16 1,19-33-109,-35 63 164,0 1 0,0 0 0,0 0-1,0 0 1,0 0 0,0 0 0,0 0-1,0 0 1,0-1 0,0 1 0,0 0-1,0 0 1,0 0 0,0 0 0,0 0-1,0 0 1,0 0 0,1-1 0,-1 1-1,0 0 1,0 0 0,0 0 0,0 0-1,0 0 1,0 0 0,0 0 0,0 0-1,0 0 1,1 0 0,-1 0 0,0 0-1,0 0 1,0 0 0,0 0 0,0 0 0,0 0-1,1 0 1,-1 0 0,0 0 0,0 0-1,0 0 1,0 0 0,0 0 0,0 0-1,0 0 1,1 0 0,-1 0 0,0 0-1,0 0 1,0 0 0,0 0 0,0 0-1,0 0 1,0 0 0,1 0 0,-1 0-1,0 1 1,0-1 0,0 0 0,0 0-1,0 0 1,0 0 0,2 13-31,-2 16 8,-14 61 105,8-65-168,2 0 0,-2 40 0,6-65-8,0 1-1,0 0 1,0-1 0,0 1 0,0 0 0,0 0-1,0-1 1,0 1 0,0 0 0,1 0-1,-1-1 1,0 1 0,0 0 0,1-1 0,-1 1-1,0 0 1,1-1 0,-1 1 0,1-1 0,-1 1-1,1 0 1,-1-1 0,1 1 0,-1-1 0,1 1-1,-1-1 1,1 0 0,0 1 0,-1-1 0,1 1-1,0-1 1,-1 0 0,1 0 0,0 1 0,-1-1-1,1 0 1,0 0 0,-1 0 0,1 0-1,0 0 1,0 0 0,-1 0 0,1 0 0,0 0-1,0 0 1,-1 0 0,1-1 0,0 1 0,-1 0-1,1 0 1,1-2 0,2 1-665,0-1 0,0 0 0,0 0 0,-1 0 0,1 0 0,-1-1 0,7-5 0,10-18-3938,1-5-8185</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4.948"/>
    </inkml:context>
    <inkml:brush xml:id="br0">
      <inkml:brushProperty name="width" value="0.025" units="cm"/>
      <inkml:brushProperty name="height" value="0.025" units="cm"/>
    </inkml:brush>
  </inkml:definitions>
  <inkml:trace contextRef="#ctx0" brushRef="#br0">80 0 19314,'0'0'6396,"-5"9"-4112,-6 12-1814,1 1 0,1-1 0,2 2 0,0-1-1,-8 47 1,8-18 507,-1 96 0,8-144-976,0 0 0,0 1 0,0-1 0,0 1 0,1-1-1,0 0 1,0 0 0,0 1 0,0-1 0,0 0 0,1 0 0,-1 0 0,1 0 0,0 0 0,0 0 0,0-1 0,0 1-1,3 2 1,-3-4-4,0 1-1,1-1 1,-1 1-1,1-1 0,-1 0 1,1 0-1,-1 0 0,1-1 1,0 1-1,0-1 1,-1 1-1,1-1 0,0 0 1,0 0-1,-1 0 1,1-1-1,0 1 0,0 0 1,-1-1-1,1 0 0,0 0 1,-1 0-1,4-1 1,5-5-286,0 0-1,-1 0 1,0-1 0,0 0 0,0-1 0,-1 0 0,-1 0 0,0-1 0,0 0 0,-1-1 0,0 0-1,8-17 1,-5 59 1856,-9-28-1527,0 0 0,0 0-1,1 0 1,-1-1 0,1 1 0,-1 0 0,1-1 0,0 1 0,0-1 0,0 0-1,0 1 1,1-1 0,3 3 0,1-3-14,1 0-1,0-1 1,0 0 0,1 0-1,-1-1 1,0 0 0,0 0 0,0 0-1,0-1 1,0-1 0,0 1-1,0-2 1,0 1 0,0-1-1,-1 0 1,11-6 0,0 1-88,0-2 1,-1-1 0,-1 0 0,1-1 0,21-21-1,-36 32 94,-6 12 43,-2-1 6,1 0-1,1 1 0,0 0 1,0 0-1,1 0 0,0 1 1,1-1-1,1 1 0,-1-1 1,2 1-1,0 0 1,0-1-1,1 1 0,1-1 1,0 1-1,0-1 0,1 0 1,7 19-1,22 33-112,-21-45 19,-1 1 0,-1 0-1,0 1 1,-2 0-1,0 0 1,-1 1 0,-1 0-1,-1-1 1,1 23 0,-5-40 17,0 0 1,-1 0-1,1 0 1,-1 0 0,0 0-1,0 0 1,0 0-1,-1 0 1,1 0 0,-1-1-1,1 1 1,-1 0 0,0-1-1,0 0 1,0 1-1,0-1 1,0 0 0,-1 0-1,1 0 1,-1 0-1,1-1 1,-1 1 0,-4 1-1,5-2-2,0 0 0,0 0-1,0 0 1,0 0 0,0-1-1,-1 1 1,1-1 0,0 0-1,0 1 1,-1-1 0,1 0-1,0 0 1,0-1 0,-1 1-1,1 0 1,0-1-1,0 1 1,0-1 0,0 0-1,-1 1 1,1-1 0,0 0-1,0-1 1,1 1 0,-1 0-1,0 0 1,0-1 0,0 1-1,1-1 1,-1 0 0,1 1-1,-2-3 1,-6-11-2,0 1 0,1-1 0,0-1 0,2 1 0,0-1 0,0-1 0,2 1 0,0-1 0,1 0 0,0 1 0,2-2 0,0-30 0,2 43-278,0 1-1,0 0 1,0 0 0,0 0 0,1 0-1,0 0 1,0 0 0,0 0 0,0 0-1,1 1 1,0-1 0,3-4 0,43-37-6993,-33 31 4786,17-14-6179</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5.310"/>
    </inkml:context>
    <inkml:brush xml:id="br0">
      <inkml:brushProperty name="width" value="0.025" units="cm"/>
      <inkml:brushProperty name="height" value="0.025" units="cm"/>
    </inkml:brush>
  </inkml:definitions>
  <inkml:trace contextRef="#ctx0" brushRef="#br0">145 7 15887,'0'0'7960,"-10"-2"-5259,6 1-2572,0 0 1,0 0 0,0 0-1,-1 1 1,1 0 0,0 0-1,0 0 1,-1 0 0,1 1-1,0-1 1,0 1 0,-1 0-1,1 1 1,0-1-1,0 1 1,0-1 0,1 1-1,-1 1 1,0-1 0,1 0-1,-1 1 1,1 0 0,0-1-1,0 1 1,0 1 0,0-1-1,-4 7 1,4-8-111,1 1-1,0-1 1,0 1 0,0 0 0,0-1-1,1 1 1,-1 0 0,1 0 0,0 0 0,-1 0-1,1 0 1,1 0 0,-1 1 0,0-1-1,1 0 1,-1 0 0,1 1 0,0-1-1,1 5 1,0-6-72,1 0-1,-1 0 1,1 0-1,-1 0 1,1 0 0,0-1-1,0 1 1,0 0-1,0-1 1,0 0-1,0 1 1,1-1-1,-1 0 1,0 0-1,0 0 1,1-1 0,-1 1-1,1 0 1,-1-1-1,1 0 1,-1 1-1,1-1 1,-1 0-1,6-1 1,59 2-3222,-43-2 2704,0 1 1,0 2-1,37 6 1,-59-8 632,0 0 0,-1 0 0,1 1 0,-1-1 0,1 1 0,-1 0-1,1-1 1,-1 1 0,1 0 0,-1 0 0,0 0 0,1 0 0,-1 0 0,0 0 0,0 0 0,0 0 0,0 0 0,0 1 0,0-1 0,0 0 0,0 1 0,0-1 0,0 1 0,0 2 0,0-1 178,-1 0-1,0 0 1,0 0 0,0 0 0,-1 0-1,1 0 1,-1 0 0,1 0 0,-1 0-1,0 0 1,0 0 0,-3 4-1,-3 6 650,-1 0-1,0 0 0,-1-1 1,-11 12-1,15-18-888,2-2 0,0-1 0,0 0 0,0 1 0,0-1 0,-1 0 0,1-1 0,-1 1 0,1-1 0,-6 3 0,8-5-174,0-1 0,1 0 0,-1 0 0,1 0 0,-1 1 0,0-1 0,1 0 0,0 0 0,-1 0 0,1 0 0,-1 0 0,1 0 0,0 0 0,0 0 0,0 0 0,-1 0 0,1 0 0,0 0 0,0 0 0,0 0 0,0 0 1,1 0-1,-1 0 0,0 0 0,0 0 0,1-1 0,-1-2-1530,1-26-5257,3-3-3892</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5.636"/>
    </inkml:context>
    <inkml:brush xml:id="br0">
      <inkml:brushProperty name="width" value="0.025" units="cm"/>
      <inkml:brushProperty name="height" value="0.025" units="cm"/>
    </inkml:brush>
  </inkml:definitions>
  <inkml:trace contextRef="#ctx0" brushRef="#br0">0 38 14574,'0'0'5765,"55"-23"-1601,-26 17-352,1-1-1858,3 5-577,-2 2-672,-1 0-289,-3 0-416,-5 6-673,-7-2-2626,-3-3-6534</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6.181"/>
    </inkml:context>
    <inkml:brush xml:id="br0">
      <inkml:brushProperty name="width" value="0.025" units="cm"/>
      <inkml:brushProperty name="height" value="0.025" units="cm"/>
    </inkml:brush>
  </inkml:definitions>
  <inkml:trace contextRef="#ctx0" brushRef="#br0">122 0 15535,'0'0'9070,"-8"6"-6310,2-1-2583,1 0 1,0 0-1,0 0 1,0 0-1,1 1 1,0 0-1,0 0 1,0 0-1,1 0 1,0 1-1,0-1 1,1 1-1,-1 0 1,1 0-1,-1 12 1,-3 18 234,1 0 1,0 52 0,5-87-412,0-1 1,0 0-1,0 1 0,0-1 1,1 1-1,-1-1 0,0 0 1,1 1-1,-1-1 0,1 0 1,-1 0-1,1 1 0,0-1 1,-1 0-1,1 0 0,0 0 1,0 0-1,0 0 0,0 0 1,0 0-1,0 0 0,0 0 1,2 1-1,0-1-1,-1 0 1,1 0-1,0 0 0,0 0 0,1 0 1,-1-1-1,0 1 0,0-1 0,0 0 1,4 0-1,9-1-87,0-1 0,0-1 0,19-6 0,-27 7-11,-5 1 50,7-2-45,0 0 1,0 1-1,0 0 1,0 1-1,0 0 1,1 0-1,-1 1 1,14 2-1,-22-1 86,-1-1 0,0 1-1,0 0 1,0 0 0,0 0-1,0-1 1,0 1 0,0 0-1,0 0 1,0 1 0,0-1-1,-1 0 1,1 0 0,0 0-1,-1 0 1,1 1 0,-1-1-1,1 0 1,-1 0 0,0 1-1,0-1 1,1 0 0,-1 1-1,0-1 1,0 0 0,0 1-1,0-1 1,0 0 0,-1 1-1,1-1 1,-1 2 0,0 2 81,0 0 1,0 0 0,0-1-1,0 1 1,-1-1 0,0 1 0,-4 6-1,-2-2 39,0 0-1,-1-1 1,0 0 0,-1 0-1,0-1 1,0-1 0,0 0-1,-1 0 1,0-1 0,0 0-1,-1 0 1,1-2 0,-1 1-1,0-2 1,1 1-1,-2-2 1,1 1 0,0-2-1,-17 0 1,26-1-148,0 1 0,0-1-1,1 0 1,-1 0 0,0 0 0,1 0-1,-1-1 1,0 1 0,1-1 0,-1 1-1,1-1 1,0 0 0,0 0 0,0 0 0,0 0-1,0 0 1,0-1 0,0 1 0,1-1-1,-1 1 1,1-1 0,0 1 0,-1-1-1,0-4 1,1 5-39,0-1 0,1 1 0,-1 0-1,1-1 1,-1 1 0,1-1 0,0 1 0,0 0-1,0-1 1,0 1 0,1-1 0,-1 1 0,0 0-1,1-1 1,0 1 0,0 0 0,-1-1 0,1 1-1,1 0 1,-1 0 0,0 0 0,0 0 0,1 0-1,-1 0 1,1 0 0,0 0 0,-1 1-1,1-1 1,3-1 0,49-22-7752,-21 13 1495</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7.352"/>
    </inkml:context>
    <inkml:brush xml:id="br0">
      <inkml:brushProperty name="width" value="0.025" units="cm"/>
      <inkml:brushProperty name="height" value="0.025" units="cm"/>
    </inkml:brush>
  </inkml:definitions>
  <inkml:trace contextRef="#ctx0" brushRef="#br0">39 427 17360,'0'0'14398,"9"-8"-13693,-7 6-676,6-6 32,-1 0-1,0 0 1,11-16 0,-16 21-60,0 0 1,0 0-1,-1 0 1,1-1 0,-1 1-1,1 0 1,-1-1 0,-1 1-1,1-1 1,0 1-1,-1-1 1,1 0 0,-1 1-1,0-1 1,0 1 0,-1-1-1,1 0 1,-1 1-1,-1-6 1,1 8-2,1 1 0,-1-1 0,1 0 0,-1 1 0,1-1 0,-1 0 0,1 1 0,-1-1 0,0 1 0,1-1 0,-1 1 0,0-1 0,0 1 0,1 0 0,-1-1 0,0 1 0,0 0 0,1 0 0,-1-1 0,0 1 0,0 0 0,0 0 0,0 0 0,1 0 0,-1 0 0,0 0 0,0 0 0,0 0 0,0 1 0,1-1 0,-1 0 0,0 0 0,0 1 0,0-1 0,1 0 0,-2 2 0,-26 16 0,22-11 0,1 1 0,0 0 0,0 1 0,1-1 0,0 1 0,1 0 0,0 0 0,0 0 0,0 0 0,2 1 0,-1-1 0,1 1 0,0-1 0,2 16 0,-2-25 0,1 1 0,0 0 0,0 0 0,0-1 0,1 1 0,-1 0 0,0 0 0,0-1 0,0 1 0,0 0 0,1 0 0,-1-1 0,0 1 0,1 0 0,-1-1 0,0 1 0,1 0 0,-1-1 0,1 1 0,-1-1 0,1 1 0,0-1 0,-1 1 0,1-1 0,-1 1 0,1-1 0,0 0 0,0 1 0,25-1 0,31-24 0,-50 20 0,0 1-22,-1 0 0,1 0 0,0 1 0,0 0 0,1 0 0,-1 1 0,0 0 0,13-1 0,-18 2 17,0 0 0,1 1 0,-1-1 0,0 0 0,0 1 0,0-1 0,0 1 0,0 0 0,0 0 0,0 0 0,0 0 0,0 0 0,0 0 0,0 0 0,0 1 0,-1-1 0,1 0 0,-1 1 0,1 0 0,-1-1 0,1 1 0,-1 0 0,0 0 0,0 0 0,0 0 0,0 0 0,0 0 0,0 0 0,-1 0 0,1 0 0,-1 0 0,1 3 0,1 19 111,1 1 63,0-42-81,0-125-88,-2 144 0,-1 0 0,1 0 0,0 0 0,0 0 0,0 0 0,0 0 0,0 0 0,0 0 0,1 0 0,-1-1 0,1 1 0,-1 0 0,1-1 0,0 0 0,-1 1 0,1-1 0,0 0 0,0 0 0,4 2 0,-1 0 0,1 0 0,0-1 0,-1 0 0,1 0 0,0 0 0,9 1 0,-6-2 0,-1-1 0,1 0 0,-1-1 0,1 0 0,0 0 0,-1-1 0,0 0 0,0-1 0,1 0 0,14-7 0,-19 8 0,0 0 0,0-1 0,-1 1 0,1-1 0,-1 0 0,0 1 0,1-2 0,-1 1 0,0 0 0,-1-1 0,1 1 0,-1-1 0,1 0 0,-1 1 0,0-1 0,-1 0 0,1-1 0,-1 1 0,1 0 0,-1 0 0,-1-1 0,1 1 0,0-6 0,-1 9 0,0 1 0,0-1 0,0 1 0,0-1 0,0 1 0,-1-1 0,1 1 0,0 0 0,0-1 0,0 1 0,0-1 0,-1 1 0,1 0 0,0-1 0,0 1 0,-1-1 0,1 1 0,0 0 0,-1 0 0,1-1 0,0 1 0,-1 0 0,1-1 0,0 1 0,-1 0 0,1 0 0,-1 0 0,1-1 0,-1 1 0,1 0 0,0 0 0,-1 0 0,1 0 0,-1 0 0,1 0 0,-1 0 0,1 0 0,-1 0 0,1 0 0,-1 0 0,1 0 0,0 0 0,-1 0 0,1 1 0,-1-1 0,1 0 0,-1 0 0,-22 14 0,17-5 0,1 0 0,0 1 0,0 0 0,1 0 0,0 1 0,0-1 0,2 1 0,-1 0 0,1 0 0,1-1 0,0 1 0,0 0 0,1 1 0,2 14 0,-2-24 0,1-1 0,-1 1 0,1-1 0,-1 1 0,1-1 0,0 1 0,0-1 0,-1 1 0,1-1 0,0 0 0,0 1 0,1-1 0,-1 0 0,0 0 0,0 0 0,0 0 0,1 0 0,-1 0 0,0 0 0,1-1 0,-1 1 0,1 0 0,-1-1 0,1 1 0,0-1 0,-1 1 0,1-1 0,-1 0 0,1 0 0,0 0 0,-1 0 0,1 0 0,-1 0 0,1 0 0,0 0 0,2-1 0,2 0 0,-1 0 0,1-1 0,-1 1 0,0-1 0,1 0 0,-1 0 0,0 0 0,0-1 0,7-5 0,-1-2 0,0 0 0,0-2 0,-1 1 0,-1-1 0,0 0 0,0-1 0,-2 0 0,1-1 0,-2 1 0,0-1 0,0-1 0,4-17 0,-9 147 0,-1-114-2,0 1 1,0-1-1,0 0 0,0 1 1,0-1-1,0 1 1,0-1-1,0 0 0,0 1 1,1-1-1,-1 0 0,0 1 1,1-1-1,-1 0 0,1 0 1,0 1-1,-1-1 1,1 0-1,0 0 0,0 0 1,0 0-1,0 0 0,0 0 1,0 0-1,0 0 0,0 0 1,0 0-1,0-1 1,1 1-1,-1 0 0,0-1 1,0 1-1,1-1 0,-1 1 1,0-1-1,1 0 1,-1 0-1,0 1 0,1-1 1,-1 0-1,1 0 0,-1 0 1,0-1-1,1 1 0,-1 0 1,0 0-1,1-1 1,1 0-1,3-1-41,0 0-1,0-1 1,0 0 0,0 0 0,-1 0-1,1 0 1,-1-1 0,0 0 0,6-7 0,3-4-261,-2 0 1,0-1 0,-1-1 0,-1 0 0,-1 0 0,0-1 0,-1 0 0,-1-1 0,6-23 0,-5 6 491,-1 0 1,-2 0 0,-1-1-1,-1-40 1,-4 92-88,-1 0-1,0 0 1,-8 25-1,-2 11-48,-12 129 1053,22-155-931,1 1-1,1-1 1,2 1-1,0-1 1,7 28-1,10-3-173,-18-48 0,1 0 0,-1 0 0,0 0 0,1 0 0,-1 0 0,1-1 0,-1 1 0,1 0 0,0-1 0,0 0 0,-1 1 0,1-1 0,0 0 0,0 0 0,1 0 0,-1 0 0,0 0 0,0-1 0,3 2 0,-4-2 0,0 0 0,0 0 0,-1-1 1,1 1-1,0 0 0,-1 0 0,1 0 0,0-1 0,0 1 0,-1 0 1,1-1-1,-1 1 0,1 0 0,0-1 0,-1 1 0,1-1 0,-1 1 0,1-1 1,-1 1-1,1-1 0,-1 0 0,1 1 0,-1-1 0,0 1 0,1-1 1,-1 0-1,0 1 0,0-1 0,1 0 0,-1 0 0,0 1 0,0-1 1,0 0-1,0 1 0,0-1 0,0-1 0,0-34-12,-1 27-2,0-2-152,-1-1 0,-1 0 0,0 1 0,0-1 0,-1 1 0,-1 0 1,0 0-1,0 1 0,-1-1 0,-8-9 0,1 0-59,-2 1-1,0 1 1,-2 1-1,-19-18 1,29 29 1175,13 6 552,3 2-1456,95 12 658,-34-14-3239,-69 0 2354,-1 0 0,0 0 1,1 0-1,-1 0 0,0 0 1,1 0-1,-1 0 0,1-1 1,-1 1-1,0 0 0,1 0 1,-1 0-1,0 0 0,1-1 0,-1 1 1,0 0-1,1 0 0,-1-1 1,0 1-1,0 0 0,1 0 1,-1-1-1,0 1 0,0 0 1,0-1-1,1 1 0,-1 0 0,0-1 1,0 1-1,0-1 0,0 1 1,0 0-1,0-1 0,0 1 1,1-1-1,-1 1 0,0 0 1,0-1-1,-1 1 0,1 0 0,0-1 1,0 1-1,0-1 0,0-1-906,0-14-7075</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7.708"/>
    </inkml:context>
    <inkml:brush xml:id="br0">
      <inkml:brushProperty name="width" value="0.025" units="cm"/>
      <inkml:brushProperty name="height" value="0.025" units="cm"/>
    </inkml:brush>
  </inkml:definitions>
  <inkml:trace contextRef="#ctx0" brushRef="#br0">31 21 17232,'-17'-6'4517,"6"3"-1154,9 0 1121,9 3-4164,17 0-320,5 0-1057,4-1-4003,2-6-10635</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8.056"/>
    </inkml:context>
    <inkml:brush xml:id="br0">
      <inkml:brushProperty name="width" value="0.025" units="cm"/>
      <inkml:brushProperty name="height" value="0.025" units="cm"/>
    </inkml:brush>
  </inkml:definitions>
  <inkml:trace contextRef="#ctx0" brushRef="#br0">0 73 16656,'0'0'9449,"7"-61"-7431,8 53-641,6 4-224,4 4-833,4 5-352,3 9-1185,2-1-3523,0-8-4998</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8.743"/>
    </inkml:context>
    <inkml:brush xml:id="br0">
      <inkml:brushProperty name="width" value="0.025" units="cm"/>
      <inkml:brushProperty name="height" value="0.025" units="cm"/>
    </inkml:brush>
  </inkml:definitions>
  <inkml:trace contextRef="#ctx0" brushRef="#br0">214 66 416,'0'0'16923,"1"-9"-13699,4-29-117,-5 37-2987,0 1 0,1-1 0,-2 0 0,1 1-1,0-1 1,0 0 0,0 0 0,0 1 0,0-1-1,-1 0 1,1 1 0,0-1 0,0 0 0,-1 1-1,1-1 1,-1 0 0,1 1 0,0-1 0,-1 1-1,1-1 1,-1 1 0,0-1 0,1 1 0,-1-1-1,1 1 1,-1-1 0,0 1 0,1 0 0,-1-1-1,0 1 1,1 0 0,-1 0 0,0 0-1,0-1 1,1 1 0,-1 0 0,0 0 0,1 0-1,-1 0 1,0 0 0,0 0 0,1 0 0,-1 1-1,-1-1 1,-31 9 1200,25-3-1266,0 0 0,0 0 0,0 1 0,1 0 0,0 1 0,1-1 0,-11 16 0,-35 64-49,30-39 39,21-45-51,0 0 0,-1 1-1,1-1 1,1 0 0,-1 1 0,0-1 0,1 1 0,0 0-1,0-1 1,0 1 0,1 6 0,0-9-29,0 0 0,0 0 0,0-1 0,0 1 0,0 0 0,0-1 0,1 1 1,-1-1-1,0 1 0,0-1 0,1 1 0,-1-1 0,0 0 0,0 0 0,1 0 0,-1 1 0,0-1 0,1 0 0,-1-1 1,0 1-1,1 0 0,-1 0 0,2-1 0,33-6-827,-23 3 624,1 0 0,-1 1 0,1 0 0,-1 2 0,27-2 0,-37 4 235,0-1 0,0 0 0,-1 0-1,1 1 1,0-1 0,0 1 0,-1 0 0,1 0-1,-1 0 1,1 0 0,-1 1 0,1-1 0,-1 1-1,0-1 1,1 1 0,-1 0 0,0 0 0,0 0-1,0 0 1,-1 0 0,1 0 0,0 1 0,-1-1-1,1 0 1,-1 1 0,0-1 0,0 1 0,0 0-1,0-1 1,-1 1 0,1 0 0,-1 0 0,1-1-1,-1 1 1,0 5 0,-1-1 174,0-1-1,0 0 1,0 1 0,-1-1-1,0 0 1,-1 0 0,1 0 0,-1 0-1,0-1 1,0 1 0,-1-1-1,0 1 1,0-1 0,0-1-1,-1 1 1,1 0 0,-1-1-1,0 0 1,0 0 0,-1-1 0,-9 6-1,7-4-66,-1 1-1,-1-2 1,1 1-1,-1-1 0,1-1 1,-1 0-1,0 0 1,0-1-1,-1 0 1,1-1-1,0 0 1,-1 0-1,-10-2 1,20 1-227,0 0 1,0-1 0,0 1 0,0 0 0,-1-1 0,1 1 0,0-1 0,0 1 0,0-1 0,0 1 0,0-1 0,1 0-1,-1 0 1,0 1 0,0-1 0,0 0 0,0 0 0,1 0 0,-1 0 0,1 0 0,-1 0 0,0 0 0,1 0 0,0 0-1,-1 0 1,1 0 0,0-1 0,-1 1 0,1 0 0,0 0 0,0 0 0,0 0 0,0 0 0,0-1 0,0-1 0,1 1-372,-1-1 1,1 1-1,-1-1 1,1 1-1,0-1 1,0 1-1,0 0 1,0-1-1,0 1 1,0 0 0,1 0-1,-1 0 1,1 0-1,-1 0 1,4-3-1,5-1-1506,-1 1 1,1 0-1,-1 0 0,16-4 0,-22 8 1360,40-16-8493</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29.213"/>
    </inkml:context>
    <inkml:brush xml:id="br0">
      <inkml:brushProperty name="width" value="0.025" units="cm"/>
      <inkml:brushProperty name="height" value="0.025" units="cm"/>
    </inkml:brush>
  </inkml:definitions>
  <inkml:trace contextRef="#ctx0" brushRef="#br0">42 443 5317,'0'0'12487,"2"8"-10213,-1 19-1008,-1-1 0,-4 38 1,0 16 961,4-79-2193,0 0 1,0 0 0,0 0-1,0 0 1,0 0-1,0 0 1,0 0 0,0 0-1,0-1 1,0 1 0,0 0-1,1 0 1,-1 0-1,0 0 1,1 0 0,-1 0-1,1 0 1,-1-1 0,1 1-1,-1 0 1,1 0-1,0 0 1,-1-1 0,1 1-1,0-1 1,-1 1-1,1 0 1,0-1 0,0 1-1,1 0 1,-1-1 12,1 0 1,0 0-1,0-1 1,0 1-1,-1 0 0,1-1 1,0 1-1,0-1 1,-1 1-1,1-1 0,-1 0 1,1 0-1,0 0 1,2-1-1,5-5 138,1-1-1,-1 0 1,15-16 0,-4-1-57,-1-1 0,-2-1 0,0 0 0,-2-1 1,-1-1-1,16-47 0,-22 55 83,-2 0 1,-1-1-1,-1 0 0,-1 0 1,0 0-1,-2 0 1,-1-1-1,0 1 0,-2 0 1,-5-28-1,5 43-200,0 0 0,-1 0-1,0 0 1,0 0 0,-1 1-1,1-1 1,-1 1 0,-1 0-1,1 0 1,-1 1 0,0-1-1,-1 1 1,-9-8 0,12 11-22,1 0 0,0 1 1,-1-1-1,1 1 0,-1-1 1,0 1-1,1 0 0,-1 0 1,0 0-1,0 1 1,0-1-1,1 1 0,-1-1 1,0 1-1,0 0 0,0 0 1,0 0-1,0 1 0,0-1 1,1 1-1,-1-1 1,0 1-1,0 0 0,1 0 1,-1 0-1,0 1 0,1-1 1,-1 1-1,1-1 0,0 1 1,-1 0-1,1 0 1,0 0-1,0 0 0,0 0 1,0 0-1,-2 4 0,-11 16 88,0 1 0,2 1 0,1 0 0,0 0 0,2 1-1,1 1 1,1 0 0,1 0 0,1 0 0,1 1 0,-1 43 0,6-69-76,0 0 0,0 0 0,0 0 1,0 1-1,0-1 0,0 0 0,1 0 1,-1 0-1,0 1 0,1-1 0,-1 0 1,1 0-1,-1 0 0,1 0 1,0 0-1,-1 0 0,1 0 0,0 0 1,0 0-1,0 0 0,0-1 0,0 1 1,0 0-1,0 0 0,0-1 0,0 1 1,1 0-1,2 0 1,-1 0 0,0-1 1,0 1-1,1-1 0,-1 0 0,0 0 0,1 0 1,-1 0-1,0-1 0,4 0 0,8-3 2,0 0 0,0-1-1,19-10 1,7-5-163,-29 13-35,1 0-1,0 1 1,0 0 0,0 1-1,0 0 1,1 1 0,0 1-1,0 0 1,0 1 0,15-1-1,-26 4 33,0-1 0,-1 1 1,1 0-1,0-1 0,0 1 0,0 0 0,-1 1 0,1-1 0,0 0 1,-1 1-1,1 0 0,-1-1 0,0 1 0,0 0 0,1 0 0,-1 0 1,0 1-1,-1-1 0,1 0 0,0 1 0,-1-1 0,1 1 0,-1 0 1,0-1-1,0 1 0,0 0 0,0 0 0,0 0 0,0 4 0,2 12-481,0 0 0,-1 1 0,-2 29 0,1-14-1370,-1-32 1763,5 28-1537,-5-30 1640,0-1 0,0 1 1,1 0-1,-1-1 1,0 1-1,0-1 0,1 1 1,-1 0-1,0-1 0,1 1 1,-1-1-1,0 1 1,1-1-1,-1 1 0,1-1 1,-1 0-1,1 1 0,-1-1 1,1 1-1,-1-1 0,1 0 1,0 1-1,-1-1 1,1 0-1,-1 0 0,1 0 1,0 0-1,-1 1 0,1-1 1,0 0-1,-1 0 1,1 0-1,0 0 0,-1 0 1,1 0-1,0-1 0,-1 1 1,1 0-1,-1 0 1,1 0-1,1-1 0,12-8-3906</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30.460"/>
    </inkml:context>
    <inkml:brush xml:id="br0">
      <inkml:brushProperty name="width" value="0.025" units="cm"/>
      <inkml:brushProperty name="height" value="0.025" units="cm"/>
    </inkml:brush>
  </inkml:definitions>
  <inkml:trace contextRef="#ctx0" brushRef="#br0">73 420 9705,'0'0'15711,"-8"10"-14446,0-1-1023,1 0-1,1 1 0,0 0 1,0 1-1,1-1 0,0 1 1,0 0-1,2 0 1,-1 0-1,2 1 0,-1 0 1,1-1-1,0 18 0,2-26-138,-1 1-1,1-1 0,0 0 0,1 0 0,-1 1 0,0-1 0,1 0 0,0 0 0,0 0 0,0 0 0,0 0 0,0 0 0,0 0 0,3 4 0,-3-6-84,0 0 0,0-1 0,-1 1 0,1-1-1,0 1 1,0-1 0,0 1 0,-1-1 0,1 1 0,0-1-1,0 0 1,0 1 0,0-1 0,0 0 0,0 0-1,0 0 1,0 0 0,0 0 0,2 0 0,-1 0 2,1-1 0,0 0 0,0 1 0,0-1 0,0-1 0,-1 1 0,1 0 0,-1-1 0,4-1 0,4-5 10,-1 1 1,0-1-1,-1-1 1,0 1-1,0-1 1,-1-1-1,0 1 1,0-1-1,-1-1 0,-1 1 1,8-19-1,-6 11 7,-1 0-1,-1 0 0,-1-1 0,-1 0 1,0 1-1,0-31 0,-6 49-36,-3 11 0,-6 17 0,5 3 0,1 2 0,2-1 0,-1 42 0,4-73 0,1 0 0,0 0 0,0 0 0,0-1 0,0 1 0,0 0 0,0 0 0,0 0 0,1 0 0,-1 0 0,0 0 0,0-1 0,1 1 0,-1 0 0,0 0 0,1 0 0,-1-1 0,1 1 0,-1 0 0,1-1 0,-1 1 0,1 0 0,-1-1 0,1 1 0,0 0 0,-1-1 0,1 1 0,0-1 0,0 0 0,-1 1 0,3 0 0,-1-1 0,0 0 0,0 0 0,0 0 0,0-1 0,1 1 0,-1 0 0,0-1 0,0 0 0,0 1 0,0-1 0,0 0 0,3-2 0,4-2 0,0-1 0,-1 0 0,0-1 0,14-13 0,-3-3 0,-1-1 0,-1-1 0,-1-1 0,-2 0 0,0-1 0,-2-1 0,-1 0 0,-1 0 0,-1-1 0,-2 0 0,-1-1 0,-1 0 0,1-45 0,-6 75 0,0 0 0,0 0 0,0 0 0,0 1 0,0-1 0,0 0 0,-1 0 0,1 0 0,0 0 0,0 0 0,0 0 0,0 0 0,-1 0 0,1 1 0,0-1 0,0 0 0,0 0 0,0 0 0,-1 0 0,1 0 0,0 0 0,0 0 0,0 0 0,-1 0 0,1 0 0,0 0 0,0 0 0,0 0 0,0 0 0,-1-1 0,1 1 0,0 0 0,0 0 0,0 0 0,0 0 0,-1 0 0,1 0 0,0 0 0,0 0 0,0-1 0,0 1 0,0 0 0,0 0 0,-1 0 0,1 0 0,0 0 0,0-1 0,-9 20 0,-91 293 0,90-271 0,2 0 0,2 0 0,2 1 0,1-1 0,6 80 0,-1-105 0,1 0 0,0 0 0,1 0 0,1 0 0,0-1 0,2 1 0,8 17 0,-14-33 0,-1 1 0,0 0 0,1-1 0,-1 1 0,0 0 0,1-1 0,-1 1 0,1-1 0,-1 1 0,1 0 0,-1-1 0,1 0 0,0 1 0,-1-1 0,1 1 0,0-1 0,-1 0 0,1 1 0,0-1 0,-1 0 0,1 1 0,0-1 0,-1 0 0,1 0 0,0 0 0,0 0 0,-1 0 0,1 0 0,0 0 0,1 0 0,0-1 0,-1 0 0,1 0 0,-1 0 0,0 0 0,1 0 0,-1 0 0,0-1 0,0 1 0,0 0 0,0-1 0,0 1 0,0-1 0,1-1 0,22-60 0,-22 56 0,32-124 0,-5-1 0,17-195 0,-19 119 0,-23 175 0,-9 89 0,-2 0 0,-18 67 0,0 0 0,13-56 0,4-35 0,2 0 0,2 0 0,0 1 0,3-1 0,4 66 0,-3-97 0,0 0 0,0 0 0,0 1 0,0-1 0,0 0 0,0 0 0,1 1 0,-1-1 0,0 0 0,1 0 0,-1 0 0,1 0 0,-1 0 0,1 0 0,0 0 0,0 0 0,-1 0 0,1 0 0,0 0 0,0 0 0,0 0 0,0 0 0,0-1 0,0 1 0,0 0 0,0-1 0,0 1 0,0-1 0,0 1 0,1-1 0,-1 1 0,0-1 0,0 0 0,0 0 0,1 0 0,-1 1 0,0-1 0,0 0 0,1-1 0,-1 1 0,0 0 0,0 0 0,1 0 0,-1-1 0,0 1 0,0-1 0,0 1 0,2-2 0,1 0 0,0 0 0,0-1 0,0 1 0,0-1 0,-1 0 0,1 0 0,-1 0 0,0-1 0,0 1 0,0-1 0,0 0 0,2-4 0,1-6 0,-1-1 0,0 0 0,0 0 0,-2 0 0,0-1 0,1-20 0,-1-98 0,-4 87 0,2 35 0,-1 8 0,1 0 0,-1 0 0,0 0 0,0-1 0,-1 1 0,1 0 0,-1 0 0,0 0 0,0 0 0,0 0 0,0 0 0,-4-7 0,3 14 0,1 0 0,-1 0 0,1 0 0,0 1 0,0-1 0,0 0 0,0 0 0,1 1 0,-1 6 0,-1 8 0,-1 1 0,1-1 0,0 0 0,2 1 0,0-1 0,5 27 0,-5-44 0,0 0 0,1 0 0,-1 1 0,1-1 0,-1 0 0,1 0 0,0 0 0,0 0 0,-1 0 0,1 0 0,0 0 0,0 0 0,0 0 0,0 0 0,0-1 0,0 1 0,0 0 0,0-1 0,0 1 0,1-1 0,-1 1 0,0-1 0,0 1 0,0-1 0,1 0 0,-1 1 0,0-1 0,1 0 0,-1 0 0,0 0 0,0 0 0,1 0 0,-1-1 0,0 1 0,1 0 0,-1 0 0,0-1 0,0 1 0,0-1 0,1 1 0,0-2 0,4 0 0,0-1 0,0 1 0,0-2 0,-1 1 0,1 0 0,8-9 0,95-104 0,-108 116 0,-1 0 0,0-1 0,0 1 0,0 0 0,0 0 0,1 0 0,-1-1 0,0 1 0,0 0 0,1 0 0,-1 0 0,0 0 0,0-1 0,1 1 0,-1 0 0,0 0 0,0 0 0,1 0 0,-1 0 0,0 0 0,1 0 0,-1 0 0,0 0 0,0 0 0,1 0 0,-1 0 0,0 0 0,1 0 0,-1 0 0,0 0 0,0 0 0,1 0 0,-1 0 0,0 0 0,0 1 0,1-1 0,-1 0 0,0 0 0,0 0 0,1 0 0,-1 1 0,0-1 0,0 0 0,5 18 0,-4 34 0,-2-40 0,1 1 0,0-5 0,0 0 0,0 0 0,0 0 0,1 0 0,3 13 0,-3-20 0,-1 1 0,1-1 0,-1 0 0,1 1 0,0-1 0,-1 0 0,1 0 0,0 0 0,0 1 0,0-1 0,0 0 0,0 0 0,0 0 0,0 0 0,0-1 0,0 1 0,1 0 0,-1 0 0,0-1 0,1 1 0,-1 0 0,0-1 0,1 0 0,-1 1 0,0-1 0,1 0 0,-1 0 0,1 1 0,-1-1 0,1 0 0,-1 0 0,1-1 0,-1 1 0,0 0 0,1 0 0,-1-1 0,3 0 0,8-4 0,0 0 0,0-1 0,-1 0 0,0-1 0,0 0 0,0-1 0,-1 0 0,0-1 0,16-19 0,-14 16 0,0 0 0,1 1 0,0 0 0,28-17 0,-40 28 0,-1 0 0,0-1 0,1 1 0,-1 0 0,0 0 0,1 0 0,-1 0 0,0 0 0,1 0 0,-1 0 0,0 0 0,1 0 0,-1 0 0,1 0 0,-1 0 0,0 0 0,1 0 0,-1 0 0,0 0 0,1 0 0,-1 0 0,0 0 0,1 0 0,-1 1 0,0-1 0,1 0 0,-1 0 0,0 0 0,1 1 0,-1-1 0,0 0 0,1 0 0,-1 1 0,0-1 0,0 0 0,0 1 0,1-1 0,4 22 0,-4 36 0,-2-43 0,1-13 0,-1-1 0,1 0 0,0 1 0,0-1 0,0 1 0,0-1 0,0 1 0,0-1 0,0 1 0,1-1 0,-1 1 0,0-1 0,1 0 0,-1 1 0,1-1 0,0 0 0,-1 1 0,1-1 0,0 0 0,0 0 0,0 0 0,2 2 0,-2-3 0,1 0 0,0-1 0,0 1 0,-1-1 0,1 1 0,0-1 0,-1 0 0,1 0 0,0 0 0,-1 0 0,1 0 0,-1 0 0,0 0 0,1 0 0,-1 0 0,0-1 0,0 1 0,2-3 0,7-7 17,23-23 24,-32 33-58,1-1 1,-1 1-1,1 0 1,-1 0-1,1 0 1,0 0-1,0 0 1,-1 0-1,1 0 1,0 0-1,0 1 0,0-1 1,0 1-1,0-1 1,0 1-1,0 0 1,0 0-1,3 0 1,-4 2-553,0 0-1,0 0 1,0 1 0,0-1 0,-1 0 0,1 0-1,-1 1 1,1-1 0,-1 0 0,0 1 0,0-1-1,0 1 1,0-1 0,0 0 0,0 1 0,-1 2 0,0 1-1377,1 19-5074</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7:59.658"/>
    </inkml:context>
    <inkml:brush xml:id="br0">
      <inkml:brushProperty name="width" value="0.025" units="cm"/>
      <inkml:brushProperty name="height" value="0.025" units="cm"/>
    </inkml:brush>
  </inkml:definitions>
  <inkml:trace contextRef="#ctx0" brushRef="#br0">319 24 13837,'-1'-2'213,"0"0"0,0 1 1,0 0-1,0-1 0,0 1 0,0 0 0,0-1 0,0 1 0,-1 0 1,1 0-1,0 0 0,-1 0 0,1 0 0,-1 0 0,1 0 0,-1 1 1,1-1-1,-1 0 0,1 1 0,-1-1 0,0 1 0,1 0 0,-1 0 1,0-1-1,0 1 0,1 0 0,-1 0 0,0 1 0,1-1 0,-1 0 1,-3 1-1,-2 0-28,0 1 1,0-1-1,1 1 1,-1 0 0,0 0-1,-11 7 1,4 1-12,1 0 1,0 1 0,0 0-1,2 1 1,-1 0-1,2 1 1,-1 0 0,-14 27-1,9-12 424,2 0-1,1 1 0,-16 54 1,25-68-416,0-1 0,1 1 0,0 0 0,2 0 0,0 0 0,0 0 0,1 0-1,3 16 1,-2-27-155,-1-1 0,1 1 0,0-1 0,0 0 0,0 1 0,1-1-1,-1 0 1,1 1 0,0-1 0,0 0 0,0 0 0,0-1 0,0 1 0,1 0-1,-1-1 1,1 1 0,0-1 0,0 0 0,0 0 0,0 0 0,0 0-1,0 0 1,0-1 0,1 0 0,-1 1 0,1-1 0,-1 0 0,1-1-1,-1 1 1,1-1 0,-1 1 0,1-1 0,0 0 0,-1 0 0,1-1-1,-1 1 1,1-1 0,4-1 0,-3 1 98,-1-1 0,0 1 0,-1-1 0,1 0 1,0 1-1,0-2 0,-1 1 0,1 0 0,-1-1 0,0 0 0,0 0 0,0 0 0,0 0 0,0 0 1,-1 0-1,1-1 0,-1 1 0,0-1 0,0 0 0,2-5 0,-3 7-94,0 1 0,-1-1 0,1 0-1,0 0 1,-1 0 0,0 0 0,1 0 0,-1 0 0,0 0-1,0 0 1,0 0 0,0 1 0,0-1 0,-1 0 0,1 0-1,0 0 1,-1 0 0,0 0 0,1 0 0,-1 0 0,0 1-1,0-1 1,0 0 0,0 1 0,0-1 0,0 0 0,-1 1-1,1 0 1,0-1 0,-1 1 0,1 0 0,-1-1 0,0 1-1,1 0 1,-1 0 0,0 1 0,1-1 0,-1 0 0,0 0-1,0 1 1,0-1 0,0 1 0,0 0 0,-2-1 0,-2 0-40,1 1 1,-1-1-1,1 1 1,0 0-1,-1 1 0,1-1 1,-1 1-1,1 0 1,0 0-1,-1 1 1,1 0-1,0 0 1,0 0-1,0 0 1,1 1-1,-9 5 1,10-5 5,0-1 0,0 1 0,0 0 0,0 0-1,1 0 1,-1 0 0,1 0 0,0 0 0,0 1 0,0-1 0,0 1 0,0 0 0,1-1 0,0 1-1,0 0 1,0 0 0,0 0 0,1 0 0,-1 0 0,1 0 0,0 0 0,0 0 0,2 7 0,-2-11 6,0 1 0,1 0 0,-1 0 0,1 0 0,0 0 1,-1-1-1,1 1 0,0 0 0,-1-1 0,1 1 0,0 0 1,0-1-1,0 1 0,-1-1 0,1 1 0,0-1 0,0 0 1,0 1-1,0-1 0,0 0 0,0 1 0,0-1 0,0 0 1,0 0-1,0 0 0,0 0 0,0 0 0,0 0 0,1-1 1,31-3 114,-21 0-107,0 0 1,-1-1-1,1 0 0,-1-1 1,-1-1-1,1 0 0,10-9 1,69-65 41,-33 26-42,-57 55-11,0-1 0,1 1 0,-1-1 0,0 1 0,1-1 0,-1 1 0,0-1 0,1 1 0,-1 0 0,0-1 0,1 1 0,-1 0 0,1-1 0,-1 1 0,1 0 0,-1-1 0,1 1 0,-1 0 0,1 0 0,-1 0 0,1-1 0,-1 1 0,1 0 0,0 0 0,-1 0 0,1 0 0,-1 0 0,1 0 0,-1 0 0,1 0 0,-1 0 0,1 0 0,-1 1 0,1-1 0,0 0 0,-1 0 0,1 0 0,-1 1 0,1-1 0,-1 0 0,0 1 0,1-1 0,-1 0 0,1 1 0,-1-1 0,1 0 0,-1 1 0,0-1 0,1 1 0,-1-1 0,0 1 0,0-1 0,1 1 0,-1-1 0,0 1 0,0-1 0,0 1 0,0-1 0,1 1 0,-1-1 0,0 1 0,0 0 0,0 47 0,-1-33 0,-17 226 0,18-240-6,0-1 0,0 1 0,0-1-1,0 0 1,0 1 0,0-1 0,0 1 0,0-1 0,1 0-1,-1 1 1,0-1 0,0 0 0,0 1 0,1-1 0,-1 0-1,0 1 1,0-1 0,1 0 0,-1 0 0,0 1 0,1-1-1,-1 0 1,0 0 0,1 1 0,-1-1 0,0 0 0,1 0-1,-1 0 1,0 0 0,1 0 0,-1 0 0,1 1 0,-1-1-1,0 0 1,1 0 0,-1 0 0,1 0 0,-1 0 0,0-1 0,1 1-1,-1 0 1,1 0 0,-1 0 0,0 0 0,1 0 0,-1 0-1,0-1 1,1 1 0,-1 0 0,0 0 0,1-1 0,-1 1-1,0 0 1,1 0 0,-1-1 0,0 1 0,0 0 0,1-1-1,-1 1 1,22-18-1060,-8 1-386,-1-1 1,0 1-1,13-27 1,-10 12-3333,17-45-1,-10 5-5245</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8:00.002"/>
    </inkml:context>
    <inkml:brush xml:id="br0">
      <inkml:brushProperty name="width" value="0.025" units="cm"/>
      <inkml:brushProperty name="height" value="0.025" units="cm"/>
    </inkml:brush>
  </inkml:definitions>
  <inkml:trace contextRef="#ctx0" brushRef="#br0">139 0 18001,'-6'13'2119,"-20"42"199,-44 104 4697,62-138-6488,1 1-1,1-1 1,1 1-1,1 0 1,-2 41-1,6-61-523,-1 0-1,1-1 0,0 1 0,0 0 1,0-1-1,1 1 0,-1 0 1,0-1-1,1 1 0,-1 0 1,1-1-1,-1 1 0,1-1 1,0 1-1,0-1 0,-1 1 1,1-1-1,0 0 0,0 1 0,1-1 1,-1 0-1,0 0 0,0 0 1,0 1-1,1-1 0,-1-1 1,1 1-1,-1 0 0,1 0 1,-1 0-1,1-1 0,-1 1 1,1-1-1,0 0 0,-1 1 1,1-1-1,0 0 0,-1 0 0,1 0 1,0 0-1,-1 0 0,1 0 1,0 0-1,-1-1 0,1 1 1,-1 0-1,1-1 0,2-1 1,6-1 3,0 0-1,-1-1 1,0-1 0,0 1 0,0-1 0,14-11 0,0-3-6,-1 0 0,-1-2 0,-1 0 0,-1-2 0,-1 0 0,0-1 0,-2 0 0,-1-2 0,23-53 0,-33 61-2492,-4 17 2024,-1-1 0,1 1 0,-1 0-1,1-1 1,-1 1 0,0 0 0,1-1-1,-1 1 1,0 0 0,0-1 0,0 1-1,0-1 1,-1 1 0,1 0 0,0-1-1,0 1 1,-1 0 0,1-1 0,-1 0-1,-8 1-9711</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8:00.357"/>
    </inkml:context>
    <inkml:brush xml:id="br0">
      <inkml:brushProperty name="width" value="0.025" units="cm"/>
      <inkml:brushProperty name="height" value="0.025" units="cm"/>
    </inkml:brush>
  </inkml:definitions>
  <inkml:trace contextRef="#ctx0" brushRef="#br0">7 0 18161,'0'0'3203,"-6"58"449,6-31 287,4-4-1152,7-4-1762,4-4-1025,2-3 0,7-2 0,4-3 0,8-7-2755,-3 0-6021</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8:12.882"/>
    </inkml:context>
    <inkml:brush xml:id="br0">
      <inkml:brushProperty name="width" value="0.025" units="cm"/>
      <inkml:brushProperty name="height" value="0.025" units="cm"/>
    </inkml:brush>
  </inkml:definitions>
  <inkml:trace contextRef="#ctx0" brushRef="#br0">237 398 8392,'0'0'12396,"0"9"-11937,-4 75 502,2-14-43,-20 127 0,-74 156 181,-3 15-47,95-350-969,0 1-1,2 0 0,0 0 0,1 0 0,1 0 0,0 0 0,4 19 0,-3-35-36,1-1 0,-1 1 0,0-1 0,1 1-1,-1-1 1,1 0 0,0 0 0,-1 0 0,1 0 0,0 0 0,0 0 0,1 0 0,-1-1-1,0 1 1,1-1 0,-1 0 0,0 1 0,1-1 0,0 0 0,-1 0 0,1-1-1,0 1 1,-1-1 0,5 1 0,10 1 362,0 0 0,32-2 1,-32 0-245,272-19 849,-93 3-788,769 6-33,-502 21-35,1379 49 33,-1497-47 190,566-53-1,163-59 464,-1072 99-843,0 0 0,0 0 0,0 0 0,0 0 0,0-1 0,-1 1 0,1-1 0,0 1 0,0-1 0,0 0 0,0 0 0,-1 0 0,1 0 0,0 0 0,-1 0 0,1 0 0,-1 0 0,1-1 0,-1 1 0,1 0 0,-1-1 0,2-2 0,-2 0 0,0 0 0,0-1 0,0 1 0,-1 0 0,0 0 0,1-1 0,-1 1 0,-2-7 0,2-14 0,1-11 0,2 0 0,1 0 0,18-64 0,43-104 0,-11 39 0,-36 95 0,-3-1 0,-3 0 0,-3-1 0,-3 0 0,-5-106 0,-2 176 0,1-1 0,0 0 0,-1 0 0,1 1 0,-1-1 0,0 0 0,0 1 0,0-1 0,0 1 0,0-1 0,0 1 0,-1-1 0,1 1 0,-1 0 0,0 0 0,0 0 0,0 0 0,0 0 0,0 0 0,0 0 0,0 1 0,0-1 0,-1 1 0,1 0 0,-1-1 0,1 1 0,-1 0 0,0 0 0,1 1 0,-5-2 0,-9 0 0,1 0 0,-1 1 0,1 1 0,-24 2 0,5-1 0,-13-1 0,-596-26 0,-57-76 0,-118-13 0,169 58 0,-3 29 0,-665 58 0,1109-16 0,-384 29 0,7 33 0,579-75-85,-27 6-1878,28-4 427,21-2-48,-1-1-3,1-1 0,-1-1 0,0 0-1,0-1 1,15-5 0,53-20-8321</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8:22.806"/>
    </inkml:context>
    <inkml:brush xml:id="br0">
      <inkml:brushProperty name="width" value="0.025" units="cm"/>
      <inkml:brushProperty name="height" value="0.025" units="cm"/>
    </inkml:brush>
  </inkml:definitions>
  <inkml:trace contextRef="#ctx0" brushRef="#br0">106 54 2274,'0'0'897,"-49"-10"-897,42 7 0,-1-1 288,3 1 161,-2-1-33,1 0 65,-1 1-1,2-1-192,0-1-256,2-1-800,0-1-4069</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8:58:25.018"/>
    </inkml:context>
    <inkml:brush xml:id="br0">
      <inkml:brushProperty name="width" value="0.025" units="cm"/>
      <inkml:brushProperty name="height" value="0.025" units="cm"/>
    </inkml:brush>
  </inkml:definitions>
  <inkml:trace contextRef="#ctx0" brushRef="#br0">28 237 2466,'0'0'1479,"-4"-10"-993,0-3 109,0 0 1,0 0 0,1 0-1,1-1 1,0 1 0,1-15-1,12 62 5168,5 32-4864,-12-33-541,-1 1 0,-2-1 0,-2 1 0,-1 0-1,-1-1 1,-10 38 0,5-21-84,-3 81 1,11-126-270,0-1 0,0 0 0,0 0 0,0 0 0,1 1 0,0-1 0,0 0 0,0 0 0,0 0 0,1 0 0,0 0 0,0-1 0,3 7 0,0-5 24,0 0-1,0-1 1,0 1-1,1-1 1,0 0 0,0-1-1,9 5 1,0 2 64,1-2 0,1 0 0,-1 0 1,1-2-1,1 0 0,-1-1 0,1-1 0,0 0 1,0-1-1,27 0 0,158-17 912,-140 8-894,7 3-39,97 8 0,-21 0 99,410-5 53,-523 2-225,0 1 1,0 2-1,36 10 1,-32-6 49,74 7 0,15-11 42,-23-2-22,196 31 0,-167-12 62,0-5-1,1-7 0,1-5 0,213-20 1,-150-19-45,-35 4-23,-125 23 47,0-2-1,-1-1 1,0-1-1,49-24 1,-54 22 202,-21 9-212,0 0 1,-1-1 0,1 0-1,-1-1 1,0 0 0,0 0-1,0-1 1,-1 0 0,0-1-1,-1 1 1,0-2 0,0 1-1,10-18 1,0 2-63,-2-1 0,20-42 0,-30 53-24,0 0 1,-1 0-1,0 0 1,-2 0-1,1-1 1,-2 1-1,1-20 1,-2 24-22,0-1 1,-1 1-1,0 0 0,0-1 1,-1 1-1,-1 0 1,0 0-1,-7-18 1,7 23-7,0 0 0,-1-1 0,0 1 0,0 1 0,0-1 1,0 0-1,-1 1 0,0 0 0,0 0 0,0 0 0,0 1 0,-1 0 0,1 0 1,-1 0-1,0 1 0,-6-3 0,-142-50 1,-3 6-1,-191-34 1,-361 23-120,399 44 13,93 8-346,-418 42 1,223-5 459,-95 11 31,414-30 38,-132 23-26,223-33-64,-1 1 0,1 0 1,-1-1-1,1 1 0,-1 0 0,1 0 1,0 1-1,-1-1 0,1 0 1,-4 4-1,1 3-2432,3 3-3369</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0:40.152"/>
    </inkml:context>
    <inkml:brush xml:id="br0">
      <inkml:brushProperty name="width" value="0.025" units="cm"/>
      <inkml:brushProperty name="height" value="0.025" units="cm"/>
    </inkml:brush>
  </inkml:definitions>
  <inkml:trace contextRef="#ctx0" brushRef="#br0">1 132 7911,'0'0'10715,"8"-3"-10294,10-1-299,1 0-1,0 1 0,0 1 0,0 1 1,0 1-1,21 2 0,81-1 440,209-25 0,35-2 810,-21 30-807,356-8 319,619-16 814,-1001 46-1641,-7 0 11,-130-23 443,248-25 0,-43-2 630,-253 21-698,237-37-1,-315 27-452</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0:51.048"/>
    </inkml:context>
    <inkml:brush xml:id="br0">
      <inkml:brushProperty name="width" value="0.025" units="cm"/>
      <inkml:brushProperty name="height" value="0.025" units="cm"/>
    </inkml:brush>
  </inkml:definitions>
  <inkml:trace contextRef="#ctx0" brushRef="#br0">0 130 8456,'0'0'3032,"10"-1"-2300,90-12 1386,-37 4-668,80-2 0,362-6 456,-499 17-1875,413-8 1698,-94 4 1326,-227 2-3032,0 4 0,188 28 0,-140-7 57,202 3 1,150-24 297,-305-4-159,498-56-92,-429 28-120,999-22 163,-803 54-91,467-4 157,-834-1 20,53 0-1653,-46 12-3425,-52-4 1470,5-1-1816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1:06.226"/>
    </inkml:context>
    <inkml:brush xml:id="br0">
      <inkml:brushProperty name="width" value="0.025" units="cm"/>
      <inkml:brushProperty name="height" value="0.025" units="cm"/>
    </inkml:brush>
  </inkml:definitions>
  <inkml:trace contextRef="#ctx0" brushRef="#br0">1 105 3267,'0'0'15193,"12"-7"-14846,-4 3-287,-2 0-9,1 0 0,1 0 1,-1 1-1,0 0 0,1 0 1,0 1-1,-1 0 1,1 0-1,0 1 0,14-1 1,-14 2-17,132 1 887,216-28 0,-329 23-801,19-4 299,73-2 0,-118 10-31,-37 0 1432,-76 5-1701,-112 20-1,75-6-118,14-3 36,153-18-119,0 0 0,30 3-1,23-2 138,15-6-26,412-43 76,-722 51 215,53 6-270,-234 23 252,391-25-356,24-1-132,24 2 10,55-3-62,0-3-1,0-5 1,-1-3-1,0-4 1,94-25-1,-157 27 228,-37 6-106,-46 7-513,-4 7 114,-1 2 0,-89 32 0,2-1-5452,79-27-668</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1:26.792"/>
    </inkml:context>
    <inkml:brush xml:id="br0">
      <inkml:brushProperty name="width" value="0.025" units="cm"/>
      <inkml:brushProperty name="height" value="0.025" units="cm"/>
    </inkml:brush>
  </inkml:definitions>
  <inkml:trace contextRef="#ctx0" brushRef="#br0">90 46 6919,'0'0'1638,"-9"3"220,6-3-1543,-46 11 1733,47-10-1702,-1-1 0,1 1 0,0 0 0,0 0 0,0 0 0,0 0 0,0 0 0,0 0-1,0 1 1,0-1 0,0 1 0,-1 1 0,32-1 3540,26-4-2535,65-12-1,-23 1-981,293-35 159,-542 50 1405,-114 36-1682,102-12-150,395-48-74,70-8 96,-363 37 146,0 2 1,-77 22 0,38-7 95,36-11-220,11-3-89,-62 21-1,116-31-120,1 0 0,-1 0-1,0 0 1,0 0-1,0 0 1,0 0-1,0 0 1,0 0 0,0 0-1,0 0 1,0 0-1,0 1 1,0-1 0,0 0-1,0 0 1,0 0-1,0 0 1,0 0-1,0 0 1,0 0 0,0 0-1,1 0 1,-1 1-1,0-1 1,0 0-1,-1 0 1,1 0 0,0 0-1,0 0 1,0 0-1,0 0 1,0 0 0,0 0-1,0 1 1,0-1-1,0 0 1,0 0-1,0 0 1,0 0 0,0 0-1,0 0 1,0 0-1,0 0 1,0 0 0,0 0-1,0 0 1,0 0-1,-1 0 1,1 0-1,0 1 1,0-1 0,0 0-1,0 0 1,0 0-1,0 0 1,16 3-2042,25-4-2709,-7-10-1403</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11.548"/>
    </inkml:context>
    <inkml:brush xml:id="br0">
      <inkml:brushProperty name="width" value="0.025" units="cm"/>
      <inkml:brushProperty name="height" value="0.025" units="cm"/>
    </inkml:brush>
  </inkml:definitions>
  <inkml:trace contextRef="#ctx0" brushRef="#br0">176 20 9513,'0'0'2087,"-11"6"-800,7-3-1354,-15 7 1182,1 1 0,-31 24-1,43-30-843,1 0-1,0 0 0,0 0 0,1 0 0,-1 1 0,1 0 0,0 0 1,0 0-1,1 0 0,0 1 0,0-1 0,1 1 0,0 0 0,-3 10 0,-3 53 72,3 0 0,3 1-1,10 100 1,5-94-55,3 0 0,4-1 0,37 94 0,-40-125-465,42 85 0,-53-119 169,1 1 0,0-1 1,1-1-1,0 1 0,0-1 0,1 0 1,1-1-1,0 0 0,0-1 0,0 0 1,1 0-1,15 7 0,-20-13 32,0 0-1,0 0 1,1 0 0,-1-1-1,1 0 1,-1 0-1,1 0 1,-1-1 0,1 0-1,0-1 1,-1 1-1,1-1 1,-1 0 0,1-1-1,-1 0 1,0 0 0,0 0-1,0-1 1,0 0-1,0 0 1,0 0 0,-1-1-1,1 1 1,-1-1-1,0-1 1,0 1 0,4-6-1,13-14 228,-1-1-1,-2-1 0,0-1 0,17-32 0,-30 49-179,15-27 54,-3-1 1,0 0 0,-3-2 0,-1 0 0,-2 0 0,12-74 0,-15 36 1103,-2 0 0,-8-137 1,0 193-1012,-2 0 1,-1 0-1,0 0 0,-2 1 1,0-1-1,-2 1 1,0 1-1,-14-24 1,18 35-163,-1 1 1,0-1 0,0 1-1,-1 1 1,0-1 0,0 1-1,-1 0 1,0 0 0,0 1-1,-1 0 1,0 0 0,0 1-1,0 0 1,0 0 0,-1 1-1,0 0 1,0 1 0,0 0-1,0 0 1,-1 1 0,-10-2-1,8 4-46,-1 0-1,0 0 0,0 1 0,0 1 1,0 0-1,1 1 0,-1 1 1,1-1-1,0 2 0,0 0 0,-13 7 1,1 3-680,1 0-1,0 2 1,1 1 0,-21 21 0,9-8-3103,10-12-1629,0-1-5882</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34.183"/>
    </inkml:context>
    <inkml:brush xml:id="br0">
      <inkml:brushProperty name="width" value="0.025" units="cm"/>
      <inkml:brushProperty name="height" value="0.025" units="cm"/>
    </inkml:brush>
  </inkml:definitions>
  <inkml:trace contextRef="#ctx0" brushRef="#br0">281 44 9865,'0'0'2413,"-10"-1"-1009,-8-2-928,0 0 635,-1 1 1,0 0-1,0 2 0,-21 1 1,37 0-1056,-1 0 1,0 1-1,1 0 1,-1 0 0,1 0-1,0 0 1,-1 0-1,1 1 1,0 0 0,0-1-1,1 1 1,-1 0-1,1 0 1,-1 1-1,1-1 1,-2 5 0,-29 59 246,23-41-159,2 0 0,1 0 1,2 1-1,-5 43 0,3 114 120,6-101-75,0-65-68,-2 89 307,12 122 1,-6-197-416,2-1 1,0 0-1,3 0 1,0 0 0,2-1-1,1 0 1,2-1-1,23 41 1,-32-64-19,0 0 1,0-1-1,0 1 1,0-1-1,1 0 1,0-1-1,0 1 1,0-1-1,1 0 1,5 4-1,-8-7 16,-1 0 0,0 0 0,1-1 1,-1 1-1,1 0 0,-1-1 0,0 0 0,1 0 0,-1 1 0,1-1 0,-1-1 0,1 1 0,-1 0 0,1-1 0,-1 1 0,0-1 1,1 0-1,-1 1 0,0-1 0,1-1 0,-1 1 0,0 0 0,0 0 0,0-1 0,0 1 0,0-1 0,0 0 0,-1 1 0,1-1 1,2-3-1,30-37 216,-2-1 0,46-84-1,-24 37-116,-35 58 115,-1 1 1,-2-2 0,-1 0-1,-2-1 1,-1-1 0,-2 0-1,-1 0 1,-2-1 0,-1 0-1,1-62 1,-2 22 512,-1 13-318,-6-102-1,1 149-340,-1 0 1,0 0-1,-1 1 1,-1-1-1,-1 1 1,0 0-1,-1 0 1,0 0-1,-2 1 1,1 0-1,-16-20 0,19 29-33,0 1 0,0 0-1,0 0 1,0 0 0,-1 0-1,0 1 1,0 0 0,0 0-1,0 0 1,-1 0 0,1 1 0,-1 0-1,1 0 1,-1 1 0,0-1-1,1 1 1,-1 0 0,0 1-1,0 0 1,0 0 0,0 0-1,0 0 1,0 1 0,-6 1-1,-5 3-491,1 0 0,-1 1 0,1 0 0,0 1 0,1 1 0,-28 19 0,41-26-30,-7 5-1759,2-3-3281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6.375"/>
    </inkml:context>
    <inkml:brush xml:id="br0">
      <inkml:brushProperty name="width" value="0.025" units="cm"/>
      <inkml:brushProperty name="height" value="0.025" units="cm"/>
    </inkml:brush>
  </inkml:definitions>
  <inkml:trace contextRef="#ctx0" brushRef="#br0">45 761 8072,'0'0'4820,"-7"-8"-3491,4 5-1397,0 0 287,0 0 1,0 0-1,0-1 1,1 1-1,-1-1 1,1 1-1,0-1 1,-1 0-1,2 0 1,-1 0-1,0 0 0,1 0 1,0 0-1,0 0 1,0-1-1,1 1 1,-1 0-1,1-1 1,0 1-1,0 0 1,0-1-1,1 1 0,0 0 1,-1 0-1,3-5 1,11-18 330,0 0 0,2 1 0,19-23 0,16-25 202,19-63-116,-49 90-4,38-60 0,-57 104-627,1 0 0,-1 1 0,1-1 0,-1 1 0,1 0 0,0 0-1,0 0 1,0 0 0,0 1 0,0-1 0,0 1 0,1-1 0,-1 1 0,0 0-1,1 1 1,-1-1 0,7 0 0,67 1-41,-47 1 64,121-1 17,1011-28 701,1883-62 321,-1364 138-976,-1406-38-91,548 18 28,641 25 45,-257 14-61,-54-3 3,1074-15-15,-194-64 32,-1545 11-86,895-42-239,-1322 40 279,163-9-153,-226 15 187,-3 0 5,1 0 0,-1-1 0,1 2 0,0-1 0,-1 1 0,1-1 0,0 1 0,-1 0 0,-5 3 0,8-2-23,0-1 1,0 1-1,0 0 0,1 0 0,-1 1 0,1-1 0,-1 0 1,1 1-1,-1-1 0,1 1 0,0-1 0,0 1 0,1-1 1,-1 1-1,0 0 0,1-1 0,-1 5 0,-5 38 94,2 1 0,1 46 0,-6 63 118,10-151-3171,6-10-2884</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7.507"/>
    </inkml:context>
    <inkml:brush xml:id="br0">
      <inkml:brushProperty name="width" value="0.025" units="cm"/>
      <inkml:brushProperty name="height" value="0.025" units="cm"/>
    </inkml:brush>
  </inkml:definitions>
  <inkml:trace contextRef="#ctx0" brushRef="#br0">1 629 19603,'0'0'5397,"14"-11"-3951,88-66 4,505-396-97,-530 405-1204,-88 77-2613,1-1 0,-1 0 0,0-1 0,-18 8-1,-1-2-5451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7.850"/>
    </inkml:context>
    <inkml:brush xml:id="br0">
      <inkml:brushProperty name="width" value="0.025" units="cm"/>
      <inkml:brushProperty name="height" value="0.025" units="cm"/>
    </inkml:brush>
  </inkml:definitions>
  <inkml:trace contextRef="#ctx0" brushRef="#br0">481 0 16912,'0'0'1986,"-11"7"42,-7 5-1163,1 1 0,0 0 0,1 1 0,-26 29 0,-57 81 469,-155 188-186,253-311-1120,1-1 1,0 0-1,-1 0 1,1 0-1,0 0 1,-1 0-1,1 1 0,0-1 1,0 0-1,-1 0 1,1 1-1,0-1 1,0 0-1,-1 0 0,1 1 1,0-1-1,0 0 1,0 1-1,0-1 1,-1 0-1,1 0 0,0 1 1,0-1-1,0 0 1,0 1-1,0-1 1,0 1-1,0-1 1,0 0-1,0 1 0,0-1 1,0 0-1,0 1 1,0-1-1,0 0 1,0 1-1,0-1 0,0 0 1,1 1-1,-1-1 1,0 0-1,0 1 1,19-5 406,33-20-167,-47 22-133,37-18-49,1 3 0,0 1 0,1 2 0,0 2 0,1 2 0,0 3 0,66-5 0,-62 8-3625,-17-4-3102,-1-5-7575</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8.553"/>
    </inkml:context>
    <inkml:brush xml:id="br0">
      <inkml:brushProperty name="width" value="0.025" units="cm"/>
      <inkml:brushProperty name="height" value="0.025" units="cm"/>
    </inkml:brush>
  </inkml:definitions>
  <inkml:trace contextRef="#ctx0" brushRef="#br0">1 86 15599,'0'0'1852,"0"-9"59,1-2-1844,0-9 3196,0 48-160,-1 325 1504,-1-352-4580,1 1-1,0-1 1,0 1 0,0-1 0,0 1-1,0-1 1,1 0 0,-1 1-1,0-1 1,1 1 0,-1-1-1,0 0 1,1 1 0,0-1-1,-1 0 1,1 0 0,0 1-1,0-1 1,0 0 0,1 2 0,-1-3 7,0 1 1,0-1 0,0 0 0,1 0-1,-1 0 1,0 0 0,0 1 0,0-2 0,0 1-1,0 0 1,0 0 0,0 0 0,0 0-1,0-1 1,0 1 0,0 0 0,0-1 0,0 1-1,0-1 1,0 1 0,1-2 0,7-4 223,0-1 1,0 0 0,15-17 0,-22 22-255,158-170-4,-123 130 0,-3-3 0,35-57 0,-67 98-20,0 1 0,0-1 1,0 1-1,-1-1 0,1 0 0,-1 0 1,0 1-1,0-1 0,1-8 0,-25 18-13203,8 3 4191</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8.910"/>
    </inkml:context>
    <inkml:brush xml:id="br0">
      <inkml:brushProperty name="width" value="0.025" units="cm"/>
      <inkml:brushProperty name="height" value="0.025" units="cm"/>
    </inkml:brush>
  </inkml:definitions>
  <inkml:trace contextRef="#ctx0" brushRef="#br0">17 1 17200,'0'0'1634,"-14"50"1120,12-24 161,2-1-993,0 0-256,0-2-930,2 0-544,11-6-192,6-6-768,3-4-1026,10-6-256,-3-1-705,0-8-1473,-7-7-3971</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9.440"/>
    </inkml:context>
    <inkml:brush xml:id="br0">
      <inkml:brushProperty name="width" value="0.025" units="cm"/>
      <inkml:brushProperty name="height" value="0.025" units="cm"/>
    </inkml:brush>
  </inkml:definitions>
  <inkml:trace contextRef="#ctx0" brushRef="#br0">1 211 18193,'0'0'6716,"8"1"-5467,1-1-1093,-1-1 0,0 0 0,0 0 1,0 0-1,1-1 0,-1-1 0,-1 1 0,1-1 0,0 0 0,-1-1 0,1 0 0,-1 0 1,0-1-1,-1 0 0,8-6 0,-8 6-30,0 0 1,0 0-1,0 0 0,-1-1 1,0 0-1,0 0 0,0-1 1,-1 1-1,0-1 1,-1 0-1,1 0 0,-1 0 1,0 0-1,-1-1 0,0 1 1,0-1-1,1-12 1,-3 19-94,0 0 1,0-1 0,0 1-1,0 0 1,0 0 0,-1-1-1,1 1 1,0 0 0,-1 0-1,1-1 1,-1 1 0,1 0-1,-1 0 1,1 0 0,-1 0-1,0-1 1,0 1-1,0 0 1,1 1 0,-1-1-1,0 0 1,0 0 0,0 0-1,0 0 1,-1 1 0,1-1-1,0 0 1,0 1 0,0-1-1,-1 1 1,1 0 0,0-1-1,0 1 1,-1 0 0,1 0-1,0 0 1,0 0 0,-1 0-1,1 0 1,-2 0 0,-1 0-36,0 1 1,0-1-1,-1 1 0,1 0 1,0 1-1,0-1 1,0 1-1,0-1 1,1 1-1,-1 1 0,-5 2 1,0 3-2,1 0-1,0 1 1,1 0 0,0 0 0,0 0 0,1 1-1,0 0 1,0 0 0,1 1 0,1 0 0,0 0-1,0 0 1,1 0 0,1 0 0,-1 1 0,2-1-1,0 1 1,0-1 0,2 20 0,0-29 2,-1 0 0,1-1 0,0 1 1,0 0-1,0-1 0,0 1 0,0-1 1,0 1-1,0-1 0,0 0 0,1 0 0,-1 1 1,0-1-1,1 0 0,-1 0 0,1 0 1,0 0-1,-1 0 0,1-1 0,0 1 0,-1 0 1,1-1-1,0 0 0,0 1 0,-1-1 1,1 0-1,0 0 0,0 0 0,0 0 0,-1 0 1,1 0-1,2-1 0,4 1 9,-1-1 1,1 0-1,-1 0 0,1-1 0,-1 0 1,13-6-1,-6 0 26,0-1-1,0 0 1,23-22 0,-27 21-28,0 1 1,1 1 0,0-1-1,1 2 1,-1 0 0,21-9-1,-31 16-15,0-1 0,0 1 0,1-1-1,-1 1 1,0 0 0,0-1-1,1 1 1,-1 0 0,0 0 0,0 0-1,1 0 1,-1 0 0,0 0-1,1 0 1,-1 0 0,0 1 0,0-1-1,1 0 1,-1 1 0,0-1-1,0 1 1,0 0 0,0-1 0,1 1-1,-1 0 1,0 0 0,0-1-1,0 1 1,-1 0 0,1 0 0,0 0-1,0 0 1,0 0 0,-1 0 0,2 3-1,1 3 0,-1 1 0,0-1-1,0 1 1,0 0-1,0 9 1,6 25 70,-7-41-52,0 0 1,-1 1-1,1-1 1,0 0-1,0 0 0,0 0 1,0 0-1,0-1 0,0 1 1,0 0-1,0 0 1,0 0-1,0-1 0,1 1 1,-1-1-1,0 1 1,0-1-1,1 1 0,-1-1 1,0 0-1,1 0 0,-1 1 1,0-1-1,1 0 1,-1 0-1,0 0 0,1-1 1,-1 1-1,0 0 0,1 0 1,-1-1-1,0 1 1,0-1-1,1 1 0,-1-1 1,0 0-1,0 1 1,0-1-1,2-1 0,45-33 319,-48 35-327,25-24 0,-18 16 0,0 1 0,0 0 0,1 0 0,0 1 0,0 0 0,1 0 0,0 0 0,18-7 0,-27 13 0,1 0 0,-1 0 0,0 0 0,1 0 0,-1 0 0,1 0 0,-1 0 0,0 0 0,1 0 0,-1 0 0,1 0 0,-1 0 0,0 0 0,1 1 0,-1-1 0,0 0 0,1 0 0,-1 0 0,1 1 0,-1-1 0,0 0 0,1 0 0,-1 1 0,0-1 0,0 0 0,1 0 0,-1 1 0,0-1 0,0 0 0,1 1 0,-1-1 0,0 1 0,0-1 0,0 0 0,0 1 0,0-1 0,0 1 0,1-1 0,-1 0 0,0 1 0,0 0 0,0 27 0,0-26 0,-1 0 0,1 0 0,0 0 0,-1 0 0,1 0 0,0 0 0,0 0 0,0 0 0,1 0 0,-1 0 0,0 0 0,1 0 0,-1 0 0,1 0 0,0 0 0,0 0 0,-1 0 0,1 0 0,0-1 0,1 1 0,-1 0 0,0-1 0,2 2 0,0-2 0,0-1 0,0 0 0,0 0 0,0 0 0,0 0 0,0-1 0,0 1 0,-1-1 0,1 0 0,0 1 0,0-1 0,0-1 0,-1 1 0,1 0 0,0-1 0,-1 1 0,4-4 0,48-42 0,-20 17 0,-33 29-87,0 0 1,0-1-1,0 2 0,0-1 1,0 0-1,0 0 0,1 0 1,-1 0-1,0 1 1,1-1-1,-1 1 0,0-1 1,1 1-1,-1-1 0,1 1 1,-1 0-1,1 0 0,-1 0 1,1 0-1,-1 0 0,1 0 1,-1 0-1,0 0 0,1 0 1,-1 1-1,3 0 0,-3 0-117,0 1 0,0-1-1,0 1 1,-1 0-1,1-1 1,0 1-1,-1 0 1,1-1 0,-1 1-1,0 0 1,0-1-1,0 1 1,0 0-1,0 0 1,0-1 0,0 1-1,0 0 1,-1-1-1,1 1 1,0 0 0,-1-1-1,-1 3 1,-3 6-5973,-3-6-3603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49.782"/>
    </inkml:context>
    <inkml:brush xml:id="br0">
      <inkml:brushProperty name="width" value="0.025" units="cm"/>
      <inkml:brushProperty name="height" value="0.025" units="cm"/>
    </inkml:brush>
  </inkml:definitions>
  <inkml:trace contextRef="#ctx0" brushRef="#br0">1 0 20724,'0'0'3587</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0.374"/>
    </inkml:context>
    <inkml:brush xml:id="br0">
      <inkml:brushProperty name="width" value="0.025" units="cm"/>
      <inkml:brushProperty name="height" value="0.025" units="cm"/>
    </inkml:brush>
  </inkml:definitions>
  <inkml:trace contextRef="#ctx0" brushRef="#br0">0 1 7591,'0'0'16432,"16"85"-14446,-16-40-289,0 0-512,0 1-736,0-2-321,0-5-64,0-4 0,0-6-384,0 0-1026,5-8-1120,-2-3-801,-3-4-1890,-2-6-3299</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0.702"/>
    </inkml:context>
    <inkml:brush xml:id="br0">
      <inkml:brushProperty name="width" value="0.025" units="cm"/>
      <inkml:brushProperty name="height" value="0.025" units="cm"/>
    </inkml:brush>
  </inkml:definitions>
  <inkml:trace contextRef="#ctx0" brushRef="#br0">0 159 16143,'0'0'8809,"67"-5"-7144,-19-8 97,4-2-673,-1-1-513,1-2-447,-6 4-97,-6 1-289,-13 1-928,-6 1-1345,-12-2-577,-7-1-961,-2-1-2242</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1.059"/>
    </inkml:context>
    <inkml:brush xml:id="br0">
      <inkml:brushProperty name="width" value="0.025" units="cm"/>
      <inkml:brushProperty name="height" value="0.025" units="cm"/>
    </inkml:brush>
  </inkml:definitions>
  <inkml:trace contextRef="#ctx0" brushRef="#br0">0 148 13549,'0'0'9897,"10"-70"-7879,17 50-384,9-1-65,2 2-736,4 6-705,1 9-128,-3 4-320,-4 0-929,-1 12-1538,-7 5-1601,-6 0-2723</inkml:trace>
  <inkml:trace contextRef="#ctx0" brushRef="#br0" timeOffset="1">436 342 10250,'0'0'8616,"-1"8"-6694,-4 26-823,5-34-1075,0 1-1,0 0 1,0-1-1,1 1 1,-1 0-1,0-1 1,0 1-1,1-1 1,-1 1 0,0 0-1,1-1 1,-1 1-1,0-1 1,1 1-1,-1-1 1,1 1-1,-1-1 1,1 1-1,-1-1 1,1 0-1,-1 1 1,1-1-1,0 0 1,-1 1-1,1-1 1,-1 0-1,1 0 1,0 0-1,-1 1 1,1-1-1,0 0 1,-1 0-1,2 0 1,24 0 515,-19-1-313,6 1 38,0-2 0,0 1 0,25-8 0,9-2 703,-45 11-892,-1 0 1,1-1 0,-1 1-1,1 0 1,-1 0 0,1 0-1,-1 1 1,1-1-1,-1 0 1,1 1 0,-1-1-1,1 0 1,-1 1 0,1 0-1,-1-1 1,0 1-1,1 0 1,-1 0 0,0 0-1,0 0 1,1 0 0,-1 0-1,0 0 1,0 0-1,0 0 1,0 1 0,1 1-1,16 45 1484,-17-42-1531,0 0 1,1-1-1,0 1 0,0-1 1,0 0-1,1 0 0,-1 0 1,6 7-1,-7-11-106,0 0 1,1 0-1,0 0 0,-1 0 0,1 0 0,0-1 0,-1 1 1,1 0-1,0-1 0,0 1 0,0-1 0,0 0 1,-1 1-1,1-1 0,0 0 0,0 0 0,0 0 1,0-1-1,0 1 0,-1 0 0,1-1 0,0 1 0,0-1 1,0 1-1,-1-1 0,1 0 0,0 0 0,-1 0 1,1 0-1,-1 0 0,2-1 0,7-5-1625,0 0-1,-1-1 1,-1 1 0,1-2-1,10-12 1,-9 10-1652,17-19-9249</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1.634"/>
    </inkml:context>
    <inkml:brush xml:id="br0">
      <inkml:brushProperty name="width" value="0.025" units="cm"/>
      <inkml:brushProperty name="height" value="0.025" units="cm"/>
    </inkml:brush>
  </inkml:definitions>
  <inkml:trace contextRef="#ctx0" brushRef="#br0">77 254 10282,'0'0'2754,"-8"6"-981,8-6-1773,-5 3 149,1-1 1,-1 2-1,1-1 0,-1 0 0,1 1 0,0 0 1,1 0-1,-1 0 0,0 0 0,1 0 0,0 1 0,0 0 1,1 0-1,-1 0 0,1 0 0,0 0 0,0 0 0,1 0 1,-2 11-1,2-9 151,0-1-130,1-1 1,0 1-1,0 0 1,0 0-1,0 0 0,2 6 1,-2-11-130,1 0 0,-1 0 0,1 0 1,-1 0-1,1 0 0,-1 0 0,1 0 1,0 0-1,-1 0 0,1-1 0,0 1 0,-1 0 1,1-1-1,0 1 0,0 0 0,0-1 1,0 1-1,0-1 0,0 1 0,0-1 0,0 1 1,0-1-1,0 0 0,0 0 0,0 1 1,0-1-1,0 0 0,0 0 0,0 0 0,0 0 1,0 0-1,0 0 0,0-1 0,0 1 1,0 0-1,0 0 0,0-1 0,0 1 1,0-1-1,0 1 0,1-1 0,4-2 220,-1 0-1,1 0 0,-1 0 1,0-1-1,0 0 1,0 0-1,0 0 0,0-1 1,-1 0-1,0 1 0,0-1 1,-1-1-1,1 1 1,2-6-1,5-10 433,-1 0 0,11-33 0,-10 19-112,-2 0 0,-1 0 0,-2-1 0,-1 0 0,0-45 0,-16 121 255,2-14-834,3 2 25,1 1 1,1-1-1,2 1 1,1-1 0,5 58-1,-4-83-23,0-1 0,0 1 0,1 0 0,-1-1 0,1 1 0,-1-1 0,1 1-1,0-1 1,0 0 0,0 1 0,1-1 0,-1 0 0,0 0 0,1 0 0,0 1 0,-1-2 0,1 1 0,0 0-1,0 0 1,0-1 0,0 1 0,0-1 0,0 1 0,1-1 0,-1 0 0,0 0 0,1 0 0,-1 0 0,1 0 0,-1-1-1,1 1 1,-1-1 0,1 0 0,0 1 0,-1-1 0,1 0 0,3-1 0,1 0 18,1-1 0,-1 0-1,0 0 1,0 0 0,0-1 0,0 0 0,0-1 0,-1 1 0,1-1-1,-1-1 1,9-7 0,0-2 80,-1 0-1,23-32 1,-32 39-73,0 0 1,0 0-1,-1-1 0,0 1 1,0-1-1,-1 0 0,0-1 0,-1 1 1,2-11-1,-4 19-27,1-1-1,-1 1 1,0 0 0,0-1-1,0 1 1,0-1-1,0 1 1,0 0 0,0-1-1,0 1 1,0-1-1,0 1 1,0 0 0,0-1-1,-1 1 1,1-1 0,0 1-1,0 0 1,0-1-1,0 1 1,-1 0 0,1-1-1,0 1 1,0 0-1,-1 0 1,1-1 0,0 1-1,-1 0 1,1 0-1,0-1 1,-1 1 0,1 0-1,0 0 1,-1 0 0,1-1-1,-1 1 1,-16 4 88,-16 18 27,19-9-117,2 1 0,-20 27 0,29-38 0,1 1 0,0-1 0,-1 1 0,1 0 0,1 0 0,-1-1 0,0 2 0,1-1 0,0 0 0,0 0 0,0 0 0,1 0 0,-1 1 0,1-1 0,0 0 0,0 0 0,1 1 0,1 7 0,-1-11-23,0 1-1,0 0 1,1 0-1,-1-1 1,1 1 0,-1-1-1,1 1 1,0-1-1,0 0 1,-1 0 0,1 0-1,0 0 1,0 0-1,0 0 1,0 0 0,0-1-1,0 1 1,0-1-1,1 1 1,-1-1 0,2 0-1,52 3-1743,-50-3 1364,1 1-803,0-1 1,0 0-1,0-1 0,0 0 1,0 0-1,0-1 1,0 1-1,0-1 1,-1-1-1,1 1 0,6-5 1,16-11-5506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1.975"/>
    </inkml:context>
    <inkml:brush xml:id="br0">
      <inkml:brushProperty name="width" value="0.025" units="cm"/>
      <inkml:brushProperty name="height" value="0.025" units="cm"/>
    </inkml:brush>
  </inkml:definitions>
  <inkml:trace contextRef="#ctx0" brushRef="#br0">170 1 16464,'0'0'10377,"-68"75"-8935,44-47-513,1 0-417,5 2-384,0-7-64,8-2-128,4-7-512,4-6-577,2-6-1090,11-6-3874,-2-10 960,2-8-3011</inkml:trace>
  <inkml:trace contextRef="#ctx0" brushRef="#br0" timeOffset="1">51 25 6598,'0'0'23446,"-29"56"-23093,49-37-225,11-2-128,9-3-545,11-2-1921,8-3-3299,4-5-6247</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2.693"/>
    </inkml:context>
    <inkml:brush xml:id="br0">
      <inkml:brushProperty name="width" value="0.025" units="cm"/>
      <inkml:brushProperty name="height" value="0.025" units="cm"/>
    </inkml:brush>
  </inkml:definitions>
  <inkml:trace contextRef="#ctx0" brushRef="#br0">97 0 13773,'0'0'11157,"-9"7"-9497,3-3-1413,2-1-119,0-1-1,1 1 0,-1-1 1,1 1-1,0 0 1,-1 0-1,1 0 1,1 1-1,-1-1 1,1 1-1,-1 0 1,1 0-1,0-1 1,0 1-1,1 1 1,-1-1-1,-1 7 1,-2 17 239,1 0 0,2 0 0,1 0 1,2 33-1,-1-60-367,0 1 0,1-1 1,-1 0-1,0 1 0,1-1 0,-1 0 0,1 0 1,-1 0-1,1 0 0,0 1 0,-1-1 1,1 0-1,0 0 0,0 0 0,0 0 0,0 0 1,0-1-1,0 1 0,0 0 0,0 0 1,0-1-1,0 1 0,0-1 0,1 1 0,-1-1 1,0 1-1,0-1 0,1 0 0,-1 1 1,0-1-1,0 0 0,1 0 0,-1 0 0,0 0 1,1 0-1,0 0 0,59-12-46,-31 5-167,-26 7 182,-1-1-1,1 1 1,-1 0-1,1 0 1,-1 0 0,1 1-1,-1-1 1,0 1-1,1 0 1,-1 0-1,1 0 1,-1 0 0,0 0-1,0 1 1,0 0-1,0-1 1,0 1 0,0 0-1,0 1 1,-1-1-1,3 3 1,-2-1 21,0 1 0,0-1 0,-1 1-1,0 0 1,0 0 0,0 0 0,0 0 0,-1 0 0,0 0 0,0 0 0,0 1 0,-1-1-1,0 8 1,1-8 82,-1 0 0,0 0 0,0 0-1,-1-1 1,1 1 0,-1 0 0,0 0-1,0-1 1,-1 1 0,1 0 0,-1-1 0,0 1-1,0-1 1,-1 0 0,1 0 0,-1 0-1,0 0 1,0 0 0,0-1 0,-1 1-1,1-1 1,-1 0 0,0 0 0,0 0 0,0 0-1,0-1 1,0 0 0,0 0 0,-1 0-1,1 0 1,-1-1 0,0 1 0,1-1-1,-1 0 1,-6 0 0,5 0-51,0 0 0,-1 0-1,1-1 1,0 0 0,0 0 0,0-1-1,0 1 1,0-1 0,0-1 0,0 1-1,0-1 1,0 0 0,0 0-1,1-1 1,-9-4 0,11 4-26,0 0 1,0 0-1,0 0 0,0-1 0,1 1 1,-1-1-1,1 1 0,0-1 1,0 0-1,0 0 0,1 0 0,0 0 1,-1 0-1,1 0 0,0 0 1,1 0-1,-1 0 0,1-1 0,0 1 1,0 0-1,0 0 0,1-1 1,0-4-1,0 7-185,-1-1 1,1 1-1,-1-1 0,1 1 1,0-1-1,0 1 1,0-1-1,0 1 0,1 0 1,-1-1-1,1 1 1,-1 0-1,1 0 0,0 0 1,0 0-1,0 1 1,0-1-1,0 0 0,0 1 1,0-1-1,0 1 1,1 0-1,-1 0 0,5-2 1,3 0-1497,-1 1 0,1 0-1,0 0 1,0 1 0,14 0 0,8 1-4773</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3.442"/>
    </inkml:context>
    <inkml:brush xml:id="br0">
      <inkml:brushProperty name="width" value="0.025" units="cm"/>
      <inkml:brushProperty name="height" value="0.025" units="cm"/>
    </inkml:brush>
  </inkml:definitions>
  <inkml:trace contextRef="#ctx0" brushRef="#br0">1 164 11243,'0'0'18919,"10"3"-18690,-7-2-200,0 1 0,0-1 0,0 0 0,1-1 0,-1 1 0,0 0 0,0-1 0,0 0 0,0 0 0,1 0 0,-1 0 0,0 0 0,0 0 0,0-1 0,1 0 0,-1 0 0,0 1 0,0-2 0,0 1 0,0 0-1,-1-1 1,1 1 0,0-1 0,0 0 0,-1 0 0,1 0 0,-1 0 0,0 0 0,0-1 0,0 1 0,0-1 0,3-3 0,0-2 134,0-1 0,0 0-1,-1 1 1,6-19 0,-9 24-129,0 0-1,0 0 1,0-1 0,0 1-1,-1-1 1,1 1 0,-1-1-1,0 1 1,0-1 0,0 1-1,0-1 1,-1 1 0,1 0-1,-1-1 1,0 1 0,0-1-1,-2-3 1,2 7-34,1-1 0,-1 0 0,0 0 0,0 0 1,1 0-1,-1 1 0,0-1 0,0 0 0,0 1 0,0-1 0,0 1 0,0-1 0,0 1 0,0-1 1,0 1-1,0 0 0,0-1 0,0 1 0,0 0 0,0 0 0,-1 0 0,1 0 0,0 0 1,0 0-1,0 0 0,0 0 0,0 0 0,0 1 0,0-1 0,0 0 0,0 1 0,0-1 0,0 1 1,0-1-1,0 1 0,0-1 0,-1 2 0,-2 1-2,0-1 0,1 1-1,-1 0 1,1 1 0,0-1 0,0 0-1,0 1 1,-3 4 0,-2 5-3,0 1-1,1 0 1,1 1 0,0-1-1,0 1 1,2 0 0,0 1-1,1-1 1,0 1 0,1 0-1,1-1 1,1 29 0,1-42 6,-1-1 0,0 1 0,0 0 1,1-1-1,-1 0 0,1 1 0,-1-1 1,1 1-1,0-1 0,0 0 0,0 1 1,-1-1-1,1 0 0,0 0 0,1 0 1,-1 1-1,0-1 0,0-1 0,0 1 1,1 0-1,-1 0 0,0 0 0,1 0 1,1 0-1,0 0 2,1 0-1,0-1 1,0 1 0,0-1 0,-1 1-1,1-1 1,0 0 0,0-1 0,6 0-1,1-2 2,-1 1 0,0-1 0,0-1 0,0 0-1,0 0 1,14-9 0,-6-2-4,0 0 0,25-28 0,-29 27 0,2 1 0,-1 0 0,26-16 0,-41 31 0,0-1 0,0 1 0,1 0 0,-1 0 0,0 0 0,0 0 0,1 0 0,-1-1 0,0 1 0,1 0 0,-1 0 0,0 0 0,0 0 0,1 0 0,-1 0 0,0 0 0,1 0 0,-1 0 0,0 0 0,1 0 0,-1 0 0,0 0 0,0 0 0,1 0 0,-1 0 0,0 1 0,1-1 0,-1 0 0,0 0 0,0 0 0,1 0 0,-1 0 0,0 1 0,0-1 0,0 0 0,1 0 0,-1 1 0,0-1 0,0 0 0,5 18 0,-5 30 0,0-36 0,0-10 0,-1-1 0,1 1 0,0 0 0,0 0 0,0 0 0,1 0 0,-1-1 0,0 1 0,1 0 0,-1 0 0,1-1 0,0 1 0,-1 0 0,1-1 0,0 1 0,0-1 0,0 1 0,0-1 0,0 1 0,1-1 0,-1 0 0,0 1 0,1-1 0,2 2 0,-1-2 0,1 0 0,-1 0 0,1 0 0,0-1 0,-1 0 0,1 1 0,0-1 0,-1 0 0,1-1 0,0 1 0,6-2 0,3-2 0,0 0 0,0 0 0,0-2 0,0 0 0,-1 0 0,23-16 0,-24 14 0,1 1 0,0 0 0,0 1 0,1 0 0,-1 1 0,1 0 0,15-2 0,-28 7 0,1 0 0,0 0 0,0 1 0,0-1 0,-1 0 0,1 1 0,0-1 0,0 1 0,-1-1 0,1 1 0,0-1 0,-1 1 0,1 0 0,-1-1 0,1 1 0,-1 0 0,1-1 0,-1 1 0,1 0 0,-1 0 0,0-1 0,1 1 0,-1 0 0,0 0 0,0 0 0,0 0 0,1-1 0,-1 1 0,0 0 0,0 0 0,0 0 0,0 0 0,0 0 0,-1-1 0,1 1 0,0 1 0,-3 48 0,1-32 0,2-18 0,0 1 0,0-1 0,0 1 0,0-1 0,0 1 0,0-1 0,0 1 0,0-1 0,0 1 0,1-1 0,-1 0 0,0 1 0,0-1 0,0 1 0,1-1 0,-1 1 0,0-1 0,0 1 0,1-1 0,-1 0 0,0 1 0,1-1 0,-1 0 0,1 1 0,-1-1 0,0 0 0,1 1 0,-1-1 0,1 0 0,-1 0 0,1 0 0,0 1 0,19-5 0,19-17 0,-12-1 0,52-34 0,-73 52 0,-1 1 0,0 1 0,1-1 0,-1 1 0,1 0 0,0 0 0,0 0 0,0 1 0,0 0 0,0 0 0,0 1 0,11 0 0,-17 0 0,1 0 0,0 1 0,0-1 0,0 0 0,-1 1 0,1-1 0,0 0 0,0 1 0,-1-1 0,1 1 0,0 0 0,-1-1 0,1 1 0,0-1 0,-1 1 0,1 0 0,-1 0 0,1-1 0,-1 1 0,1 0 0,-1 0 0,0-1 0,1 1 0,-1 0 0,0 0 0,0 0 0,1 1 0,1 33 0,-2-31 0,0-1 0,0 1 0,0-1 0,0 1 0,0 0 0,1-1 0,0 0 0,0 1 0,0-1 0,0 1 0,0-1 0,4 6 0,-3-8 0,-1 1 0,2-1 0,-1 0 0,0 0 0,0 0 0,0 0 0,0 0 0,1-1 0,-1 1 0,0-1 0,1 1 0,-1-1 0,1 0 0,-1 0 0,0 0 0,1 0 0,-1-1 0,0 1 0,1-1 0,2 0 0,52-19 0,-43 14 0,-11 5-261,20-9-4843,-23 10 4932,1-1 0,-1 1-1,0 0 1,1 0 0,-1-1 0,0 1-1,1 0 1,-1 0 0,1-1-1,-1 1 1,0-1 0,0 1 0,1 0-1,-1-1 1,0 1 0,0-1-1,1 1 1,-1 0 0,0-1-1,0 1 1,0-1 0,0 1 0,0-1-1,0 1 1,0-1 0,0 1-1,0-1 1,0 1 0,0 0 0,0-1-1,0 1 1,0-1 0,0 1-1,0-1 1,0 1 0,-1-1-1,1 1 1,0 0 0,0-1 0,0 1-1,-1-1 1,1 1 0,-1-1-1,-11-8-9270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3.772"/>
    </inkml:context>
    <inkml:brush xml:id="br0">
      <inkml:brushProperty name="width" value="0.025" units="cm"/>
      <inkml:brushProperty name="height" value="0.025" units="cm"/>
    </inkml:brush>
  </inkml:definitions>
  <inkml:trace contextRef="#ctx0" brushRef="#br0">1 0 17649,'0'0'13645</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4.986"/>
    </inkml:context>
    <inkml:brush xml:id="br0">
      <inkml:brushProperty name="width" value="0.025" units="cm"/>
      <inkml:brushProperty name="height" value="0.025" units="cm"/>
    </inkml:brush>
  </inkml:definitions>
  <inkml:trace contextRef="#ctx0" brushRef="#br0">232 278 10218,'0'0'10997,"-9"-4"-9081,8 3-1896,-3-1 125,1 0 1,-1 0-1,0 0 0,0 1 0,0-1 0,0 1 0,0 0 0,-1 0 0,1 1 0,0-1 0,0 1 0,-1 0 0,1 0 0,0 0 1,0 1-1,-1-1 0,1 1 0,0 0 0,0 0 0,0 1 0,0-1 0,0 1 0,-5 3 0,-3 3 64,1 1 0,0 0 1,0 0-1,1 1 0,0 1 0,-12 17 0,19-24-152,-1 1-1,1 0 0,0 0 1,0 1-1,0-1 1,1 0-1,0 1 0,0-1 1,0 1-1,1 0 1,0 0-1,0 0 1,0 0-1,1 0 0,0-1 1,0 1-1,0 0 1,2 7-1,-1-11-53,0-1 1,0 0-1,0 0 0,0 0 1,0 0-1,0 0 0,0 0 0,0 0 1,0 0-1,1 0 0,-1-1 1,0 1-1,1 0 0,-1-1 1,1 1-1,-1-1 0,1 1 1,-1-1-1,1 0 0,-1 0 1,1 0-1,-1 0 0,1 0 1,-1 0-1,1 0 0,-1 0 0,1 0 1,-1-1-1,1 1 0,-1-1 1,0 1-1,2-1 0,5-1 29,0 0-1,-1-1 1,0 0-1,14-7 1,-3-2 19,-1-1-1,-1-1 1,-1 0 0,21-24 0,-28 29 1,-1 1 0,-1-2 0,1 1 0,-1-1 0,-1 1 1,0-2-1,0 1 0,-1 0 0,0-1 0,2-11 0,-37 111-276,30-84 196,-1 0 1,2 1-1,-1 0 0,1-1 0,0 1 1,0-1-1,2 11 0,-2-15 7,0 0 0,0 0-1,1-1 1,-1 1 0,0 0-1,1 0 1,-1 0 0,1-1 0,-1 1-1,1 0 1,-1-1 0,1 1-1,0 0 1,-1-1 0,1 1 0,0-1-1,-1 1 1,1-1 0,0 1-1,0-1 1,1 1 0,0-1-14,0 1 0,0-1-1,0 0 1,0 0 0,0-1 0,0 1 0,0 0 0,0-1 0,-1 1 0,1-1-1,0 1 1,0-1 0,0 0 0,2-1 0,5-4-24,1 0 0,-1-1-1,0 0 1,0 0 0,-1-1 0,0 0 0,0-1 0,-1 1 0,7-12-1,6-10-383,26-53-1,-34 53-224,-1 0 1,-2 0-1,9-48 0,-15 64 232,-14 50 1401,0 0-1,-32 65 0,-13 36 606,51-122-1539,1 0 1,1 1-1,0 0 0,1-1 1,1 1-1,0 0 1,2 18-1,-1-33-24,0 0 0,0 0 0,0-1 0,0 1-1,0 0 1,0 0 0,1 0 0,-1 0 0,0-1 0,0 1 0,1 0 0,-1 0 0,1-1-1,-1 1 1,1 0 0,-1 0 0,1-1 0,-1 1 0,1-1 0,0 1 0,-1 0-1,1-1 1,0 1 0,-1-1 0,1 1 0,0-1 0,0 0 0,-1 1 0,1-1 0,0 0-1,0 0 1,0 1 0,0-1 0,-1 0 0,1 0 0,0 0 0,0 0 0,0 0-1,0 0 1,0 0 0,-1-1 0,1 1 0,0 0 0,0 0 0,0 0 0,0-1 0,-1 1-1,1-1 1,0 1 0,1-1 0,3-2 83,0 0 0,0 1 1,0-2-1,0 1 0,-1-1 0,7-5 0,29-36 82,-2-2 0,-2-1-1,-2-1 1,-2-2-1,-3-2 1,27-65-1,-41 69-85,-16 46-142,-4 7 32,-4 9 2,-29 61-6,-91 188 183,107-211-219,3 2 1,1 0-1,-11 64 0,27-107-93,1-5 3,-1 0-1,1 1 1,0-1-1,1 0 0,-1 0 1,1 0-1,0 0 1,0 1-1,3 9 0,-2-15 51,0 0-1,0 0 1,0 0-1,0-1 1,1 1-1,-1 0 1,0 0 0,0-1-1,0 1 1,0-1-1,0 1 1,0-1-1,0 1 1,0-1-1,0 0 1,0 1-1,0-1 1,0 0-1,0 0 1,1-1-1,10-13-640,-1 0-1,0 0 1,-1-1-1,0-1 1,-1 0-1,7-21 0,4-4-692,12-32-1308,-22 49 2444,0 0 1,2 1-1,1 0 0,23-32 1,-36 56 366,0 0 0,0 0 0,0 0 1,0 1-1,0-1 0,0 0 0,0 0 1,1 0-1,-1 0 0,0 0 0,0 0 1,0 0-1,0 0 0,0 0 0,0 0 0,0 0 1,1 0-1,-1 0 0,0 0 0,0 1 1,0-1-1,0 0 0,0 0 0,1 0 1,-1 0-1,0 0 0,0 0 0,0-1 1,0 1-1,0 0 0,0 0 0,1 0 1,-1 0-1,0 0 0,0 0 0,0 0 0,0 0 1,0 0-1,0 0 0,0 0 0,1 0 1,-1 0-1,0 0 0,0-1 0,0 1 1,0 0-1,0 0 0,0 0 0,0 0 1,0 0-1,0 0 0,0-1 0,0 1 1,0 0-1,0 0 0,0 0 0,0 0 0,0 0 1,0 0-1,0-1 0,0 1 0,0 0 1,-4 15 1709,-10 21-443,13-35-1267,0 0 0,1 0-1,-1 0 1,0 0 0,1 0 0,-1 0-1,0 0 1,1 0 0,-1 1 0,1-1-1,0 0 1,-1 0 0,1 1 0,0-1-1,0 0 1,-1 0 0,1 1 0,0-1-1,1 0 1,-1 1 0,0-1 0,0 0 0,0 0-1,1 1 1,-1-1 0,1 0 0,-1 0-1,1 0 1,0 2 0,2-2 209,0 0 1,0 0-1,0 0 0,0-1 1,0 1-1,0-1 0,0 0 1,0 0-1,0 0 0,5 0 1,5 0 108,4-2-116,0 1 1,1-2-1,22-6 1,-25 5-661,1 0 1,-1 2 0,1 0 0,30 0-1,-35 2-473,-9 1 438,1-1 0,-1 1 0,0-1 1,1 0-1,-1 0 0,1 0 1,-1 0-1,0-1 0,1 1 1,-1-1-1,0 1 0,1-1 1,-1 0-1,0 0 0,0 0 1,0 0-1,0 0 0,0-1 1,0 1-1,0 0 0,0-1 1,3-3-1,18-17-4708</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5.649"/>
    </inkml:context>
    <inkml:brush xml:id="br0">
      <inkml:brushProperty name="width" value="0.025" units="cm"/>
      <inkml:brushProperty name="height" value="0.025" units="cm"/>
    </inkml:brush>
  </inkml:definitions>
  <inkml:trace contextRef="#ctx0" brushRef="#br0">154 1 10698,'-7'26'10023,"-18"21"-8548,9-19-438,-8 19 87,-30 67 910,48-101-1921,1 1 0,1 0 0,1-1 1,0 1-1,1 0 0,-2 22 0,4-36-108,0 0 0,0 0-1,0 1 1,0-1 0,0 0 0,0 1-1,0-1 1,0 0 0,0 1 0,0-1 0,0 0-1,0 1 1,0-1 0,0 0 0,0 0-1,0 1 1,0-1 0,0 0 0,0 1 0,1-1-1,-1 0 1,0 0 0,0 1 0,0-1-1,0 0 1,1 0 0,-1 1 0,0-1 0,0 0-1,1 0 1,-1 0 0,0 1 0,0-1-1,1 0 1,-1 0 0,1 0 0,9-7 143,7-20 40,-11 11-138,-1 0 1,0-1 0,-1 0 0,2-20-1,4-16 33,-9 53-83,-1 0 0,0-1 1,0 1-1,1 0 0,-1-1 1,1 1-1,-1 0 0,0-1 0,1 1 1,-1 0-1,0 0 0,1 0 0,-1-1 1,1 1-1,-1 0 0,1 0 1,-1 0-1,1 0 0,-1 0 0,1 0 1,-1 0-1,0 0 0,1 0 1,-1 0-1,1 0 0,-1 0 0,1 0 1,-1 0-1,1 0 0,-1 0 1,1 1-1,-1-1 0,1 0 0,24 9 123,-10-3 49,-2-4-101,1-1-1,0 0 1,-1-1-1,1-1 1,0 0 0,-1-1-1,1 0 1,-1-1-1,0 0 1,0-1-1,14-6 1,-17 5 14,0 0 1,0 0 0,0 0-1,0-2 1,-1 1-1,0-1 1,-1 0-1,1-1 1,-1 0 0,-1 0-1,0-1 1,0 0-1,10-17 1,-16 24-23,1-1 0,-1 0 0,0 1 0,0-1 0,0 1 0,-1-1 0,1 0 0,-1 0 0,1-5 0,-1 8-51,0-1-1,0 0 0,0 1 1,0-1-1,0 1 0,-1-1 1,1 0-1,0 1 0,0-1 1,0 1-1,-1-1 0,1 1 1,0-1-1,-1 1 0,1-1 1,-1 1-1,1-1 0,0 1 1,-1-1-1,1 1 0,-1-1 1,1 1-1,-1 0 0,1-1 1,-1 1-1,-1-1 0,0 1-9,0 0 1,-1 0-1,1 1 0,0-1 0,0 0 0,0 1 0,-1-1 0,1 1 0,0 0 0,0 0 0,0 0 0,0 0 0,0 0 0,0 0 1,0 0-1,0 1 0,1-1 0,-1 1 0,0-1 0,1 1 0,-3 3 0,-12 13 64,1 1 0,0 1 0,-16 31 1,25-40 57,0 1 1,1 0 0,0 0 0,1 1 0,0 0 0,1-1-1,1 1 1,-2 15 0,4-27-124,0 0-1,0 0 1,0 0-1,0 0 1,0 0-1,0 0 1,0 0-1,0 0 1,0 1-1,1-1 1,-1 0-1,0 0 1,0 0-1,1 0 1,-1-1 0,1 1-1,-1 0 1,1 0-1,0 0 1,-1 0-1,1 0 1,0-1-1,-1 1 1,1 0-1,0 0 1,0-1-1,0 1 1,0-1-1,1 2 1,1-2-1,-1 1 1,0-1-1,1 0 0,-1 0 1,1 0-1,-1 0 0,1-1 0,-1 1 1,0 0-1,1-1 0,-1 0 1,4-1-1,4-2-1,0-1 0,0 0 1,0-1-1,15-11 0,37-47 1,-16 16 0,-46 48 0,0-1 0,0 1 0,0 0 0,1 0 0,-1 0 0,0 0 0,0 0 0,0 0 0,1 0 0,-1 0 0,0 0 0,0 0 0,1 0 0,-1 0 0,0 0 0,0 0 0,1 0 0,-1 0 0,0 0 0,0 0 0,0 0 0,1 0 0,-1 0 0,0 0 0,0 0 0,1 0 0,-1 0 0,0 1 0,0-1 0,0 0 0,1 0 0,-1 0 0,0 0 0,0 0 0,0 1 0,0-1 0,0 0 0,1 0 0,-1 0 0,0 1 0,0-1 0,0 0 0,0 0 0,0 0 0,0 1 0,0-1 0,0 0 0,0 0 0,0 1 0,0-1 0,0 0 0,0 0 0,0 1 0,0-1 0,0 0 0,0 0 0,0 1 0,0-1 0,0 0 0,0 0 0,0 0 0,0 1 0,0-1 0,-1 0 0,1 0 0,0 0 0,0 1 0,-2 17 0,-20 42 23,17-50-40,0 1 1,1 0 0,0 1 0,1-1 0,1 1 0,-1-1-1,0 14 1,3-24-53,0 0 0,0-1 0,0 1 0,0-1-1,0 1 1,0-1 0,0 1 0,0-1 0,0 1-1,1-1 1,-1 1 0,0-1 0,0 1 0,0-1 0,1 0-1,-1 1 1,0-1 0,0 1 0,1-1 0,-1 1-1,0-1 1,1 0 0,-1 1 0,0-1 0,1 0 0,-1 1-1,1-1 1,-1 0 0,1 0 0,-1 1 0,1-1-1,-1 0 1,1 0 0,-1 0 0,1 1 0,22-7-3235,19-21-5807,-16 1-348</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5.968"/>
    </inkml:context>
    <inkml:brush xml:id="br0">
      <inkml:brushProperty name="width" value="0.025" units="cm"/>
      <inkml:brushProperty name="height" value="0.025" units="cm"/>
    </inkml:brush>
  </inkml:definitions>
  <inkml:trace contextRef="#ctx0" brushRef="#br0">3 0 16912,'0'0'12684,"-3"57"-29051,16-48 3843</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6.345"/>
    </inkml:context>
    <inkml:brush xml:id="br0">
      <inkml:brushProperty name="width" value="0.025" units="cm"/>
      <inkml:brushProperty name="height" value="0.025" units="cm"/>
    </inkml:brush>
  </inkml:definitions>
  <inkml:trace contextRef="#ctx0" brushRef="#br0">43 246 12043,'0'0'2408,"-5"12"213,1-5-2077,-21 44 2087,23-47-2352,1 0-1,-1 0 1,1 0-1,0 0 1,1 0-1,-1 0 0,0 0 1,1 1-1,0-1 1,0 0-1,0 0 1,1 0-1,1 5 1,-1-8-251,0 1 1,0-1 0,0 0 0,0 0 0,0 0 0,1 0 0,-1 0 0,0 0 0,1 0 0,-1 0 0,1 0 0,-1-1 0,1 1 0,-1-1 0,1 1 0,-1-1 0,1 0 0,0 1 0,-1-1 0,1 0 0,-1 0 0,1 0 0,0 0 0,-1 0 0,1-1-1,0 1 1,-1 0 0,1-1 0,1 0 0,49-16 987,-31 6-571,1-2 0,-2-1-1,0 0 1,0-2 0,-1 0 0,-1-1 0,16-20 0,-25 26-405,0 0 1,-1 0-1,0-1 1,-1 0-1,-1 0 1,1-1 0,-2 1-1,0-1 1,-1-1-1,0 1 1,-1-1-1,0 1 1,1-27 0,-4 39-45,1-1 1,-1 1-1,0 0 1,0-1-1,0 1 1,0-1-1,0 1 1,-1 0-1,1-1 1,0 1-1,-1 0 1,1-1-1,-1 1 1,1 0 0,-1-1-1,0 1 1,1 0-1,-1 0 1,0 0-1,0 0 1,0 0-1,0 0 1,0 0-1,0 0 1,-2-1-1,2 1 13,-1 1 0,0 0 0,0 0 0,1 0 0,-1 0-1,0 0 1,0 0 0,1 0 0,-1 0 0,0 1 0,0-1 0,1 1-1,-1-1 1,0 1 0,1 0 0,-3 1 0,-7 4 89,1 1 0,1 0 0,0 0-1,-14 14 1,-24 35 622,45-52-650,-1 0 0,1 0 0,0 0 1,0 0-1,0 0 0,0 1 0,1-1 1,0 0-1,0 1 0,0-1 1,0 1-1,1 0 0,-1 8 0,2-12-64,-1 0-1,1 0 0,0 0 0,-1 0 0,1 0 1,0 0-1,0 0 0,-1 0 0,1 0 1,0 0-1,0 0 0,0 0 0,0 0 0,0-1 1,0 1-1,0 0 0,1-1 0,-1 1 1,2 0-1,33 11 87,-15-5-91,-17-6-23,-1 1 0,1 0 0,-1 0-1,1 0 1,-1 0 0,0 1 0,0-1 0,0 1 0,0 0 0,-1-1 0,1 2 0,-1-1 0,1 0 0,-1 0-1,0 1 1,2 5 0,-1 0 3,-1 0 0,0 0 0,-1 0-1,1 0 1,-1 12 0,5 34-13,-6-54-68,0 0 0,0 0 0,1 0 0,-1 0 0,0 0 0,1 0 0,-1 0 0,1 0 0,-1 0 0,1 0 0,0 0 0,-1 0 0,1-1 0,0 1 0,0 0 0,-1 0 0,1-1 0,0 1 0,0 0 0,0-1 0,0 1 0,0-1 0,0 0 0,0 1 0,0-1 0,0 1 0,0-1 0,0 0 0,0 0 0,0 0 0,0 0 0,0 0 0,1 0 1,-1 0-1,0 0 0,0 0 0,0 0 0,0-1 0,0 1 0,0 0 0,0-1 0,0 1 0,1-1 0,2-1-1008,1 0 1,-1 0 0,0 0-1,1-1 1,-1 0-1,-1 1 1,1-1 0,4-5-1,10-13-7738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6.688"/>
    </inkml:context>
    <inkml:brush xml:id="br0">
      <inkml:brushProperty name="width" value="0.025" units="cm"/>
      <inkml:brushProperty name="height" value="0.025" units="cm"/>
    </inkml:brush>
  </inkml:definitions>
  <inkml:trace contextRef="#ctx0" brushRef="#br0">0 89 11787,'0'0'17926,"11"4"-16831,-5-2-1019,-1-1 0,1 1 1,0-1-1,-1 0 0,1-1 0,0 1 1,0-1-1,0 0 0,0-1 0,0 0 1,5-1-1,-7 1-55,-1 0 0,0 0 0,1 0 0,-1-1 0,0 1 0,0-1 0,0 0 0,0 0 0,0 0 0,0 0 0,-1-1 0,1 1 1,-1-1-1,1 1 0,-1-1 0,0 0 0,0 0 0,0 0 0,-1 0 0,1 0 0,-1-1 0,0 1 0,0 0 0,2-6 0,-3 7-13,1 1-1,-1 0 1,0 0-1,0 0 1,1-1-1,-1 1 1,0 0-1,0 0 1,0-1-1,0 1 1,0 0-1,0 0 1,-1 0-1,1-1 1,0 1-1,-1 0 1,1 0-1,-1 0 1,1 0-1,-1-1 1,0 0-1,0 1-11,0 1-1,0-1 0,0 1 0,0-1 0,0 1 0,0 0 0,0-1 1,0 1-1,0 0 0,0 0 0,0 0 0,0-1 0,0 1 0,0 0 1,0 0-1,0 1 0,0-1 0,0 0 0,0 0 0,-1 1 0,-2 0-6,-1 1-1,1-1 1,0 1-1,0 0 1,0 1-1,0-1 0,0 1 1,0-1-1,0 1 1,-3 4-1,-22 39 9,29-45 7,-1-1 1,0 1 0,1 0 0,-1 0-1,1 0 1,-1 0 0,1 0-1,0 0 1,-1 0 0,1 0-1,0 0 1,-1 0 0,1 0 0,0 0-1,0 0 1,0 0 0,0 1-1,0-1 1,0 0 0,1 0-1,-1 0 1,0 0 0,0 0 0,1 0-1,-1 0 1,1 0 0,-1 0-1,1 0 1,-1 0 0,1-1-1,-1 1 1,1 0 0,0 0 0,0 0-1,-1-1 1,1 1 0,0 0-1,0-1 1,0 1 0,0-1-1,0 1 1,0-1 0,0 1 0,1 0-1,23 2 40,-1-2 0,1 0 0,0-1 1,0-1-1,33-7 0,53-1 65,-101 9-498,0 0-1,-1 1 1,1 0-1,0 1 1,12 4-1,-20-6 232,1 1 0,-1 0 0,0-1-1,0 1 1,0 0 0,0 0 0,0 1 0,0-1 0,0 0-1,0 1 1,-1-1 0,1 1 0,0 0 0,-1-1 0,1 1-1,-1 0 1,0 0 0,1 0 0,-1 0 0,0 0-1,0 0 1,-1 0 0,1 1 0,0-1 0,-1 0 0,1 0-1,-1 1 1,1 2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7.048"/>
    </inkml:context>
    <inkml:brush xml:id="br0">
      <inkml:brushProperty name="width" value="0.025" units="cm"/>
      <inkml:brushProperty name="height" value="0.025" units="cm"/>
    </inkml:brush>
  </inkml:definitions>
  <inkml:trace contextRef="#ctx0" brushRef="#br0">1 104 14734,'0'0'6886,"87"-34"-5316,-20 22 96,10-1-802,10 4-639,-1 1-930,-3-5-4196,-8-2-12779</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7.768"/>
    </inkml:context>
    <inkml:brush xml:id="br0">
      <inkml:brushProperty name="width" value="0.025" units="cm"/>
      <inkml:brushProperty name="height" value="0.025" units="cm"/>
    </inkml:brush>
  </inkml:definitions>
  <inkml:trace contextRef="#ctx0" brushRef="#br0">384 83 2402,'6'-9'9962,"19"-30"-5921,-25 39-3925,1-1 1,-1 0-1,1 0 1,-1 0-1,0 0 1,1 1-1,-1-1 0,0 0 1,1 0-1,-1 0 1,0 0-1,0 0 1,0 0-1,0 0 0,0 0 1,0 0-1,0 0 1,0 0-1,0 0 1,-1 0-1,1 1 1,0-1-1,0 0 0,-1 0 1,1 0-1,-1 0 1,1 0-1,-1 1 1,1-1-1,-1 0 1,1 0-1,-1 1 0,0-1 1,0 0-1,1 1 1,-1-1-1,0 1 1,0-1-1,1 1 1,-1-1-1,0 1 0,0 0 1,0-1-1,0 1 1,0 0-1,0 0 1,0-1-1,0 1 1,1 0-1,-1 0 0,0 0 1,0 0-1,0 0 1,0 0-1,-1 1 1,-6-1 284,0 0 1,0 0 0,0 1 0,0 0-1,-7 3 1,1 1-233,1 1 0,0 0 1,0 1-1,1 1 0,-1 0 0,2 0 0,-1 2 1,1-1-1,-14 17 0,-7 9 349,-42 62 0,62-82-383,1 2 1,0-1 0,1 2-1,1-1 1,1 1-1,0 0 1,2 1 0,0 0-1,-6 32 1,12-49-136,0 0 1,0 0-1,-1 0 1,1 0-1,1 0 0,-1 0 1,0 0-1,0 0 1,1 0-1,-1 0 1,1 0-1,0 0 1,-1 0-1,1 0 0,0-1 1,0 1-1,0 0 1,0 0-1,1-1 1,-1 1-1,0-1 1,1 1-1,1 1 0,0-2 11,0 1-1,0-1 0,0 0 0,0 0 0,0 0 0,0 0 0,0-1 0,0 1 0,1-1 0,-1 0 0,0 0 0,0 0 0,5 0 0,3-2 93,0 0-1,-1 0 1,1-1-1,-1-1 1,1 0-1,-1 0 1,16-10-1,25-26 722,-49 38-773,1-1 0,0 0 0,-1 0 0,1-1 0,-1 1 0,0-1 0,0 1 0,0-1 0,-1 1 0,1-1 0,-1 0 0,0 0 0,1-6 0,-2 9-45,0 0 0,0 0 0,0 0 0,0 0 0,0 0-1,0 0 1,-1 0 0,1 0 0,0 0 0,-1 1 0,1-1 0,0 0 0,-1 0 0,1 0 0,-1 0 0,1 0 0,-1 1 0,0-1 0,1 0-1,-1 1 1,0-1 0,1 0 0,-1 1 0,0-1 0,-1 0 0,-29-7 156,22 7-126,0 1 0,-1 0 0,1 1 0,-18 3 0,20-1-37,0-1 0,-1 1 0,1 0-1,0 1 1,1-1 0,-1 2 0,1-1-1,-1 1 1,1-1 0,1 2 0,-1-1-1,1 1 1,0-1 0,0 2 0,1-1-1,-7 11 1,11-17-1,0 0 0,0 0 0,0 1 1,0-1-1,0 0 0,-1 1 0,1-1 0,0 0 0,0 0 1,0 1-1,0-1 0,0 0 0,0 1 0,0-1 0,0 0 1,0 0-1,0 1 0,1-1 0,-1 0 0,0 1 0,0-1 0,0 0 1,0 0-1,0 1 0,0-1 0,1 0 0,-1 0 0,0 1 1,0-1-1,0 0 0,0 0 0,1 0 0,-1 1 0,0-1 1,0 0-1,1 0 0,-1 0 0,0 0 0,0 0 0,1 1 0,-1-1 1,1 0-1,18-1 5,18-10 78,6-12-40,-1-2-1,47-37 0,-36 24-27,-52 37-15,0 0 0,-1 1 0,1-1 0,0 0 0,0 1 1,0-1-1,0 1 0,0-1 0,0 1 0,0-1 0,0 1 0,0 0 1,0-1-1,0 1 0,0 0 0,0 0 0,1 0 0,-1 0 0,0 0 0,0 0 1,0 0-1,1 0 0,-1 1-3,-1 0 1,1-1 0,-1 1-1,1 0 1,-1-1 0,1 1-1,-1 0 1,0 0 0,1 0-1,-1-1 1,0 1-1,0 0 1,1 0 0,-1 0-1,0 0 1,0 0 0,0-1-1,0 1 1,0 0-1,0 0 1,-1 1 0,-14 55-152,13-50 157,-24 59 56,18-47-44,0 0 0,2 1 1,0-1-1,-5 31 0,11-49-43,0-1 0,-1 0 1,1 1-1,0-1 0,0 0 0,0 1 1,0-1-1,0 0 0,0 1 0,0-1 0,0 0 1,0 1-1,0-1 0,1 0 0,-1 1 1,0-1-1,0 0 0,0 1 0,0-1 1,0 0-1,1 1 0,-1-1 0,0 0 0,0 1 1,1-1-1,-1 0 0,0 0 0,0 0 1,1 1-1,-1-1 0,0 0 0,1 0 0,-1 0 1,0 1-1,0-1 0,1 0 0,-1 0 1,1 0-1,16-4-1522,15-16-2280,-4-10-1127,1-7-2008</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58.451"/>
    </inkml:context>
    <inkml:brush xml:id="br0">
      <inkml:brushProperty name="width" value="0.025" units="cm"/>
      <inkml:brushProperty name="height" value="0.025" units="cm"/>
    </inkml:brush>
  </inkml:definitions>
  <inkml:trace contextRef="#ctx0" brushRef="#br0">69 173 15503,'0'0'1767,"-4"12"42,-15 36-550,8-24 357,0 1 0,-12 50 1,23-74-1608,0 0 1,0-1 0,0 1 0,0 0 0,0 0 0,0-1 0,0 1 0,0 0 0,0 0 0,0-1 0,1 1-1,-1 0 1,0-1 0,0 1 0,1 0 0,-1-1 0,0 1 0,1 0 0,-1-1 0,1 1 0,-1-1 0,1 1 0,-1-1-1,1 1 1,0-1 0,-1 1 0,1-1 0,-1 1 0,1-1 0,0 0 0,-1 1 0,1-1 0,1 0 0,32 7 499,-30-7-794,0 0 0,-1 0 0,1 1 0,-1-1 0,1 1 0,-1 0 0,1 0 0,-1 0 0,1 1 0,-1-1 0,4 3 0,-1-12-6147,18-14 7046,-16 14-1015,39-40 492,-2-3 0,65-95 0,-40 34 3581,-90 150-257,-96 235 1963,113-263-5086,0 0 1,1 0 0,0 0 0,1 0 0,0 0 0,0 16 0,1-25-282,0 0 0,0-1 0,1 1 0,-1 0 0,0 0 0,0 0 0,1 0 0,-1-1 0,0 1 0,1 0 0,-1 0 1,1-1-1,-1 1 0,1 0 0,-1-1 0,1 1 0,-1-1 0,1 1 0,0 0 0,-1-1 0,1 1 0,0-1 0,-1 0 1,1 1-1,0-1 0,0 0 0,0 1 0,-1-1 0,1 0 0,0 0 0,0 0 0,0 1 0,0-1 0,-1 0 0,1 0 1,0 0-1,0-1 0,0 1 0,0 0 0,-1 0 0,1 0 0,0-1 0,0 1 0,1-1 0,0 1 6,0-1 0,0 0 0,0 0-1,0 0 1,0 0 0,0 0 0,0 0-1,0 0 1,0-1 0,0 1 0,-1-1 0,1 1-1,-1-1 1,1 1 0,-1-1 0,0 0 0,2-3-1,-2 1-135,0 0 0,0 0 0,0 0 0,-1 0 0,0-1-1,0 1 1,0 0 0,0 0 0,-1-1 0,1 1 0,-1 0 0,0 0-1,0 0 1,-1 0 0,-3-7 0,-4-7-1190,0 2-1,-16-21 1,2 2 374,-1-3 628,5 7 3876,53 29-339,-1 3-2683,1 3 0,36 7 0,-27-4-2608,0-1-3621,-29-5-3073</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1:36.395"/>
    </inkml:context>
    <inkml:brush xml:id="br0">
      <inkml:brushProperty name="width" value="0.025" units="cm"/>
      <inkml:brushProperty name="height" value="0.025" units="cm"/>
    </inkml:brush>
  </inkml:definitions>
  <inkml:trace contextRef="#ctx0" brushRef="#br0">1 16 10826,'0'0'1207,"10"0"-994,363 7 5215,20-1-3724,-199-20-1055,-1-1 667,-193 24-1421,0 8-2793,0-17 2700,1 0 0,-1 1-1,0-1 1,0 0-1,0 1 1,1-1 0,-1 0-1,0 0 1,1 1 0,-1-1-1,0 0 1,1 0-1,-1 1 1,0-1 0,1 0-1,-1 0 1,0 0 0,1 1-1,-1-1 1,0 0-1,1 0 1,-1 0 0,1 0-1,-1 0 1,0 0 0,1 0-1,-1 0 1,1 0-1,-1 0 1,0 0 0,1 0-1,-1 0 1,1 0 0,-1-1-1,0 1 1,1 0-1,-1 0 1,0 0 0,1-1-1,-1 1 1,12-6-8600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1:37.976"/>
    </inkml:context>
    <inkml:brush xml:id="br0">
      <inkml:brushProperty name="width" value="0.025" units="cm"/>
      <inkml:brushProperty name="height" value="0.025" units="cm"/>
    </inkml:brush>
  </inkml:definitions>
  <inkml:trace contextRef="#ctx0" brushRef="#br0">28 43 3972,'0'0'8797,"-6"1"-7158,0 0-1382,-9 2 1145,31-2 254,315-24 1902,-8-1-2343,-221 23-803,160 4-2,-242 2-388,-28 0-445,-29 2-2342,14-9-1895,2-6-4106</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05.245"/>
    </inkml:context>
    <inkml:brush xml:id="br0">
      <inkml:brushProperty name="width" value="0.025" units="cm"/>
      <inkml:brushProperty name="height" value="0.025" units="cm"/>
    </inkml:brush>
  </inkml:definitions>
  <inkml:trace contextRef="#ctx0" brushRef="#br0">212 92 4644,'0'0'3337,"0"-9"-1234,4-30-184,-4 37-1616,1 0 0,-1 1-1,0-1 1,0 0 0,0 0 0,0 0 0,0 0 0,0 0 0,0 1-1,-1-1 1,1 0 0,-1 0 0,1 0 0,-1 1 0,0-1 0,0 0 0,1 1-1,-1-1 1,0 0 0,-1 1 0,1-1 0,0 1 0,-3-3 0,2 4-247,-1 1 0,0-1 0,1 0 0,-1 1 0,1 0 1,0-1-1,-1 1 0,1 0 0,-1 1 0,1-1 0,0 0 0,0 0 1,0 1-1,0-1 0,0 1 0,0 0 0,0 0 0,0 0 1,1 0-1,-1 0 0,1 0 0,-2 3 0,-35 59-136,29-49 182,-13 25 270,1 0 0,-18 52 1,34-79-269,1 0 1,0 0 0,1 1 0,1-1 0,0 1 0,0-1 0,2 1 0,0 0 0,0-1 0,1 1-1,6 25 1,-6-33-84,2-1 0,-1 1-1,1-1 1,-1 0 0,2 0 0,-1 0-1,0 0 1,1 0 0,0-1-1,0 0 1,0 0 0,1 0-1,-1 0 1,1 0 0,0-1-1,0 0 1,0 0 0,1 0-1,-1-1 1,1 0 0,10 3 0,-8-3 129,0 0 0,1-1 0,-1 0 0,0 0 0,1-1 0,-1 0 0,0 0 0,1-1 0,-1 0 0,0-1 1,0 0-1,0 0 0,0-1 0,15-6 0,-6-1 179,-1 0 0,0-1 0,-1 0 0,0-2 0,-1 0 0,-1 0 0,0-1 0,0-1 0,19-30 0,-25 34-168,-1-1-1,0 1 0,0-1 1,-1 0-1,-1-1 1,0 1-1,-1-1 0,0 0 1,-1 0-1,-1 0 0,0 0 1,0 0-1,-2 0 0,1 0 1,-5-19-1,3 24-124,0-1-1,-2 1 1,1 0-1,-1-1 1,0 2-1,0-1 1,-1 0-1,0 1 1,-1 0-1,1 0 1,-10-8-1,10 10-98,0 0 0,-1 1 0,1 0 0,-1 0 0,0 0 0,0 1 0,0 0 0,0 0 0,0 0 0,-1 1 0,1 0 0,-1 0 0,0 1 0,1-1 0,-8 1 0,11 1-102,1 0-1,0 1 0,-1-1 1,1 0-1,-1 1 1,1 0-1,0 0 0,0-1 1,-1 1-1,1 1 0,0-1 1,0 0-1,0 0 1,0 1-1,0-1 0,0 1 1,1 0-1,-1 0 1,1-1-1,-1 1 0,1 0 1,-2 2-1,-2 5-1125,1-1-1,0 1 1,1-1 0,-4 14 0,0 7-5260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06.548"/>
    </inkml:context>
    <inkml:brush xml:id="br0">
      <inkml:brushProperty name="width" value="0.025" units="cm"/>
      <inkml:brushProperty name="height" value="0.025" units="cm"/>
    </inkml:brush>
  </inkml:definitions>
  <inkml:trace contextRef="#ctx0" brushRef="#br0">314 51 11787,'0'0'2434,"-10"-3"-976,4 2-1318,0-1 8,0 1-1,1-1 0,-1 1 0,0 1 0,0-1 1,0 1-1,0 0 0,0 0 0,0 1 1,0-1-1,0 1 0,0 1 0,0-1 1,-8 4-1,1 3 33,-1 1 0,1 0 0,0 1-1,1 1 1,1 0 0,-1 0 0,2 1 0,0 0 0,0 1 0,1 0 0,0 1 0,2 0 0,-1 0 0,2 1 0,-10 29 0,8-16-131,2 0 0,1 1 0,1 0 0,1-1 1,2 1-1,0 0 0,8 58 0,-4-72-53,0-1-1,1 1 0,0-1 1,1 0-1,1 0 0,0 0 1,16 25-1,-20-36 28,1 1-1,-1-1 1,1 0 0,0 0-1,0 0 1,0 0-1,1 0 1,-1-1 0,0 1-1,1-1 1,0 0-1,0 0 1,-1-1 0,6 2-1,-6-2 53,0-1 0,1 1 0,-1-1 1,1 0-1,-1-1 0,0 1 0,1-1 0,-1 1 0,0-1 0,1 0 0,-1 0 0,0 0 0,0-1 1,0 1-1,0-1 0,0 0 0,0 1 0,-1-1 0,1-1 0,3-2 0,9-9 440,0-2 0,0 0-1,-2 0 1,0-2-1,13-22 1,46-99 1490,-57 109-1744,-2-1-1,-1-1 1,-2-1-1,-1 1 1,-1-1-1,-2-1 1,-1 1-1,-2-1 1,-2-50-1,-1 80-253,-1 0 0,0 1 0,-1-1 0,1 0 0,-1 0 0,1 1 0,-1-1 0,0 1 0,-1 0 0,1-1 0,0 1-1,-1 0 1,0 1 0,1-1 0,-1 0 0,0 1 0,-1-1 0,1 1 0,0 0 0,-1 0 0,1 0 0,-1 1 0,0-1 0,1 1 0,-1 0 0,0 0 0,0 0 0,0 0-1,-4 1 1,3-1-212,-1 0 0,1 0-1,-1 1 1,0 0-1,1 0 1,-1 0 0,1 1-1,-1 0 1,0 0-1,1 1 1,0-1 0,-1 1-1,1 0 1,0 0-1,0 1 1,0 0 0,0 0-1,0 0 1,1 0-1,-5 5 1,8-6-273,-1 0 1,1 0-1,-1 0 1,1 0-1,0 0 1,0 0-1,0 1 0,0-1 1,0 0-1,1 1 1,-1-1-1,0 3 0,1 11-4807</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27.026"/>
    </inkml:context>
    <inkml:brush xml:id="br0">
      <inkml:brushProperty name="width" value="0.025" units="cm"/>
      <inkml:brushProperty name="height" value="0.025" units="cm"/>
    </inkml:brush>
  </inkml:definitions>
  <inkml:trace contextRef="#ctx0" brushRef="#br0">0 46 4004,'0'0'5909,"11"-2"-5135,43-8-127,7-2 218,105-9-1,-77 20-859,-138 24-31,0-8 774,-92 17 0,94-23 83,118-13-674,-19 2-250,61-2-2795,-113 4 2834,0 0 0,1 0-1,-1-1 1,0 1 0,0 0 0,1 0-1,-1 0 1,0 0 0,0 0 0,1 0-1,-1 0 1,0 0 0,0 0 0,1 0-1,-1 0 1,0 0 0,0 0 0,1 0-1,-1 0 1,0 1 0,0-1 0,1 0-1,-1 0 1,0 0 0,0 0 0,0 0-1,1 0 1,-1 1 0,0-1 0,0 0-1,0 0 1,1 0 0,-1 1 0,0-1-1,0 0 1,0 0 0,0 1 0,0-1-1,0 0 1,0 0 0,1 1-1,-1-1 1,0 0 0,0 0 0,0 1-1,0-1 1,0 0 0,0 0 0,0 1-1,0-1 1,0 0 0,0 0 0,0 1-1,-1-1 1,1 0 0,0 0 0,0 1-1,0-1 1,0 0 0,0 0 0,0 0-1,-1 1 1,1-1 0,0 0 0,0 1-1,-15 11-1980,-11 0-794</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2:29.813"/>
    </inkml:context>
    <inkml:brush xml:id="br0">
      <inkml:brushProperty name="width" value="0.025" units="cm"/>
      <inkml:brushProperty name="height" value="0.025" units="cm"/>
    </inkml:brush>
  </inkml:definitions>
  <inkml:trace contextRef="#ctx0" brushRef="#br0">485 114 3844,'0'0'2130,"1"-10"-748,0 4-1385,5-41 2527,-6 46-2334,0-1-1,0 0 0,0 0 0,0 1 1,0-1-1,-1 0 0,1 0 0,0 0 1,-1 1-1,1-1 0,-1 0 0,0 1 1,0-1-1,1 0 0,-1 1 0,0-1 1,0 1-1,-1-1 0,1 1 0,0 0 1,0 0-1,-1-1 0,1 1 0,0 0 1,-3-1-1,-4-1 16,1 1 1,-1 1-1,0-1 1,0 1-1,0 0 1,0 1-1,0 0 1,0 0-1,0 1 1,0 0-1,0 0 0,0 1 1,0 0-1,0 1 1,1-1-1,-1 2 1,1-1-1,0 1 1,0 0-1,0 0 1,0 1-1,1-1 1,0 2-1,-6 5 0,-5 5-108,1 1 0,1 0-1,1 1 1,1 1 0,0 0-1,1 0 1,-12 30 0,-15 38 16,5 1 1,-39 151 0,70-223-89,1 1 1,0-1-1,1 1 0,0 0 0,2 0 0,0 0 0,1-1 1,0 1-1,2 0 0,0-1 0,0 0 0,2 0 0,10 22 1,12 27 14,-13-30-18,0 0-1,3-1 1,0 0 0,41 53 0,-56-84-14,0 1 0,1-1 1,0 1-1,0-1 0,0 0 0,0-1 0,0 1 1,1-1-1,-1 0 0,1 0 0,-1 0 0,1 0 0,0-1 1,0 0-1,0 0 0,-1 0 0,1-1 0,0 0 1,0 0-1,0 0 0,0 0 0,0-1 0,0 0 0,0 0 1,0 0-1,-1 0 0,9-4 0,10-5 93,0-1-1,-1-1 0,-1-1 1,26-20-1,-22 15-126,-5 5 99,-1-1 1,-1 0-1,0-2 0,-1 0 1,-1-1-1,0 0 1,-1-2-1,-1 0 0,-1 0 1,-1-1-1,-1-1 1,0 0-1,-2 0 0,0-1 1,6-24-1,4-24 643,-3-1-1,-3-1 0,6-141 1,-20 200-583,0 0 0,-1 0 0,0 0 1,-1 0-1,-1 0 0,0 1 0,-1 0 1,-10-20-1,-7-8 76,-30-39-1,47 72-191,3 3-12,0 1 0,0 0 0,-1-1 0,0 1-1,1 0 1,-1 1 0,0-1 0,0 0 0,-1 1 0,1 0 0,-1 0 0,1 0-1,-1 0 1,1 0 0,-1 1 0,0-1 0,0 1 0,-7-1 0,6 2-110,0 0 0,0 0 1,0 1-1,0 0 0,0 0 1,0 0-1,0 1 0,0-1 0,0 1 1,1 0-1,-1 1 0,1-1 1,-5 4-1,-12 10-1376,0 2 0,2 0 0,0 1 0,-26 35 1,29-35-510,-13 14-3157,2-4-2988</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0.301"/>
    </inkml:context>
    <inkml:brush xml:id="br0">
      <inkml:brushProperty name="width" value="0.025" units="cm"/>
      <inkml:brushProperty name="height" value="0.025" units="cm"/>
    </inkml:brush>
  </inkml:definitions>
  <inkml:trace contextRef="#ctx0" brushRef="#br0">67 43 12556,'0'0'3032,"-2"12"-1943,-13 55 530,-1 3-66,3 2 0,-8 126 0,21-194-1496,1 0 0,-1 0 0,0 0 0,1 0 0,0 0 0,0 0 0,0 0 0,1 0-1,-1 0 1,1 0 0,0 0 0,0-1 0,0 1 0,0-1 0,1 0 0,0 1 0,-1-1 0,1 0 0,0 0 0,1-1 0,-1 1 0,0-1-1,1 1 1,-1-1 0,1 0 0,0-1 0,0 1 0,-1-1 0,1 1 0,0-1 0,5 1 0,13 2 105,1-1 1,-1-1-1,1-1 0,34-2 1,-36 1-48,318-27 170,23 0-351,-101 26 15,427-15 508,1083-58 43,-1679 71-498,587-21 133,1021-18 440,2329 78-415,-1382 9-478,-1413-30-21,133 26 361,-10 1-28,-931-48-74,-153 0 422,-183 5 69,-88-2-377,-1 0 0,0 1 1,0-1-1,0 0 0,0-1 1,0 1-1,-1 0 0,1 0 0,-1 0 1,0 0-1,0 0 0,0-5 1,0 1-27,0-22 28,-1 1 1,-1-1-1,-2 1 1,0-1 0,-12-37-1,7 33 63,2 0-1,1 0 1,-1-50 0,10 8 157,-4 74-262,0 1 0,1 0 0,-1 0 1,1-1-1,-1 1 0,0 0 0,1 0 1,-1 0-1,1 0 0,-1 0 0,0 0 0,1 0 1,-1 0-1,0 0 0,1 0 0,-1 0 1,1 0-1,-1 1 0,0-1 0,1 0 0,-1 0 1,1 1-1,-1-1 0,1 0 0,-1 1 0,1-1 1,-2 1-1,-16 9-702,0 4-1986,9-3-2988,7-4-4296</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0.999"/>
    </inkml:context>
    <inkml:brush xml:id="br0">
      <inkml:brushProperty name="width" value="0.025" units="cm"/>
      <inkml:brushProperty name="height" value="0.025" units="cm"/>
    </inkml:brush>
  </inkml:definitions>
  <inkml:trace contextRef="#ctx0" brushRef="#br0">0 1 16560,'0'0'11146,"34"53"-9961,-30-9-608,2 2-321,-1 0-160,6-5-64,3-2 0,4-8-224,1-5-673,3-4-1057,-1-9-832,-5-6-1634,-4-7-3203</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1.389"/>
    </inkml:context>
    <inkml:brush xml:id="br0">
      <inkml:brushProperty name="width" value="0.025" units="cm"/>
      <inkml:brushProperty name="height" value="0.025" units="cm"/>
    </inkml:brush>
  </inkml:definitions>
  <inkml:trace contextRef="#ctx0" brushRef="#br0">38 1 19474,'0'0'1330,"-5"9"746,4-7-2017,-5 8 653,1 0 0,1 1 1,-1 0-1,-2 14 0,6-24-635,0 1 0,1 0 0,-1 0 1,1 0-1,-1-1 0,1 1 0,0 0 0,0 0 0,0 0 0,0 0 0,0 0 1,0 0-1,1 0 0,-1-1 0,0 1 0,1 0 0,0 0 0,-1 0 1,1-1-1,0 1 0,0 0 0,0-1 0,0 1 0,0 0 0,0-1 0,1 0 1,-1 1-1,0-1 0,1 0 0,-1 1 0,1-1 0,-1 0 0,1 0 0,0 0 1,-1-1-1,1 1 0,0 0 0,0-1 0,2 1 0,7 1-20,0 0 1,1-1-1,-1-1 0,1 0 0,-1 0 0,0-1 0,1-1 0,21-5 0,-1-3-100,51-25-1,-43 17-110,-40 18 154,1 0 1,-1-1-1,1 1 1,-1 0 0,1 0-1,-1 0 1,1-1-1,-1 1 1,1 0 0,-1 0-1,1 0 1,-1 0-1,1 0 1,-1 0 0,1 0-1,-1 0 1,1 0 0,-1 0-1,1 0 1,-1 0-1,1 0 1,-1 0 0,1 1-1,-1-1 1,1 0-1,-1 0 1,0 0 0,1 1-1,-1-1 1,1 0-1,-1 1 1,0-1 0,1 0-1,-1 1 1,1-1 0,-1 1-1,0-1 1,0 0-1,1 2 1,0 26 493,-19 42 804,15-61-1113,2-7-155,0-1 0,1 1-1,-1 0 1,1 0 0,-1 0-1,1 0 1,0-1 0,0 1-1,0 0 1,0 0 0,0 0-1,0 0 1,1 0 0,-1-1-1,2 4 1,-2-4-17,1 0 0,-1-1 1,1 1-1,-1-1 0,1 1 0,-1-1 0,1 0 1,0 1-1,-1-1 0,1 1 0,0-1 1,-1 0-1,1 0 0,0 1 0,-1-1 1,1 0-1,0 0 0,0 0 0,-1 0 0,1 0 1,0 0-1,0 0 0,-1 0 0,1 0 1,0 0-1,0-1 0,7-1-411,-1 0 0,1-1 0,-1 0 0,0-1 0,0 1 1,6-6-1,39-29-9201,-27 18 1528</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1.951"/>
    </inkml:context>
    <inkml:brush xml:id="br0">
      <inkml:brushProperty name="width" value="0.025" units="cm"/>
      <inkml:brushProperty name="height" value="0.025" units="cm"/>
    </inkml:brush>
  </inkml:definitions>
  <inkml:trace contextRef="#ctx0" brushRef="#br0">145 156 11723,'0'0'4847,"-12"2"-971,0-1-2947,0 2 0,0-1 0,0 2 0,-21 8 0,30-11-779,0 0-1,0 1 0,0-1 0,0 1 1,0-1-1,1 1 0,-1 0 0,0 0 1,1 0-1,0 1 0,-1-1 0,1 0 1,0 1-1,0-1 0,1 1 0,-1 0 1,0 0-1,1 0 0,0 0 0,-1 0 1,1 0-1,0 0 0,1 0 1,-1 0-1,1 0 0,-1 1 0,1-1 1,0 5-1,1-7-136,-1 1-1,1-1 1,0 0 0,0 0 0,-1 1 0,1-1 0,0 0-1,0 0 1,0 0 0,0 0 0,0 0 0,1 0-1,-1 0 1,0 0 0,0-1 0,1 1 0,-1 0-1,0-1 1,1 1 0,-1-1 0,0 0 0,1 1-1,-1-1 1,1 0 0,-1 0 0,1 0 0,-1 0 0,3 0-1,45-3 177,-40 0-194,-1 1-1,1-1 0,-1-1 0,0 0 0,0 0 1,0 0-1,-1-1 0,0 0 0,0 0 1,0-1-1,0 0 0,-1 0 0,0-1 0,-1 0 1,1 0-1,-1 0 0,6-13 0,-4 7-6,0 0 0,-1-1 0,-1 0 0,0 0 0,-1 0 0,0-1 0,-1 1 0,-1-1 0,0-23 0,-2 38 13,0 0 0,0 0-1,0 1 1,0-1 0,-1 0-1,1 0 1,0 0 0,0 0 0,-1 1-1,1-1 1,0 0 0,0 0-1,-1 0 1,1 0 0,0 0 0,-1 0-1,1 0 1,0 0 0,0 0-1,-1 0 1,1 0 0,0 0 0,-1 0-1,1 0 1,0 0 0,0 0-1,-1 0 1,1 0 0,0 0 0,-1 0-1,1 0 1,0 0 0,0 0-1,-1-1 1,1 1 0,0 0 0,0 0-1,0 0 1,-1-1 0,1 1-1,0 0 1,0 0 0,0 0 0,-1-1-1,1 1 1,0 0 0,0 0-1,0-1 1,0 1 0,0 0 0,0 0-1,0-1 1,0 1 0,-1 0-1,1-1 1,0 1 0,0-1 0,-14 23 80,7-4 106,0 0 0,-7 33 0,13-44-88,-1 0 0,1 1 0,0-1 0,1 1 0,-1-1 0,2 0 0,-1 1 0,1-1 0,0 1 0,3 8-1,-3-13-84,1 0 0,0-1 0,0 1 0,0-1-1,0 1 1,0-1 0,0 0 0,1 0 0,-1 0-1,1 0 1,0 0 0,-1-1 0,1 1 0,0-1-1,0 1 1,0-1 0,0 0 0,0 0 0,0-1-1,0 1 1,5 0 0,9 1 66,1 0-1,27-2 1,-32 0-41,1 0-54,1-1-1,0 0 1,-1-1-1,0-1 1,1 0-1,15-6 1,-26 8 13,0 0 1,-1-1-1,1 0 1,0 1-1,-1-1 1,1 0-1,-1-1 1,0 1-1,0-1 1,0 1 0,0-1-1,0 0 1,0 0-1,-1 0 1,1-1-1,-1 1 1,0 0-1,0-1 1,0 0 0,-1 1-1,1-1 1,-1 0-1,0 0 1,0 0-1,0 0 1,-1 0-1,1-4 1,-1 7 1,0 0-1,0 1 1,0-1 0,0 0-1,0 1 1,-1-1 0,1 0 0,0 1-1,0-1 1,-1 0 0,1 1-1,0-1 1,-1 0 0,1 1-1,0-1 1,-1 1 0,1-1 0,-1 1-1,1-1 1,-1 1 0,1-1-1,-1 1 1,0 0 0,1-1-1,-1 1 1,1 0 0,-1-1 0,0 1-1,1 0 1,-1 0 0,-1-1-1,-29 2 194,-26 17 387,51-15-575,1 0 0,0 1 0,0 0 0,0 0 0,1 0-1,0 0 1,-1 1 0,1 0 0,1 0 0,-5 6 0,7-9-6,0-1 1,0 1 0,0-1 0,1 1-1,-1 0 1,1-1 0,-1 1 0,1 0-1,-1 0 1,1-1 0,0 1-1,0 0 1,0 0 0,0-1 0,0 1-1,0 0 1,1 0 0,-1-1 0,0 1-1,1 0 1,0-1 0,-1 1 0,1-1-1,0 1 1,0 0 0,0-1-1,0 1 1,0-1 0,0 0 0,0 1-1,0-1 1,0 0 0,1 0 0,-1 0-1,1 0 1,-1 0 0,1 0 0,-1 0-1,3 0 1,9 6-443,1-1 1,0-1-1,1 0 1,-1-1-1,19 3 1,-3-3-1717,-1-1 0,1-2 0,47-3 0,-40-3-4871</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2.324"/>
    </inkml:context>
    <inkml:brush xml:id="br0">
      <inkml:brushProperty name="width" value="0.025" units="cm"/>
      <inkml:brushProperty name="height" value="0.025" units="cm"/>
    </inkml:brush>
  </inkml:definitions>
  <inkml:trace contextRef="#ctx0" brushRef="#br0">166 1 16464,'0'0'6149,"-64"53"-3586,42-30-577,3 0-385,2-1-512,7-4-800,2-1-257,5-5-257,3-4-1024,0-5-1762</inkml:trace>
  <inkml:trace contextRef="#ctx0" brushRef="#br0" timeOffset="1">1 1 13837,'0'0'17104,"28"51"-16719,2-28-257,9 4-128,7-2-1538,-3 1-3106,2-5-4036</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3.010"/>
    </inkml:context>
    <inkml:brush xml:id="br0">
      <inkml:brushProperty name="width" value="0.025" units="cm"/>
      <inkml:brushProperty name="height" value="0.025" units="cm"/>
    </inkml:brush>
  </inkml:definitions>
  <inkml:trace contextRef="#ctx0" brushRef="#br0">35 1 11627,'0'0'14083,"-5"13"-12733,4-10-1249,-21 64 1126,20-59-1136,0-1 0,1 1 0,0 0-1,0-1 1,1 1 0,0 0 0,1-1 0,-1 1 0,3 8 0,-2-14-83,0 0-1,0 0 1,0-1-1,0 1 1,0-1 0,1 1-1,-1 0 1,0-1-1,1 0 1,-1 1-1,1-1 1,0 0 0,-1 0-1,1 0 1,0 0-1,0 0 1,0 0 0,-1-1-1,1 1 1,0 0-1,0-1 1,0 0-1,0 1 1,4-1 0,55 0-74,-51 0 27,81-16-1034,-70 11 661,0 1 0,0 1-1,22 0 1,-42 2 398,0 1 1,0 0-1,0 0 1,0 0-1,0 0 0,0 0 1,0 0-1,0 1 1,0-1-1,0 0 1,0 0-1,0 1 1,0-1-1,0 0 0,0 1 1,0-1-1,0 1 1,0-1-1,0 1 1,-1 0-1,1-1 0,0 1 1,-1 0-1,1-1 1,0 1-1,-1 0 1,1 0-1,0 1 0,-1 0 30,0-1-1,1 1 0,-1 0 0,0-1 0,-1 1 1,1 0-1,0-1 0,0 1 0,-1 0 1,1-1-1,-1 1 0,0 0 0,1-1 0,-3 4 1,-1 2 272,-1 0 0,0 0 0,0 0 1,0-1-1,-12 11 0,6-9 70,0-2 1,-1 1-1,1-1 1,-1-1-1,-1 0 1,1-1-1,0 0 0,-1-1 1,-23 3-1,28-5-273,1-1 1,-1 0-1,1 0 0,0 0 0,-1-1 0,1 0 0,-1-1 0,-9-2 0,14 2-171,-1 1 1,1-1-1,0 0 0,-1 1 1,1-2-1,0 1 0,0 0 1,0 0-1,1-1 0,-1 0 1,1 1-1,-1-1 0,1 0 1,0 0-1,0 0 0,0-1 1,-2-3-1,3 5-168,1 1 0,-1-1 1,0 0-1,1 1 0,-1-1 0,1 0 0,-1 0 0,1 1 1,0-1-1,0 0 0,0 0 0,0 0 0,0 1 0,0-1 0,0 0 1,0 0-1,1 1 0,-1-1 0,1 0 0,-1 0 0,1 1 1,0-1-1,0 1 0,0-1 0,0 1 0,1-2 0,0 0-362,1 1-1,0 1 1,-1-1-1,1 0 0,0 0 1,0 1-1,0 0 0,0 0 1,0 0-1,1 0 0,-1 0 1,0 0-1,4 1 0,25-4-4806</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3.682"/>
    </inkml:context>
    <inkml:brush xml:id="br0">
      <inkml:brushProperty name="width" value="0.025" units="cm"/>
      <inkml:brushProperty name="height" value="0.025" units="cm"/>
    </inkml:brush>
  </inkml:definitions>
  <inkml:trace contextRef="#ctx0" brushRef="#br0">163 185 6790,'0'0'23425,"3"-10"-22128,1-4-1109,0 0-1,-2 0 0,1 0 1,-2-1-1,0-25 0,0 38-190,-1-1-1,0 0 1,0 1-1,-1-1 0,1 1 1,0-1-1,-1 1 1,0 0-1,1-1 1,-1 1-1,0 0 0,0-1 1,-1 1-1,1 0 1,0 0-1,-1 0 0,1 0 1,-1 0-1,0 0 1,1 0-1,-1 1 1,0-1-1,0 0 0,0 1 1,0 0-1,-1-1 1,1 1-1,0 0 0,-1 0 1,1 0-1,0 1 1,-1-1-1,1 1 1,-1-1-1,1 1 0,-1 0 1,1 0-1,-1 0 1,1 0-1,-1 0 1,1 0-1,-1 1 0,1-1 1,-1 1-1,1 0 1,-4 1-1,0 1 11,0-1 1,0 1-1,0 0 0,1 1 1,-1 0-1,1-1 0,0 2 1,0-1-1,0 1 0,1-1 1,-1 1-1,1 0 0,0 1 0,1-1 1,-1 1-1,1 0 0,0 0 1,1 0-1,-1 0 0,1 0 1,0 0-1,1 1 0,0-1 1,0 1-1,0-1 0,1 9 1,0-13-7,1 0 1,0 0 0,-1 0 0,1-1 0,0 1 0,0 0 0,1 0 0,-1-1-1,0 1 1,0-1 0,1 1 0,-1-1 0,1 1 0,0-1 0,-1 0-1,1 0 1,0 0 0,-1 0 0,1 0 0,0 0 0,0 0 0,0-1 0,0 1-1,0 0 1,3-1 0,57 6 49,-53-5-49,4-1-52,1 0 0,0-1-1,-1-1 1,1 0 0,-1-1 0,0 0 0,0-1 0,0 0-1,0-1 1,-1-1 0,0 0 0,0 0 0,0-1-1,-1-1 1,0 0 0,0 0 0,-1-1 0,0-1 0,10-12-1,-20 22 52,0 1-1,0-1 0,0 0 0,0 0 0,0 1 0,0-1 1,0 0-1,0 0 0,0 0 0,0 1 0,0-1 1,0 0-1,0 0 0,0 1 0,1-1 0,-1 0 1,0 0-1,0 0 0,0 0 0,0 1 0,0-1 0,1 0 1,-1 0-1,0 0 0,0 0 0,0 0 0,1 1 1,-1-1-1,0 0 0,0 0 0,1 0 0,-1 0 0,0 0 1,0 0-1,1 0 0,-1 0 0,0 0 0,0 0 1,1 0-1,-1 0 0,0 0 0,0 0 0,0 0 0,1 0 1,-1 0-1,0 0 0,0 0 0,1-1 0,-1 1 1,0 0-1,0 0 0,0 0 0,1 0 0,-1 0 0,0-1 1,0 1-1,0 0 0,0 0 0,1 0 0,-1 0 1,0-1-1,0 1 0,0 0 0,0 0 0,0-1 1,0 1-1,0 32 49,-1-27-27,1 0 1,0 0-1,0 0 0,0 1 1,0-1-1,1 0 0,1 6 1,1-8 0,0-1 0,-1 0 0,1 1 1,0-1-1,0-1 0,0 1 0,0 0 0,0-1 1,1 1-1,-1-1 0,0 0 0,1 0 1,-1-1-1,1 1 0,-1 0 0,1-1 1,-1 0-1,6 0 0,69-4 297,-75 3-318,100-19-2,-79 13 0,0 2 0,0 0 0,41-1 0,-63 6 0,0 1 0,-1-1 0,1 1 0,0-1 0,-1 1 0,1 0 0,-1 0 0,1-1 0,-1 1 0,1 0 0,-1 1 0,0-1 0,1 0 0,-1 0 0,0 0 0,0 1 0,0-1 0,0 1 0,0-1 0,0 0 0,0 1 0,-1 0 0,2 1 0,-1 0 0,0-1 0,0 0 0,0 0 0,0 0 0,0 0 0,1 0 0,-1 0 0,1 0 0,0-1 0,-1 1 0,1 0 0,0-1 0,0 1 0,0-1 0,0 0 0,0 0 0,1 0 0,-1 0 0,0 0 0,4 1 0,8-2 0,1 0 0,-1-1 0,0-1 0,0 0 0,0-1 0,0 0 0,-1-1 0,1-1 0,16-8 0,-15 7 0,1 0 0,0 0 0,0 2 0,1 0 0,-1 1 0,23-2 0,-37 5 0,0 0 1,0 0-1,0 0 1,0 0-1,0 0 1,0 0-1,1 1 1,-1-1-1,0 1 1,-1-1-1,1 1 1,0 0-1,0 0 1,3 2-1,-4-2-1,0 1 1,0-1-1,0 1 0,0-1 0,-1 1 1,1-1-1,0 1 0,-1 0 1,0-1-1,1 1 0,-1 0 0,0 2 1,4 17-30,-4-20-56,1 0 0,-1-1 1,0 1-1,1 0 0,-1-1 0,0 1 0,1-1 1,-1 1-1,1 0 0,-1-1 0,1 1 0,-1-1 1,1 1-1,-1-1 0,1 1 0,0-1 1,-1 0-1,1 1 0,0-1 0,-1 0 0,1 1 1,0-1-1,-1 0 0,1 0 0,0 0 0,0 1 1,-1-1-1,1 0 0,0 0 0,0 0 0,-1 0 1,1-1-1,1 1 0,-1 0-401,0 0 0,1 0 0,-1-1-1,0 1 1,0-1 0,1 1 0,-1-1 0,0 1 0,0-1 0,0 1-1,1-1 1,-1 0 0,0 0 0,0 0 0,0 0 0,0 1-1,1-3 1,5-12-6789</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4.025"/>
    </inkml:context>
    <inkml:brush xml:id="br0">
      <inkml:brushProperty name="width" value="0.025" units="cm"/>
      <inkml:brushProperty name="height" value="0.025" units="cm"/>
    </inkml:brush>
  </inkml:definitions>
  <inkml:trace contextRef="#ctx0" brushRef="#br0">1 1 16624,'0'0'14509</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4.619"/>
    </inkml:context>
    <inkml:brush xml:id="br0">
      <inkml:brushProperty name="width" value="0.025" units="cm"/>
      <inkml:brushProperty name="height" value="0.025" units="cm"/>
    </inkml:brush>
  </inkml:definitions>
  <inkml:trace contextRef="#ctx0" brushRef="#br0">44 0 9705,'0'0'13650,"1"9"-12272,0 23-458,-1-1 1,-2 1-1,-2 0 1,-10 46-1,-6 56 814,15 44-287,21-258-1196,-13 65-253,29-148-148,-27 146 123,1 0 1,0 1 0,1-1-1,0 1 1,2 0 0,0 1-1,13-17 1,-20 28 8,1 2 0,-1-1 0,1 0 0,0 0 0,0 1 0,0-1 0,0 1 0,0 0 0,0 0 0,1 0 0,-1 1 0,1-1 0,0 1 0,-1 0 0,1 0 0,0 0 0,0 0 0,-1 1 0,1-1 0,0 1 0,0 0 0,0 0 0,0 0 0,0 1 0,-1 0 0,1-1 0,0 1 0,0 1 0,-1-1 0,1 0 0,-1 1 0,1 0 0,-1 0 0,0 0 0,1 0 0,-1 0 0,0 1 0,-1-1 0,1 1 0,0 0 0,-1 0 0,1 0 0,-1 0 0,0 0 0,0 1 0,0-1 0,-1 1 0,1-1 0,-1 1 0,0-1 0,0 1 0,0 0 0,0 0 0,0 0 0,-1-1 0,0 1 0,0 0 0,0 0 0,0 0 0,-1 0 0,0 4 0,-1-4 36,0 1 0,-1-1 1,1 0-1,-1 0 0,0 0 0,1 0 0,-2-1 0,1 1 0,0-1 0,-1 0 0,0 1 0,1-2 0,-1 1 0,0 0 1,-1-1-1,1 0 0,0 0 0,-8 2 0,6-1 30,0-1 0,-1 0 0,1 0-1,-1 0 1,1-1 0,-1 0 0,0 0 0,1-1 0,-1 0 0,0 0 0,1-1 0,-14-2 0,19 3-116,0-1 0,-1 1 1,1-1-1,0 0 1,0 1-1,0-1 1,0 0-1,0 0 1,0 1-1,0-1 1,0 0-1,0 0 1,0 0-1,1 0 1,-1 0-1,0-1 1,0 1-1,1 0 1,-1 0-1,1 0 1,-1 0-1,1-1 1,0 1-1,0 0 1,-1-1-1,1 1 0,0 0 1,0 0-1,0-1 1,0 1-1,0 0 1,1-1-1,-1 1 1,0-1-1,1-1-344,0 0 1,0 0-1,0 1 0,0-1 0,0 0 0,0 1 0,1-1 0,-1 1 0,1-1 1,0 1-1,0 0 0,-1 0 0,2 0 0,2-3 0,8-2-1910,0 0 0,0 0-1,1 2 1,21-7 0,-32 11 1863,31-9-4938</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5.368"/>
    </inkml:context>
    <inkml:brush xml:id="br0">
      <inkml:brushProperty name="width" value="0.025" units="cm"/>
      <inkml:brushProperty name="height" value="0.025" units="cm"/>
    </inkml:brush>
  </inkml:definitions>
  <inkml:trace contextRef="#ctx0" brushRef="#br0">73 28 7015,'0'0'20691,"-6"10"-18908,-8 15-1003,5-13-429,1 2-1,1-1 1,0 1 0,1 0 0,0 0 0,-3 16-1,8-29-349,1-1 1,0 0-1,0 1 0,0-1 0,0 1 0,0-1 1,0 0-1,0 1 0,0-1 0,0 1 0,0-1 1,0 0-1,0 1 0,0-1 0,1 1 0,-1-1 0,0 0 1,0 1-1,0-1 0,0 0 0,1 1 0,-1-1 1,0 0-1,0 1 0,1-1 0,-1 0 0,0 0 1,1 1-1,-1-1 0,0 0 0,1 0 0,-1 1 0,0-1 1,1 0-1,0 0 0,16-3 10,15-16-22,-25 12 10,-1 1 0,0-1 0,0 0 0,-1-1 0,0 0 0,0 1 0,-1-2-1,0 1 1,0 0 0,-1-1 0,0 1 0,-1-1 0,0 0 0,2-15 0,-13 131-106,9-107 109,0 1-1,0 0 1,0-1 0,0 1-1,0-1 1,0 1 0,0 0-1,1-1 1,-1 1 0,0 0-1,0-1 1,0 1-1,1-1 1,-1 1 0,0 0-1,1-1 1,-1 1 0,1-1-1,-1 1 1,0-1 0,1 0-1,-1 1 1,1-1-1,-1 1 1,1-1 0,-1 0-1,1 1 1,0-1 0,-1 0-1,2 1 1,22-3 37,-18 0-34,0 0 1,0-1-1,0 0 1,0 0-1,8-6 1,30-35-8,8-5-167,-50 48 120,0 0-1,0 0 1,0 0-1,0 0 0,1 1 1,-1-1-1,0 1 1,0 0-1,0-1 1,1 1-1,-1 0 0,0 0 1,0 0-1,1 1 1,-1-1-1,0 0 1,0 1-1,0-1 1,1 1-1,-1 0 0,0 0 1,0 0-1,0 0 1,0 0-1,-1 0 1,1 1-1,0-1 1,0 1-1,-1-1 0,1 1 1,2 3-1,0-1 56,-1 0 0,1 0 0,-1 0-1,0 0 1,0 1 0,0 0 0,-1-1 0,0 1-1,0 0 1,0 0 0,0 0 0,1 9-1,-11 91 839,8-105-841,0 0 0,1 1 0,-1-1 0,1 0 0,-1 0 1,1 1-1,-1-1 0,1 0 0,-1 0 0,1 0 0,-1 0 0,1 0 0,-1 1 1,1-1-1,-1 0 0,1 0 0,0 0 0,-1-1 0,1 1 0,-1 0 0,1 0 0,-1 0 1,1 0-1,-1 0 0,1-1 0,-1 1 0,1 0 0,-1 0 0,1-1 0,-1 1 1,1-1-1,19-8 137,-6 0-151,0-1-1,-1 0 0,0-1 1,0-1-1,-1 0 1,-1 0-1,0-2 1,0 1-1,-2-1 0,1 0 1,6-17-1,-17 36-36,0 0 0,0-1 0,1 1 0,0 0 0,0 0 0,0-1 0,0 1 1,1 0-1,0 0 0,0-1 0,1 6 0,-1-7 80,0-1 0,0 1 0,0 0 1,0 0-1,0 0 0,0-1 0,1 1 1,-1-1-1,1 1 0,0-1 0,0 0 1,0 1-1,0-1 0,0 0 0,0 0 1,1-1-1,-1 1 0,1 0 0,3 1 1,0-2 10,1 0 0,-1 0 0,0-1 0,1 0 0,-1 0 0,0-1 0,0 1 0,0-1 0,1-1 0,-1 1 0,0-1 0,0 0 0,-1-1 0,1 1 0,0-1 0,5-4 0,-9 6-48,1 0 1,0-1 0,-1 0 0,1 0 0,-1 0-1,1 0 1,-1 0 0,0 0 0,0 0-1,0-1 1,0 1 0,0-1 0,0 0-1,-1 1 1,1-1 0,-1 0 0,0 0 0,0 0-1,0 0 1,0 0 0,-1 0 0,1 0-1,-1 0 1,0 0 0,1 0 0,-1-1 0,-1 1-1,1 0 1,0 0 0,-1 0 0,0 0-1,0 0 1,-2-5 0,2 5-234,-1 0-1,0 1 1,0-1-1,-1 1 1,1 0-1,0-1 1,-1 1 0,1 0-1,-1 1 1,0-1-1,1 0 1,-1 1 0,0-1-1,-3 0 1,-46-11-12110,39 11 5546</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5.725"/>
    </inkml:context>
    <inkml:brush xml:id="br0">
      <inkml:brushProperty name="width" value="0.025" units="cm"/>
      <inkml:brushProperty name="height" value="0.025" units="cm"/>
    </inkml:brush>
  </inkml:definitions>
  <inkml:trace contextRef="#ctx0" brushRef="#br0">0 0 13965,'0'0'5541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6.612"/>
    </inkml:context>
    <inkml:brush xml:id="br0">
      <inkml:brushProperty name="width" value="0.025" units="cm"/>
      <inkml:brushProperty name="height" value="0.025" units="cm"/>
    </inkml:brush>
  </inkml:definitions>
  <inkml:trace contextRef="#ctx0" brushRef="#br0">205 304 11211,'0'0'9940,"-8"-7"-8691,1 1-935,-1 0 1,1 0-1,-1 1 0,0 0 1,0 1-1,-14-6 0,19 9-221,0 0 0,0 0 0,-1 0 1,1 0-1,0 1 0,0 0 0,-1-1 0,1 1 0,0 0 0,-1 1 0,1-1 0,0 1 0,-1-1 0,1 1 1,0 0-1,0 0 0,0 1 0,0-1 0,0 0 0,0 1 0,0 0 0,0 0 0,1 0 0,-1 0 0,1 0 1,-3 3-1,0 0 65,1 0 1,0 0-1,0 0 1,1 1 0,-1-1-1,1 1 1,0 0-1,1 0 1,-1 0-1,1 0 1,1 0 0,-1 1-1,1-1 1,0 1-1,0-1 1,1 10 0,0-15-143,0 1 1,0-1-1,1 0 1,-1 1-1,0-1 1,1 1-1,-1-1 1,1 0-1,0 0 1,-1 1-1,1-1 1,0 0-1,0 0 1,-1 0-1,1 0 1,0 0-1,0 0 1,0 0-1,1 0 1,-1 0-1,0 0 1,0 0-1,0-1 1,2 2-1,2-1 13,-1 1 0,1 0-1,0-1 1,-1 0 0,1 0-1,0-1 1,7 1 0,2-1 23,-1-1 0,1 0 0,0-1 0,21-6 0,-21 3-42,0 0 0,0-2-1,0 0 1,-1 0 0,0-1 0,-1-1 0,0 0 0,13-12 0,-19 15-88,0 0 1,0 0-1,-1 0 1,0 0 0,0-1-1,0 0 1,-1 0-1,0-1 1,0 1-1,-1-1 1,0 0-1,0 0 1,-1 0-1,0 0 1,0 0-1,0-11 1,-19 51-873,16-30 954,0-1 0,1 1 0,-1 0 0,1-1 0,-1 1 1,1 0-1,0 0 0,0-1 0,0 1 0,-1 0 0,2 0 0,-1-1 1,0 1-1,0 0 0,1 0 0,-1-1 0,1 1 0,-1 0 0,1-1 1,0 1-1,-1 0 0,1-1 0,0 1 0,0-1 0,0 0 1,0 1-1,1-1 0,-1 0 0,0 1 0,0-1 0,1 0 0,-1 0 1,1 0-1,2 1 0,-1-1 32,1 0 1,-1-1-1,1 0 1,0 1-1,-1-1 0,1 0 1,-1-1-1,1 1 1,-1-1-1,1 0 0,-1 1 1,1-2-1,-1 1 1,1 0-1,-1-1 1,0 1-1,5-4 0,4-3 53,0-1 0,-1 0 0,-1-1-1,1 0 1,-2-1 0,1 0-1,-1 0 1,-1-1 0,0 0 0,-1 0-1,0-1 1,-1 0 0,-1 0-1,1-1 1,-2 0 0,0 1 0,-1-1-1,0-1 1,-1 1 0,0-17 0,-2 31-96,0 0 0,0 0 1,0 0-1,0 0 0,0 0 1,0-1-1,0 1 0,0 0 1,0 0-1,0 0 1,1 0-1,-1 0 0,0 0 1,0 0-1,0-1 0,0 1 1,0 0-1,0 0 1,0 0-1,0 0 0,0 0 1,0 0-1,0-1 0,0 1 1,0 0-1,0 0 1,0 0-1,0 0 0,-1 0 1,1 0-1,0 0 0,0-1 1,0 1-1,0 0 1,0 0-1,0 0 0,0 0 1,0 0-1,0 0 0,0 0 1,0 0-1,-1 0 0,1-1 1,0 1-1,0 0 1,0 0-1,0 0 0,0 0 1,0 0-1,0 0 0,-1 0 1,1 0-1,0 0 1,0 0-1,0 0 0,0 0 1,0 0-1,0 0 0,-1 0 1,1 0-1,0 0 1,0 0-1,0 0 0,0 0 1,0 0-1,-1 0 0,-6 11-132,-5 18 66,-1 10 313,3 1 0,1 1 1,2 0-1,2 0 0,0 69 0,5-107-226,0-1-1,0 1 1,0 0 0,1-1-1,-1 1 1,1-1-1,-1 1 1,1-1 0,0 1-1,0-1 1,1 3-1,-1-4-2,-1-1 0,1 1-1,-1 0 1,1-1-1,-1 1 1,1-1 0,-1 1-1,1-1 1,-1 1 0,1-1-1,0 0 1,-1 1-1,1-1 1,0 0 0,-1 1-1,1-1 1,0 0-1,-1 0 1,1 1 0,0-1-1,0 0 1,-1 0-1,1 0 1,1 0 0,0-1 2,0 0 0,0 0 0,-1 0 0,1 0 1,0 0-1,-1 0 0,1-1 0,-1 1 0,1 0 1,-1-1-1,0 1 0,0-1 0,1 1 0,-1-1 1,0 0-1,-1 0 0,1 1 0,0-1 0,0 0 1,-1 0-1,1 0 0,-1 0 0,1 0 0,-1 0 1,0 0-1,0-3 0,0 0-13,1 0 0,-1-1 0,-1 1 0,1 0 0,-1-1 0,0 1 0,0 0 0,0 0 0,-1 0 0,0 0 0,0 0 0,0 0 0,-4-6 0,0 2 0,0 0 0,-1 1 0,-1-1 0,1 1 0,-14-10 0,35 16 0,7 4 0,1 3-55,0-2-1,0 0 1,0-2 0,39-2 0,-50 0 28,0 0 1,-1-1 0,1 0-1,0 0 1,-1-1 0,0-1-1,0 0 1,0 0 0,0-1-1,0-1 1,13-9-1,-22 14 28,0 1 0,-1 0 0,1-1 0,-1 1 0,1 0-1,-1-1 1,1 1 0,-1 0 0,1-1 0,-1 1-1,1-1 1,-1 1 0,0-1 0,1 1 0,-1-1 0,0 1-1,1-1 1,-1 1 0,0-1 0,0 0 0,0 1-1,1-1 1,-1 1 0,0-1 0,0 0 0,0 0-1,-14-1-50,-25 13 41,29-6 64,0 1 0,0 0 1,1 0-1,0 1 0,-11 11 0,16-15-36,1 0-1,0 0 1,0 1 0,0 0-1,0 0 1,1-1 0,0 1 0,-1 1-1,1-1 1,1 0 0,-1 0-1,1 1 1,-1-1 0,1 1-1,0 7 1,1-10-19,0-1 0,1 1 0,-1-1 0,1 0 0,-1 0 0,1 1 0,-1-1 0,1 0 0,0 0 0,0 1 0,0-1 0,-1 0 0,1 0 0,0 0 0,1 0 0,-1 0 0,0-1 0,0 1 0,0 0 0,0 0 0,1-1 0,-1 1 0,0-1 0,1 1 0,-1-1 0,0 1 0,1-1 0,-1 0 0,0 0 0,1 0 0,2 0 0,55 2 0,-44-3 0,3 0-87,-1-1 0,0 0 1,20-6-1,-24 4-5,0 1-1,0 1 1,1 0 0,0 1 0,-1 0-1,19 2 1,-31-1 83,1 1-1,-1 0 0,1 0 1,0 0-1,-1 0 1,1 0-1,-1 0 1,0 0-1,1 0 1,-1 1-1,0-1 0,0 1 1,0-1-1,0 0 1,0 1-1,0 0 1,0-1-1,0 1 1,-1 0-1,1-1 1,0 4-1,0-3 27,0 0-1,0 1 1,0-1-1,0 1 1,0-1 0,1 0-1,-1 0 1,1 0 0,-1 0-1,1 0 1,4 3-1,0-2 37,1-1 0,-1 1-1,1-1 1,0-1-1,0 1 1,0-1-1,0-1 1,0 1 0,13-2-1,64-8 426,-80 8-485,86-10-1844,-90 11 1689,1 1 0,0-1-1,-1 0 1,1 0 0,-1 0-1,1 0 1,0 1 0,-1-1-1,1 0 1,-1 0 0,1 1 0,-1-1-1,1 0 1,-1 1 0,1-1-1,-1 1 1,0-1 0,1 1-1,-1-1 1,1 1 0,-1-1-1,0 1 1,0-1 0,1 1 0,-1-1-1,0 1 1,0 0 0,1-1-1,-1 1 1,0-1 0,0 1-1,0 0 1,0-1 0,0 1-1,0-1 1,0 1 0,0 0 0,0-1-1,0 1 1,-1-1 0,1 1-1,0 1 1,-1 3-2233,1 2-4118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7.668"/>
    </inkml:context>
    <inkml:brush xml:id="br0">
      <inkml:brushProperty name="width" value="0.025" units="cm"/>
      <inkml:brushProperty name="height" value="0.025" units="cm"/>
    </inkml:brush>
  </inkml:definitions>
  <inkml:trace contextRef="#ctx0" brushRef="#br0">176 85 4516,'1'-2'1507,"3"-1"-415,0-1 1,0 0-1,0-1 1,-1 1-1,0-1 0,0 0 1,0 1-1,0-1 0,-1-1 1,0 1-1,0 0 0,0 0 1,1-9-1,-4 13-1002,1 1-1,-1-1 0,0 0 1,0 1-1,1-1 0,-1 0 1,0 1-1,0-1 0,0 1 1,0-1-1,0 1 1,0 0-1,0-1 0,0 1 1,0 0-1,0 0 0,0 0 1,0 0-1,0 0 1,0 0-1,0 0 0,0 0 1,0 0-1,0 0 0,0 0 1,0 1-1,0-1 1,-1 1-1,-35 7 810,29-2-806,0-1-1,0 1 0,0 0 1,1 1-1,0 0 0,1 0 1,0 0-1,0 1 0,0 0 0,1 0 1,0 1-1,-4 9 0,-6 14 683,-19 65 0,30-87-691,1 1 0,0-1 0,1 1 0,1 0 0,0 0 0,0 0 0,1 12 0,0-21-76,1 1 0,-1 0 0,1-1-1,-1 1 1,1 0 0,0-1 0,0 1 0,0-1-1,0 1 1,1-1 0,-1 0 0,1 1-1,-1-1 1,1 0 0,0 0 0,0 0-1,0 0 1,0 0 0,0-1 0,1 1-1,-1-1 1,0 1 0,1-1 0,-1 0-1,1 0 1,-1 0 0,1 0 0,-1 0 0,1-1-1,0 1 1,-1-1 0,6 1 0,4 0 37,0-1 1,0 0 0,0-1 0,0 0-1,0-1 1,16-5 0,-25 7-17,-1 0-1,1-1 1,0 0 0,0 0 0,-1 0-1,1 0 1,-1 0 0,1-1 0,-1 1-1,1-1 1,-1 1 0,0-1-1,0 0 1,0 0 0,0 0 0,0 0-1,0 0 1,0 0 0,-1-1 0,1 1-1,-1-1 1,0 1 0,0-1 0,0 1-1,0-1 1,0 0 0,0 1-1,-1-1 1,1 0 0,-1 0 0,0 0-1,0 1 1,0-5 0,-1 5 5,0 0 1,0 0-1,0-1 1,0 1-1,0 0 1,-1 0-1,1 1 1,-1-1-1,1 0 1,-1 0-1,0 1 1,0-1-1,0 1 1,0-1-1,0 1 1,0 0-1,0 0 1,0 0 0,0 0-1,-1 0 1,1 0-1,0 1 1,-1-1-1,1 1 1,0-1-1,-4 1 1,-73-4 121,67 4-102,-21 7-36,32-7-15,1 0-1,-1 0 0,0 0 1,1 0-1,-1 0 1,1 1-1,-1-1 1,0 0-1,1 0 1,-1 1-1,1-1 1,-1 0-1,1 1 1,-1-1-1,1 0 1,-1 1-1,1-1 1,-1 1-1,1-1 1,-1 1-1,1-1 1,0 1-1,-1-1 0,1 1 1,0-1-1,-1 1 1,1 0-1,0-1 1,0 1-1,0-1 1,0 1-1,0 0 1,-1-1-1,1 1 1,0 0-1,0-1 1,0 1-1,1 0 1,-1-1-1,0 1 1,0-1-1,0 1 1,0 0-1,1-1 0,-1 1 1,0-1-1,0 1 1,1-1-1,-1 1 1,1 0-1,2 1 23,0-1-1,0 0 0,0 0 1,1 0-1,-1 0 0,0 0 1,0-1-1,1 1 0,-1-1 1,0 0-1,1 0 0,-1-1 1,6 0-1,4 1 36,10-2-41,0-1 0,0-1 0,0-1 0,-1-1 0,39-15 0,-3 1-544,-58 20 509,1-1 0,-1 1-1,1 0 1,-1 0 0,0 0 0,1 0 0,-1-1 0,1 1 0,-1 0 0,1 0 0,-1 0-1,0 0 1,1 0 0,-1 0 0,1 0 0,-1 0 0,1 0 0,-1 1 0,0-1 0,1 0 0,-1 0-1,1 0 1,-1 0 0,0 1 0,1-1 0,-1 0 0,1 0 0,-1 0 0,0 1 0,1-1 0,-1 0-1,0 1 1,0-1 0,1 0 0,-1 1 0,0-1 0,0 1 0,1-1 0,-1 1 0,-2 23-202,-20 35 304,17-49-100,-7 16 198,8-19 28,1 0 1,-1 0-1,1 1 0,1-1 1,-1 1-1,-2 15 1,6-22-208,-1-1 0,1 1 0,-1-1 0,1 1 0,0-1 0,-1 0 0,1 1 0,0-1 0,-1 0 0,1 1 0,0-1 0,-1 0 0,1 0 0,0 0 0,-1 0 0,1 0 0,0 0 0,0 0 0,-1 0 0,1 0 0,0 0 0,-1 0 0,1 0 0,0 0 0,0-1 0,-1 1 0,1 0 0,0 0 1,-1-1-1,1 1 0,-1-1 0,2 0 0,24-9-1180,-21 7 573,21-12-3993,-14 0-5487,-9 6-285</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08.373"/>
    </inkml:context>
    <inkml:brush xml:id="br0">
      <inkml:brushProperty name="width" value="0.025" units="cm"/>
      <inkml:brushProperty name="height" value="0.025" units="cm"/>
    </inkml:brush>
  </inkml:definitions>
  <inkml:trace contextRef="#ctx0" brushRef="#br0">74 130 18001,'0'0'2055,"-9"10"342,6-6-2212,-7 6 369,1 1 0,0 0 0,-8 15 1,15-23-402,0 0 0,0 1 1,0-1-1,0 1 0,1-1 1,0 1-1,0 0 0,0-1 1,0 1-1,0 0 0,1 0 1,0 0-1,0-1 0,0 1 1,0 0-1,0 0 0,1 0 1,-1 0-1,1-1 0,2 5 1,-1-6-134,-1 0 0,1 0 0,1 0 0,-1-1 0,0 1 0,0-1 0,1 1 0,-1-1 1,1 0-1,-1 0 0,1 0 0,-1 0 0,1 0 0,0-1 0,-1 1 0,1-1 0,0 1 1,0-1-1,-1 0 0,1 0 0,0-1 0,4 0 0,2 0-16,0 1 0,0-2 0,-1 1 0,1-2 1,-1 1-1,10-4 0,-9 0-32,0-1 0,0 0 0,0 0 0,-1-1 0,0 0 0,-1 0 0,0-1 0,0 0 0,0 0 0,-1-1 1,-1 1-1,8-18 0,-12 79-1670,-3-15 1747,0 37 249,2-70-232,1 1 1,-1-1-1,1 0 0,-1 1 0,1-1 0,1 0 0,-1 0 0,0 0 0,1 0 0,0 0 0,0 0 0,4 6 1,-3-8-28,-1 0 0,0-1 0,1 1 0,-1 0 0,1-1 0,-1 0 0,1 1 0,0-1 0,0 0 0,-1 0 0,1-1 0,0 1 0,0-1 0,0 1 0,0-1 0,0 0 0,0 0 0,0 0 0,0 0 0,0-1 0,-1 1 0,1-1 0,0 0 0,0 0 0,0 0 1,-1 0-1,1 0 0,0-1 0,3-2 0,6-2 68,-1-2 1,0 1-1,0-2 0,19-18 1,-16 12-94,-2-1 1,0-1-1,-1 0 0,-1 0 1,0-1-1,-2 0 0,0-1 1,-1 0-1,0 0 0,-2 0 1,-1-1-1,0 0 0,-1 0 1,-1 0-1,-1-36 0,-1 56-16,-1 0-1,1 0 1,0 0 0,0 0-1,0 0 1,0 0-1,0 0 1,0 1-1,-1-1 1,1 0-1,0 0 1,0-1-1,0 1 1,0 0-1,0 0 1,-1 0-1,1 0 1,0 0 0,0 0-1,0 0 1,0 0-1,0 0 1,0 0-1,-1 0 1,1 0-1,0 0 1,0 0-1,0-1 1,0 1-1,0 0 1,0 0-1,0 0 1,0 0 0,0 0-1,-1 0 1,1 0-1,0-1 1,0 1-1,0 0 1,0 0-1,0 0 1,0 0-1,0 0 1,0-1-1,0 1 1,0 0-1,0 0 1,0 0 0,0 0-1,0 0 1,0-1-1,0 1 1,0 0-1,0 0 1,0 0-1,1 0 1,-1 0-1,0 0 1,0-1-1,0 1 1,-9 17-267,-6 28-102,9-16 552,0 0 0,2 1 0,2 0-1,0 0 1,2 0 0,4 32 0,-2-54-140,1 1 1,-1-1 0,1-1 0,1 1 0,-1 0-1,1-1 1,9 13 0,-10-16-24,0 0-1,0 0 1,1 0-1,-1 0 1,1 0-1,-1-1 1,1 0 0,0 0-1,1 0 1,-1 0-1,0-1 1,1 1-1,0-1 1,5 2-1,-10-5-7,0 1 0,1 0-1,-1 0 1,1-1-1,-1 1 1,0 0-1,1 0 1,-1-1 0,1 1-1,-1-1 1,0 1-1,0 0 1,1-1-1,-1 1 1,0-1-1,0 1 1,1 0 0,-1-1-1,0 1 1,0-1-1,0 1 1,0-1-1,0 1 1,0-1 0,0 1-1,0-1 1,0 1-1,0-1 1,0 1-1,0-1 1,0 1 0,0-1-1,0 1 1,0 0-1,-1-1 1,1 1-1,0-1 1,-1 0 0,-4-22-149,-10-6 57,0 2-1,-2-1 0,-1 2 1,-2 0-1,0 2 0,-29-28 1,5 4 132,44 48-33,-1-1 1,1 1 0,0 0-1,-1 0 1,1-1 0,0 1-1,-1 0 1,1-1 0,0 1-1,0 0 1,-1-1-1,1 1 1,0 0 0,0-1-1,0 1 1,-1-1 0,1 1-1,0 0 1,0-1 0,0 1-1,0-1 1,0 1 0,0-1-1,0 1 1,0 0-1,0-1 1,0 1 0,0-1-1,0 1 1,0-1 0,0 1-1,0 0 1,1-1 0,-1 1-1,0-1 1,0 1-1,0 0 1,1-1 0,-1 1-1,1-1 1,21-4 134,43 10-232,-57-4 166,24 3-76,94 10-2231,3-9-5033,-43-7 2769</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13.799"/>
    </inkml:context>
    <inkml:brush xml:id="br0">
      <inkml:brushProperty name="width" value="0.025" units="cm"/>
      <inkml:brushProperty name="height" value="0.025" units="cm"/>
    </inkml:brush>
  </inkml:definitions>
  <inkml:trace contextRef="#ctx0" brushRef="#br0">5 61 6438,'0'0'12043,"-2"5"-10916,2-5-1081,-1 1 1,1-1 0,0 1-1,0-1 1,0 1 0,-1-1-1,1 1 1,0-1-1,0 1 1,0 0 0,0-1-1,0 1 1,0-1-1,0 1 1,0 0 0,0-1-1,0 1 1,0-1 0,0 1-1,1-1 1,-1 1-1,0-1 1,0 1 0,0-1-1,1 1 1,-1-1-1,0 1 1,1-1 0,0 2-1,20 5 1120,46-6 551,-37-3-1140,80-3 689,192-35 0,53-4-1038,-310 46-367,-28-1-2133,0-1-4008,-9 0-3383</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15.260"/>
    </inkml:context>
    <inkml:brush xml:id="br0">
      <inkml:brushProperty name="width" value="0.025" units="cm"/>
      <inkml:brushProperty name="height" value="0.025" units="cm"/>
    </inkml:brush>
  </inkml:definitions>
  <inkml:trace contextRef="#ctx0" brushRef="#br0">1 79 12940,'0'0'3625,"14"0"-1890,66-1 524,139-21 0,-65 3-1615,580-18 370,-718 40-1471,-12-1-860,-22 0-7356</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3:56.961"/>
    </inkml:context>
    <inkml:brush xml:id="br0">
      <inkml:brushProperty name="width" value="0.025" units="cm"/>
      <inkml:brushProperty name="height" value="0.025" units="cm"/>
    </inkml:brush>
  </inkml:definitions>
  <inkml:trace contextRef="#ctx0" brushRef="#br0">3576 307 7143,'3'-15'2564,"0"-1"-1,0 1 1,12-29 0,-15 42-2505,0 1 0,0 0 0,1 0 1,-1 0-1,0 0 0,0-1 0,0 1 0,0 0 0,-1 0 1,1 0-1,0-1 0,0 1 0,-1 0 0,1 0 1,-1 0-1,1 0 0,-1 0 0,1 0 0,-1 0 0,1 0 1,-1 0-1,0 0 0,0 0 0,0 0 0,1 0 1,-1 1-1,0-1 0,0 0 0,0 1 0,0-1 0,0 0 1,0 1-1,-1-1 0,1 1 0,0 0 0,0-1 1,0 1-1,0 0 0,0 0 0,-1 0 0,1 0 0,-2 0 1,-70-6-140,47 6 465,-175-34 1032,-2-1-1109,92 26-249,-342-43 111,337 34-12,-148-4 0,-118 16 22,313 6-163,-52 6 123,-214 40-1,172-20-82,-339 28 50,492-53-107,-18 2 11,0 2 0,1 1 1,-1 1-1,1 1 0,1 2 1,0 1-1,0 0 0,-24 16 0,7 1 15,1 0-1,1 3 0,-56 55 1,91-79-8,0 0 0,1 0 0,0 1 0,1 0 0,-1 0 1,1 0-1,1 1 0,0-1 0,0 1 0,0 0 0,1 0 0,1 0 1,0 0-1,0 0 0,0 0 0,1 0 0,1 0 0,-1 1 0,2-1 1,-1 0-1,4 12 0,-1-6 16,0-1-1,0 0 1,2 1 0,-1-2 0,2 1-1,0-1 1,1 0 0,0 0 0,0-1 0,2 0-1,-1 0 1,17 14 0,30 15 149,67 38 0,10 7-149,-111-70-3,1 0-1,1-1 1,0-1-1,0-2 0,2 0 1,-1-2-1,1 0 1,1-2-1,28 5 1,-48-12-27,404 81 552,-344-68-527,2-3 0,-1-3 0,1-3 0,75-4 0,110 8 45,448 33 27,-599-44 112,0-5-1,0-4 0,184-44 0,-211 34-54,-1-4-1,-1-2 1,-2-4-1,0-3 1,106-69-1,-162 93-27,0-2-1,-1 0 1,0 0 0,-1-2-1,-1 0 1,23-28 0,-30 31-21,1 0 0,-2 0 0,1 0 0,-2 0 0,1-1 0,-2 0 0,1 1 0,-2-2 0,1 1 0,-2 0 0,1-22 0,-2 16-75,0 0 1,-2 1 0,0-1 0,-1 1 0,0-1 0,-2 1 0,0 0 0,-1 0-1,0 1 1,-2-1 0,0 1 0,0 1 0,-2 0 0,-16-21 0,6 12-37,-1 1 1,0 1-1,-2 0 1,-1 2-1,0 1 1,-2 1-1,-52-29 0,-62-15-1524,-7 13-3678,85 28-994,12-1-4452</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13.796"/>
    </inkml:context>
    <inkml:brush xml:id="br0">
      <inkml:brushProperty name="width" value="0.025" units="cm"/>
      <inkml:brushProperty name="height" value="0.025" units="cm"/>
    </inkml:brush>
  </inkml:definitions>
  <inkml:trace contextRef="#ctx0" brushRef="#br0">2 123 4676,'-1'-1'13338,"8"0"-10647,16 0-2827,14 7 967,0-3 1,1-1 0,59-5-1,-13 1 28,189-2 163,204 4-496,350 0 253,-341-8-442,-240 9-268,259-2 145,573-13 154,-441-36 390,-484 28 106,-8 0-579,-58 17-3313,-88 5 1899,-4 0-772</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04.072"/>
    </inkml:context>
    <inkml:brush xml:id="br0">
      <inkml:brushProperty name="width" value="0.025" units="cm"/>
      <inkml:brushProperty name="height" value="0.025" units="cm"/>
    </inkml:brush>
  </inkml:definitions>
  <inkml:trace contextRef="#ctx0" brushRef="#br0">1 116 7495,'0'0'13229,"9"0"-12306,96-6 1962,257-8-415,619-4-1360,100-1-848,-969 24-28,-111-5-95,-30 0-219,-402-25 225,144 4-76,-708 3-53,850 25-82,1 7 0,-268 61 0,385-66 42,35-6-111,50-7-68,-45 3 250,1098-25-104,-264 16-585,-556 7 308,-211 3 695,-328-19-5881,177 8 1030,3-5-3187</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09.774"/>
    </inkml:context>
    <inkml:brush xml:id="br0">
      <inkml:brushProperty name="width" value="0.025" units="cm"/>
      <inkml:brushProperty name="height" value="0.025" units="cm"/>
    </inkml:brush>
  </inkml:definitions>
  <inkml:trace contextRef="#ctx0" brushRef="#br0">2736 386 13132,'0'0'2072,"-10"-11"-465,-75-96 2476,77 98-3893,-1 1 0,0 0-1,0 1 1,0 0 0,-1 0-1,0 1 1,-1 0-1,1 0 1,-1 1 0,0 1-1,-14-4 1,-20-4-93,-72-10 0,53 12-47,-44-11 18,-570-84 1049,548 94-1054,-2 6-1,-156 13 0,259-5-20,-1 2 0,1 0 1,1 2-1,-1 2 0,1 0 0,-41 21 0,50-20 35,1 1 0,0 1-1,0 1 1,1 0 0,1 1 0,0 1-1,1 0 1,1 1 0,-21 30-1,-5 13 33,-3-2 0,-97 100-1,95-114-52,2 1 1,2 2-1,-52 77 1,81-105-32,2 1 0,1 0 0,0 0 0,1 1-1,-10 40 1,16-46-18,0 0-1,0 0 0,1 0 0,1 0 0,0 0 0,1 0 1,1 0-1,0 0 0,1 0 0,4 13 0,-1-13 8,0-1-1,0 0 1,2-1 0,-1 0-1,2 0 1,0 0-1,0-1 1,1 0 0,0-1-1,1 0 1,0-1 0,0 0-1,1-1 1,16 9-1,18 9 63,2-3 1,74 27-1,-14-14 19,148 31 0,118 1-299,-297-56 25,35 4-564,187 0-1,112-29 843,-340 10-94,0-4-1,72-16 0,-114 16 130,0-1 0,0-2 0,-1-1 0,0-1 0,-1-1-1,-1-1 1,37-27 0,-13 4 415,-1-3 1,-3-2-1,-1-2 0,-2-1 0,-3-3 1,-1-1-1,-2-2 0,34-64 0,-57 86-408,-2 0-1,-1-2 0,-1 1 0,9-46 0,-15 55-119,-1-1 0,-1-1 1,0 1-1,-2 0 0,-1 0 0,-1 0 0,-5-29 1,3 38-7,-1-1 1,-1 1-1,0 1 1,0-1 0,-2 1-1,1 0 1,-1 1-1,-1-1 1,0 2 0,-1-1-1,0 1 1,0 1-1,-18-12 1,-17-12 75,-97-50 0,139 81-91,-45-24-721,-2 3 1,0 1-1,-2 3 0,0 2 1,-107-20-1,153 35-4890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11.540"/>
    </inkml:context>
    <inkml:brush xml:id="br0">
      <inkml:brushProperty name="width" value="0.025" units="cm"/>
      <inkml:brushProperty name="height" value="0.025" units="cm"/>
    </inkml:brush>
  </inkml:definitions>
  <inkml:trace contextRef="#ctx0" brushRef="#br0">0 74 7207,'0'0'8904,"11"-1"-7073,223-13 4200,131-24-4476,-349 37-1506,48-11 810,-107 7 1095,-87 4-1961,2-1 627,-178 20 0,416-18-819,-30 2 275,291-3 218,-842 15 225,466-14-505,194-12-357,110-2-1150,-275 14 666,-29 0-192,-43 0 548,-136 1 900,0 0-2764,146-2-4492,14-5-6738</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17.986"/>
    </inkml:context>
    <inkml:brush xml:id="br0">
      <inkml:brushProperty name="width" value="0.025" units="cm"/>
      <inkml:brushProperty name="height" value="0.025" units="cm"/>
    </inkml:brush>
  </inkml:definitions>
  <inkml:trace contextRef="#ctx0" brushRef="#br0">95 1 13357,'0'0'16106,"-1"11"-15199,-8 61 537,-26 109 0,-10-9-7119,40-163 2597</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18.360"/>
    </inkml:context>
    <inkml:brush xml:id="br0">
      <inkml:brushProperty name="width" value="0.025" units="cm"/>
      <inkml:brushProperty name="height" value="0.025" units="cm"/>
    </inkml:brush>
  </inkml:definitions>
  <inkml:trace contextRef="#ctx0" brushRef="#br0">1 217 13485,'0'0'17211,"13"-2"-16309,8-2-707,1-1 0,-1 0-1,0-2 1,-1 0 0,35-18 0,-31 11-195,0-1 0,-2-2 0,0 0 0,-1-1 0,-1-1 0,0 0 0,17-24 0,-34 45 0,-2 11 0,-3 12 0,-1-5-68,-2 6-775,1 0 0,1 0 0,2 46 0,1-66 533,0-1-1,0 0 1,1 0-1,0 0 0,0 0 1,0 0-1,0 0 1,1-1-1,0 1 1,0 0-1,0-1 1,1 1-1,0-1 1,-1 0-1,2 0 0,-1 0 1,0 0-1,1 0 1,-1-1-1,1 0 1,0 0-1,0 0 1,1 0-1,-1 0 1,1-1-1,5 3 0,20 1-14257</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19.841"/>
    </inkml:context>
    <inkml:brush xml:id="br0">
      <inkml:brushProperty name="width" value="0.025" units="cm"/>
      <inkml:brushProperty name="height" value="0.025" units="cm"/>
    </inkml:brush>
  </inkml:definitions>
  <inkml:trace contextRef="#ctx0" brushRef="#br0">1 12 16271,'2'-8'1794,"-1"4"2562,3 10-3171,-1 16-352,1 6 320,-1 8 32,-2 5-608,1 2-289,-2-1-160,0-1-64,0-5-64,1-2-64,-1-9-1089,0-3-1121,0-9-1954,0-8-1377</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0.323"/>
    </inkml:context>
    <inkml:brush xml:id="br0">
      <inkml:brushProperty name="width" value="0.025" units="cm"/>
      <inkml:brushProperty name="height" value="0.025" units="cm"/>
    </inkml:brush>
  </inkml:definitions>
  <inkml:trace contextRef="#ctx0" brushRef="#br0">7 172 10186,'-1'-10'4612,"-1"2"-4132,1-1 774,0 0 1,0 1-1,1-1 0,0 0 1,1-8-1,-1 13-946,1 1-1,0-1 0,0 1 1,0 0-1,1 0 0,-1-1 1,1 1-1,0 0 0,-1 0 1,1 0-1,1 0 0,-1 1 1,0-1-1,1 1 0,-1-1 0,1 1 1,5-4-1,2 1-93,0 0 1,0 0-1,0 1 0,1 0 1,0 1-1,0 0 0,0 1 0,0 0 1,0 1-1,0 0 0,13 1 1,-19 0-224,0 0-1,0 1 1,0 0 0,0 0 0,0 0 0,0 1 0,0-1 0,0 1 0,0 0 0,-1 1 0,8 4 0,-10-5-1,1 0 0,-1 0 1,0 0-1,0 1 0,0-1 1,0 1-1,0 0 0,-1-1 1,1 1-1,-1 0 0,0 0 0,0 0 1,0 0-1,0 0 0,0 0 1,0 0-1,-1 1 0,0-1 1,0 6-1,1-2 44,-1 0 0,0-1 0,-1 1 0,1-1 0,-1 1 0,-1-1 1,1 1-1,-1-1 0,0 0 0,-1 1 0,0-1 0,-3 6 0,4-9-38,0 0-1,1 0 0,-1 0 1,1 1-1,0-1 1,0 1-1,0-1 1,0 1-1,1-1 1,-1 1-1,1 0 1,0-1-1,0 1 1,0-1-1,1 1 1,-1 0-1,1-1 0,2 7 1,1 1-13,1-1 1,1 0 0,-1 0-1,13 14 1,17 34 37,-34-55-9,0 1-1,0-1 1,0 1-1,0-1 1,0 1-1,-1-1 0,1 1 1,-1-1-1,0 1 1,0-1-1,-1 1 1,1 0-1,-1-1 1,1 1-1,-1-1 1,-2 4-1,1-3 27,0-1-1,0 1 1,0-1 0,-1 1-1,0-1 1,0 0 0,0 0-1,0 0 1,0 0 0,0-1-1,-1 1 1,1-1-1,-1 0 1,0 0 0,0 0-1,0-1 1,0 1 0,0-1-1,0 0 1,0 0 0,0 0-1,0-1 1,-5 1 0,3-1 10,0 1 0,0-1-1,0 0 1,0 0 0,0-1 0,0 0 0,1 0 0,-1 0 0,0-1 0,1 0 0,-1 0 0,1 0 0,-1-1 0,1 0 0,-9-6 0,9 5-67,1 1 0,-1-1 0,1 0 0,0-1 0,1 1 0,-1-1 0,1 1 0,0-1 0,0 0 0,0 0 0,1 0 0,0-1 0,0 1 0,0 0 0,-1-7 0,56 4-13578,-29 3 6294</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0.682"/>
    </inkml:context>
    <inkml:brush xml:id="br0">
      <inkml:brushProperty name="width" value="0.025" units="cm"/>
      <inkml:brushProperty name="height" value="0.025" units="cm"/>
    </inkml:brush>
  </inkml:definitions>
  <inkml:trace contextRef="#ctx0" brushRef="#br0">29 94 13421,'0'0'15860,"9"7"-14958,31 19 16,-39-25-884,1-1 0,0 1 0,0-1 0,0 0 0,0 1-1,0-1 1,0 0 0,-1 0 0,1-1 0,0 1 0,0 0-1,0-1 1,0 1 0,0-1 0,-1 1 0,1-1 0,0 0 0,0 0-1,-1 0 1,1 0 0,-1 0 0,1 0 0,-1 0 0,1 0-1,-1-1 1,0 1 0,1-1 0,-1 1 0,0-1 0,1-2-1,2 0 36,-1-1-1,0 0 1,0 0-1,-1 0 1,0 0-1,0 0 1,0-1-1,2-8 1,-4 13-69,1-1 0,-1 0 0,0 0 0,1 0 0,-1 0 0,0 0 0,0 0 0,-1 0 0,1 0 0,0 1 0,0-1 0,-1 0 0,0 0 0,1 0 0,-1 0 0,0 1 0,0-1 0,1 0 0,-2 1 0,1-1 0,0 1 0,0-1 0,0 1 0,-1-1 0,1 1 0,0 0 0,-1 0 0,0-1 0,-1 0 0,0 2 0,1-1 0,0 1 0,-1 0 0,1 0 0,-1 0 0,1 0 0,0 1 0,-1-1 0,1 1 0,0-1 0,-1 1 0,1 0 0,0 0 0,0 0 0,0 0 0,-1 0 0,1 0 0,0 1 0,1-1 0,-1 0 0,0 1 0,0 0 0,-2 3 0,-4 3 0,0 1 0,0 0 0,1 0 0,0 1 0,1 0 0,0 1 0,1-1 0,0 1 0,0 0 0,1 0 0,1 0 0,-4 15 0,8-25 2,-1 1 0,0-1-1,0 0 1,1 0 0,-1 0 0,0 1-1,1-1 1,-1 0 0,1 0 0,0 0 0,-1 0-1,1 0 1,0 0 0,-1 0 0,1 0 0,0 0-1,0-1 1,0 1 0,0 0 0,0 0-1,0-1 1,0 1 0,0-1 0,0 1 0,0-1-1,0 1 1,1-1 0,-1 0 0,0 1-1,0-1 1,0 0 0,1 0 0,-1 0 0,2 0-1,55 0-117,-39-1-102,2 1-1989,-1-1 1,26-5-1,-6-3-5251</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2.277"/>
    </inkml:context>
    <inkml:brush xml:id="br0">
      <inkml:brushProperty name="width" value="0.025" units="cm"/>
      <inkml:brushProperty name="height" value="0.025" units="cm"/>
    </inkml:brush>
  </inkml:definitions>
  <inkml:trace contextRef="#ctx0" brushRef="#br0">108 105 9257,'0'0'3977,"7"-9"-411,-2 3-2932,26-39 3661,-29 42-3670,-1 1 0,0-1 0,0 0 0,0 1 0,0-1 0,0 0-1,-1 0 1,1 0 0,-1 0 0,0 1 0,0-7 0,-3 8-474,0 0 0,0 0 0,0 1 0,0-1 0,0 0 0,0 1 0,0 0 0,0 0 0,0 0 0,0 0 0,0 0 0,0 1 0,-5 0 0,0 2-121,0 0 1,0 1-1,0-1 1,1 2 0,0-1-1,-1 1 1,1 0 0,1 0-1,-1 1 1,1 0-1,0 0 1,0 0 0,1 1-1,-7 10 1,59-11-37,-39-5-94,0 1 0,0 0 0,0 0 0,0 1-1,-1 0 1,1 1 0,9 5 0,-15-8 95,0 0 0,0 0 1,0 0-1,-1 0 0,1 0 0,0 1 1,-1-1-1,1 1 0,-1-1 1,0 1-1,1-1 0,-1 1 0,0 0 1,0-1-1,0 1 0,0 0 0,0 0 1,0 0-1,-1 0 0,1 0 1,-1 0-1,1 0 0,-1 0 0,0 0 1,1 0-1,-1 0 0,0 0 1,-1 0-1,1 0 0,0 0 0,-1 0 1,1 0-1,-1 0 0,1 0 1,-2 3-1,-1-2 65,1 0 1,-1 0-1,0 0 1,0 0-1,0 0 1,0-1-1,-1 1 0,1-1 1,-1 0-1,1 0 1,-1 0-1,0-1 1,1 1-1,-1-1 1,0 0-1,-8 2 0,-4-1 246,0 1-1,-30-1 0,46-2-319,0 0 1,-1 0-1,1 0 0,0 0 0,0 0 1,-1 0-1,1 0 0,0 0 1,0 0-1,0-1 0,-1 1 0,1 0 1,0 0-1,0 0 0,0 0 1,0 0-1,0-1 0,-1 1 0,1 0 1,0 0-1,0 0 0,0-1 1,0 1-1,0 0 0,0 0 0,0 0 1,0-1-1,0 1 0,-1 0 1,1 0-1,0-1 0,0 1 0,0 0 1,0 0-1,0 0 0,1-1 0,-1 1 1,0 0-1,0 0 0,0-1 1,0 1-1,0 0 0,0 0 0,0 0 1,0-1-1,0 1 0,0 0 1,1 0-1,-1 0 0,0 0 0,0-1 1,0 1-1,1 0 0,8-13-2016,6 2-374,2 0-1,-1 1 0,2 0 0,-1 1 1,1 1-1,23-6 0,-16 4-1053,14-5-3044</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2.836"/>
    </inkml:context>
    <inkml:brush xml:id="br0">
      <inkml:brushProperty name="width" value="0.025" units="cm"/>
      <inkml:brushProperty name="height" value="0.025" units="cm"/>
    </inkml:brush>
  </inkml:definitions>
  <inkml:trace contextRef="#ctx0" brushRef="#br0">85 236 2306,'0'0'25187,"-9"5"-24664,0 0-338,1 0 0,0 1 0,1 0 0,-13 13 0,18-17-105,0 0 0,0 0 1,0 0-1,0 0 1,1 0-1,-1 1 1,0-1-1,1 0 1,0 1-1,0 0 0,0-1 1,0 1-1,0 0 1,0-1-1,1 1 1,-1 0-1,1 0 0,0 0 1,0 0-1,0-1 1,0 1-1,0 0 1,1 0-1,-1 0 1,2 5-1,-1-7-64,0 0 0,0 0 0,0 0 0,0-1 0,1 1 0,-1 0 0,0 0 0,0-1 0,0 1 0,1 0 0,-1-1 0,0 1 0,1-1 0,-1 0 0,0 1 0,1-1 0,-1 0 0,1 0 0,-1 0 0,0 0 1,1 0-1,-1 0 0,2-1 0,35-6 213,-27 1-188,1 1 0,-1-1 0,-1-1 0,1 0 0,-1 0 1,0-1-1,-1-1 0,0 1 0,0-2 0,-1 1 0,0-1 0,0 0 0,-1-1 0,7-14 1,-7 11 3,0 0 1,-1-1 0,0 0 0,-1 0 0,-1-1 0,0 1 0,-1-1-1,-1 0 1,-1 0 0,0-29 0,-1 44-46,0 0 0,0 1 0,0-1 0,0 0 0,0 0 0,0 1 0,0-1 0,0 0 0,0 0 0,0 1 0,0-1 0,0 0 0,-1 1 0,1-1 0,0 0 0,-1 0 0,1 1 0,0-1 0,-1 1 0,1-1 0,-1 0 0,1 1 0,-1-1 0,1 1 0,-1-1 0,0 1 0,1-1 0,-1 1 0,1 0 0,-1-1 0,0 1 0,1 0 0,-1-1 0,0 1 0,0 0 0,1 0 0,-1 0 0,0-1 0,0 1 0,1 0 0,-1 0 0,0 0 0,0 0 0,1 0 0,-1 1 0,0-1 0,0 0 0,1 0 0,-1 0 0,0 1 0,1-1 0,-1 0 0,0 1 0,1-1 0,-1 1 0,0-1 0,1 0 0,-1 1 0,0 0 0,-4 2 0,0 1 0,1 0 0,-1 0 0,1 0 0,0 0 0,-4 7 0,-6 7 0,-35 58 0,44-69 0,1 1 0,0 0 0,1 0 0,0 0 0,0 1 0,1-1 0,-3 16 0,6-24 0,-1 1 0,1 0 0,-1 0 0,1-1 0,-1 1 0,1 0 0,0-1 0,-1 1 0,1 0 0,0-1 0,-1 1 0,1-1 0,0 1 0,0-1 0,0 0 0,0 1 0,-1-1 0,1 0 0,0 1 0,0-1 0,0 0 0,0 0 0,0 0 0,0 0 0,0 0 0,-1 0 0,1 0 0,0 0 0,0 0 0,0 0 0,0-1 0,0 1 0,0 0 0,1-1 0,37-7 0,-7-3 0,-20 6 0,-1 1 0,1 0 0,0 1 0,1 0 0,-1 1 0,0 0 0,19 0 0,-28 3 0,-1-1 0,0 1 0,0 0 0,0 0 0,1 0 0,-1 0 0,0 0 0,0 0 0,0 0 0,0 1 0,-1-1 0,1 1 0,0-1 0,-1 1 0,1 0 0,-1 0 0,1 0 0,-1-1 0,0 1 0,0 1 0,0-1 0,0 0 0,0 0 0,0 0 0,-1 0 0,1 1 0,-1-1 0,1 0 0,-1 5 0,2 11 0,0 0 0,-3 34 0,1-31 0,0 13 0,3-29 0,4-13 0,4-9 0,-6 1 0,0-1 0,-1 1 0,-1-1 0,0 0 0,-1 0 0,-1-17 0,7 46-2590,-5-9 1493,0-1 1,1 0-1,-1 0 1,1 0-1,-1 0 1,1-1-1,0 1 1,0-1-1,0 0 1,0 0-1,5 0 1,9 0-6410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3.209"/>
    </inkml:context>
    <inkml:brush xml:id="br0">
      <inkml:brushProperty name="width" value="0.025" units="cm"/>
      <inkml:brushProperty name="height" value="0.025" units="cm"/>
    </inkml:brush>
  </inkml:definitions>
  <inkml:trace contextRef="#ctx0" brushRef="#br0">99 1 17969,'0'0'7020,"-10"3"-4799,1 0-1892,0 0-1,1 1 1,0 0 0,-15 10 0,20-13-293,1 1 0,0-1 1,0 1-1,0 0 1,0 0-1,0 0 0,0 0 1,0 0-1,1 0 1,-1 0-1,1 1 0,0-1 1,-1 1-1,1-1 1,0 1-1,0-1 0,1 1 1,-1-1-1,1 1 0,-1 0 1,1 0-1,0-1 1,0 1-1,0 0 0,0 0 1,1 3-1,0-5-26,-1 0 0,1-1 0,0 1 0,-1-1 0,1 1 0,0-1 0,0 1 0,0-1 0,-1 1 0,1-1 0,0 0 0,0 1 0,0-1 0,0 0 0,0 0 0,0 0 0,0 1 0,0-1 0,0 0 0,0 0 0,0-1 0,-1 1 0,1 0 0,0 0 0,0 0 0,0 0 0,0-1 0,0 1 0,0-1 0,1 0 0,29-11 182,-9-1-42,32-18 52,-51 29-223,0 1 0,0 0 1,1-1-1,-1 1 1,1 1-1,-1-1 1,1 0-1,-1 1 1,1 0-1,-1-1 1,1 1-1,-1 1 1,6 0-1,-7 0 8,-1 1 0,1 0 0,-1 0 0,0 0 0,0 0 0,0 0 1,0 0-1,0 1 0,0-1 0,-1 0 0,1 0 0,-1 1 0,1-1 0,-1 0 0,0 0 0,0 1 0,0-1 0,0 0 0,-1 5 0,4 19 128,-2-24-105,1 0 0,-1-1-1,0 1 1,1-1 0,-1 1 0,1-1 0,0 0 0,0 0-1,-1 1 1,1-1 0,0-1 0,0 1 0,0 0 0,0 0-1,0-1 1,0 1 0,0-1 0,0 1 0,0-1 0,0 0-1,0 0 1,0 0 0,0 0 0,1 0 0,-1-1-1,0 1 1,0 0 0,0-1 0,0 0 0,0 1 0,3-3-1,10-2-911,0-1-1,25-14 1,-38 19 551,6-3-1334,-1-1 1,0 0-1,0 0 0,0 0 1,-1-1-1,9-9 1,1-7-4525</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3.553"/>
    </inkml:context>
    <inkml:brush xml:id="br0">
      <inkml:brushProperty name="width" value="0.025" units="cm"/>
      <inkml:brushProperty name="height" value="0.025" units="cm"/>
    </inkml:brush>
  </inkml:definitions>
  <inkml:trace contextRef="#ctx0" brushRef="#br0">131 1 10025,'0'0'14777,"-6"10"-14515,-71 146 3220,68-133-3044,0 0 1,2 0-1,0 1 0,2 0 1,-5 39-1,10-61-439,0 0 1,0 0-1,0 0 0,0 1 0,0-1 1,0 0-1,0 0 0,1 0 0,-1 0 1,1 1-1,0-1 0,-1 0 1,1 0-1,0 0 0,0 0 0,0-1 1,3 4-1,-4-4 12,2-1-1,-1 1 1,0 0 0,0-1 0,0 1 0,0-1 0,0 1-1,0-1 1,1 0 0,-1 1 0,0-1 0,0 0-1,1 0 1,-1 0 0,0 0 0,0 0 0,1 0-1,-1 0 1,0 0 0,0-1 0,3 0 0,1-1 43,1 0 1,-1-1 0,0 0-1,0 0 1,0 0 0,0 0 0,0-1-1,-1 0 1,1 0 0,-1 0-1,4-6 1,10-18 40,-1 0-1,-1-1 1,-2-1-1,20-59 1,-21 53-621,-12 35 13,-4 32-3955,0-21 3230,-3 17-2036,-1-12-4487</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3.908"/>
    </inkml:context>
    <inkml:brush xml:id="br0">
      <inkml:brushProperty name="width" value="0.025" units="cm"/>
      <inkml:brushProperty name="height" value="0.025" units="cm"/>
    </inkml:brush>
  </inkml:definitions>
  <inkml:trace contextRef="#ctx0" brushRef="#br0">1 0 7399,'0'0'14958,"5"55"-12524,2-42 97,2 1-930,-2 0-1024,2 0-449,0 2-384,-1-1-1698,1-3-1762,-2-3-2209</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4.331"/>
    </inkml:context>
    <inkml:brush xml:id="br0">
      <inkml:brushProperty name="width" value="0.025" units="cm"/>
      <inkml:brushProperty name="height" value="0.025" units="cm"/>
    </inkml:brush>
  </inkml:definitions>
  <inkml:trace contextRef="#ctx0" brushRef="#br0">33 1 5669,'0'0'20500,"0"8"-19961,-3 34 651,-9 46-1,4-44-614,-2 72 0,11-90-5728,1-42-3633,0-24 2229,-2 21 9591,-3 1-1211,2 1 7797,7 13-5930,8 6-3283,0 1-320,-1 0 1,0-1-1,1-1 1,0 0-1,-1-1 1,1-1-1,-1 0 1,20-3-1,-25 1 65,1 1 0,0-2 0,-1 1 0,1-1 0,-1 0 0,0-1 0,0 1 0,-1-2 0,1 1 0,-1-1 0,0 0 0,-1-1 0,8-8 0,-13 14-147,0 0 0,0 0 0,-1 0 0,1 0 0,0 0 0,0 0 0,-1 0 1,1-1-1,-1 1 0,1 0 0,-1 0 0,1 0 0,-1-1 0,0 1 1,0 0-1,1-3 0,-2 4-9,1-1 1,0 1-1,0-1 1,0 1 0,-1-1-1,1 1 1,0-1-1,-1 1 1,1 0-1,0-1 1,-1 1 0,1-1-1,-1 1 1,1 0-1,0-1 1,-1 1-1,1 0 1,-1 0-1,1-1 1,-1 1 0,1 0-1,-1 0 1,1 0-1,-1 0 1,1-1-1,-2 1 1,-1 0 7,0 0 1,-1 0-1,1 0 1,0 0-1,-1 0 1,1 1-1,0 0 1,-1-1-1,1 1 1,0 1-1,-5 1 1,-5 5 125,-1 0 0,1 2 0,1-1 0,-1 1 0,-18 21 0,24-24-65,1 1-1,-1 0 1,1 0-1,1 1 0,0 0 1,0-1-1,0 2 1,1-1-1,1 0 1,-4 12-1,7-19-114,-1 0-1,1 0 1,0 0 0,0-1-1,0 1 1,0 0 0,0 0-1,0 0 1,0 0-1,1 0 1,-1-1 0,1 1-1,-1 0 1,1 0 0,0-1-1,-1 1 1,1 0 0,0-1-1,0 1 1,0-1 0,1 1-1,1 1 1,0-1-172,-1 0 1,1 0-1,0 0 0,0-1 1,0 0-1,0 1 0,0-1 1,0 0-1,1 0 0,-1-1 1,0 1-1,4-1 0,0 1-393,0-1 0,0 0 0,0 0 1,0-1-1,0 0 0,0 0 0,0-1 0,0 0 0,0 0 0,0 0 0,11-7 0,9-11-6992</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4.672"/>
    </inkml:context>
    <inkml:brush xml:id="br0">
      <inkml:brushProperty name="width" value="0.025" units="cm"/>
      <inkml:brushProperty name="height" value="0.025" units="cm"/>
    </inkml:brush>
  </inkml:definitions>
  <inkml:trace contextRef="#ctx0" brushRef="#br0">130 1 20243,'0'0'3561,"-11"0"-16,3-1-3114,0 2 1,0-1 0,0 1 0,1 0 0,-1 1 0,0 0 0,-13 5 0,19-6-403,-1 0-1,1 0 1,-1 0-1,1 1 1,-1-1-1,1 1 1,0-1-1,0 1 0,0 0 1,0 0-1,0 0 1,0 0-1,1 1 1,-1-1-1,1 0 1,-1 1-1,1-1 1,0 1-1,0-1 1,0 1-1,0-1 1,1 1-1,-1 0 1,1-1-1,-1 1 1,1 0-1,0 0 0,0-1 1,0 1-1,0 0 1,2 4-1,-1-5-27,-1 0-1,1 0 0,0 1 0,1-1 0,-1 0 0,0-1 1,1 1-1,-1 0 0,1 0 0,-1-1 0,1 1 0,0-1 1,0 1-1,0-1 0,0 0 0,0 1 0,0-1 0,0 0 1,0-1-1,0 1 0,0 0 0,4 0 0,59 12-97,-51-11-87,12 1-158,-14-2 229,0 0-1,-1 1 0,1 0 1,0 0-1,-1 2 1,0-1-1,1 1 1,-2 1-1,1 0 0,10 7 1,-20-11 99,0-1 1,0 1-1,0 0 0,0 0 1,0 0-1,-1 0 0,1 0 0,0 0 1,0 0-1,-1 0 0,1 0 1,-1 0-1,1 1 0,-1-1 1,0 0-1,1 0 0,-1 0 1,0 1-1,0-1 0,0 0 1,0 0-1,0 1 0,0-1 1,0 0-1,0 0 0,0 1 1,-1-1-1,1 0 0,0 0 1,-1 0-1,1 1 0,-1-1 0,1 0 1,-1 0-1,0 0 0,1 0 1,-1 0-1,0 0 0,0 0 1,0 0-1,0-1 0,0 1 1,0 0-1,0 0 0,-2 0 1,-6 6 250,1-2-1,-1 1 1,0-2 0,-12 6 0,-4 1 199,-1-2 1,-48 12-1,18-15-5226,33-6-4707</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5.201"/>
    </inkml:context>
    <inkml:brush xml:id="br0">
      <inkml:brushProperty name="width" value="0.025" units="cm"/>
      <inkml:brushProperty name="height" value="0.025" units="cm"/>
    </inkml:brush>
  </inkml:definitions>
  <inkml:trace contextRef="#ctx0" brushRef="#br0">6 0 17040,'0'0'8200,"-5"68"-7015,5-31-320,8 6-257,1 0-351,-3 1-225,0-3 32,-2-4-192,-4-2-1698,0-12-1313,-2-7-2466,-14-11-4677</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5.559"/>
    </inkml:context>
    <inkml:brush xml:id="br0">
      <inkml:brushProperty name="width" value="0.025" units="cm"/>
      <inkml:brushProperty name="height" value="0.025" units="cm"/>
    </inkml:brush>
  </inkml:definitions>
  <inkml:trace contextRef="#ctx0" brushRef="#br0">0 144 15951,'2'-10'4180,"-1"2"-3591,0 1 1,1-1-1,0 1 1,0-1-1,1 1 1,0 0-1,0 0 1,1 0-1,0 1 0,0-1 1,0 1-1,10-10 1,-10 12-504,0 1-1,0 0 1,0 1 0,0-1-1,0 1 1,0 0 0,1 0 0,-1 0-1,9-2 1,-9 3-92,0-1-1,0 1 1,0 1-1,-1-1 1,1 1-1,0-1 1,0 1-1,0 0 1,0 1 0,0-1-1,0 1 1,0-1-1,0 1 1,0 0-1,0 1 1,-1-1-1,1 1 1,-1-1-1,1 1 1,-1 0-1,6 5 1,-6-4-8,0 1 0,-1 0 0,1 0-1,-1 0 1,0 0 0,0 0 0,-1 0 0,1 0 0,-1 1-1,0-1 1,0 1 0,0-1 0,-1 1 0,0-1 0,0 1 0,0-1-1,0 1 1,-2 8 0,-2 4 133,0 0-1,-1-1 1,-11 28-1,-12 39 532,26-77-572,1 1-1,0-1 1,1 1 0,-1-1 0,1 1 0,1 0 0,-1-1 0,1 1 0,0-1 0,4 12 0,-3-14-62,0 0 0,1 0 1,-1 0-1,1 0 1,0-1-1,0 1 0,0-1 1,1 0-1,-1 0 1,1 0-1,0 0 0,0 0 1,0-1-1,0 0 1,0 0-1,0 0 0,1 0 1,-1-1-1,1 0 1,7 2-1,45 5-1586,-7-9-3434,-27-4-431,-4-8-3128</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5.890"/>
    </inkml:context>
    <inkml:brush xml:id="br0">
      <inkml:brushProperty name="width" value="0.025" units="cm"/>
      <inkml:brushProperty name="height" value="0.025" units="cm"/>
    </inkml:brush>
  </inkml:definitions>
  <inkml:trace contextRef="#ctx0" brushRef="#br0">0 100 16303,'0'0'5889,"9"8"-4309,-4-5-1428,-1 1-1,1-1 1,0 1 0,0-1 0,0-1 0,0 1 0,1-1-1,-1 0 1,1 0 0,-1 0 0,1-1 0,0 0 0,-1 0-1,1 0 1,0-1 0,0 0 0,0 0 0,-1 0-1,1-1 1,0 0 0,0 0 0,-1 0 0,1-1 0,8-4-1,-7 3 43,1-1 0,-2-1-1,1 0 1,-1 1 0,1-2 0,-1 1-1,-1-1 1,6-7 0,-9 12-157,-1 0 0,0 0-1,0 0 1,0-1 0,0 1 0,0 0 0,0-1 0,0 1 0,-1-1 0,1 1 0,0-1 0,-1 1 0,1-1 0,-1 0 0,0 1 0,1-1 0,-1 0 0,0 1 0,0-1 0,0 0 0,0 1-1,0-1 1,0 0 0,-1 1 0,1-1 0,-1 1 0,1-1 0,-1 0 0,1 1 0,-1-1 0,0 1 0,0-1 0,0 1 0,0 0 0,0-1 0,0 1 0,0 0 0,0 0 0,0 0 0,-1 0-1,1 0 1,0 0 0,-1 0 0,-1-1 0,-2 0-39,1 0 0,-1 0 0,0 0 0,0 0 0,0 1-1,0 0 1,0 0 0,0 0 0,0 1 0,0 0 0,0 0-1,0 0 1,0 0 0,0 1 0,0 0 0,0 0 0,0 0-1,0 1 1,0 0 0,1-1 0,-1 2 0,1-1 0,-1 1 0,1-1-1,0 1 1,0 0 0,-7 7 0,5-5-4,0 2 0,1-1 0,-1 1 0,1-1 0,1 2 0,-1-1 1,1 0-1,0 1 0,1 0 0,0 0 0,0 0 0,1 0 0,0 0 0,0 0 0,-1 16 0,3-21-75,0-1-1,1 0 1,-1 0-1,1 0 0,-1 0 1,1 1-1,0-1 1,-1 0-1,1 0 0,0 0 1,0 0-1,1-1 0,-1 1 1,0 0-1,1 0 1,-1-1-1,1 1 0,-1-1 1,1 1-1,0-1 0,-1 0 1,1 1-1,0-1 1,0 0-1,0 0 0,0-1 1,0 1-1,0 0 0,0-1 1,1 1-1,-1-1 1,0 1-1,0-1 0,0 0 1,5 0-1,2 0-1224,0 0 1,0 0-1,0-1 1,0 0-1,0-1 0,-1 1 1,17-7-1,12-11-7641</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6.218"/>
    </inkml:context>
    <inkml:brush xml:id="br0">
      <inkml:brushProperty name="width" value="0.025" units="cm"/>
      <inkml:brushProperty name="height" value="0.025" units="cm"/>
    </inkml:brush>
  </inkml:definitions>
  <inkml:trace contextRef="#ctx0" brushRef="#br0">127 1 12172,'0'0'4591,"-10"3"-1986,-52 25 912,57-25-3319,1 0 1,-1 0 0,1 0 0,0 0-1,0 0 1,0 1 0,1 0 0,-1 0-1,1 0 1,0 0 0,0 0-1,0 1 1,-3 7 0,6-11-210,1 0 0,-1-1 0,1 1 0,-1 0 0,1-1 0,-1 1 0,1-1 1,-1 1-1,1-1 0,0 1 0,-1-1 0,1 1 0,0-1 0,-1 1 0,1-1 0,0 0 0,0 1 0,-1-1 0,1 0 0,0 0 0,0 0 1,-1 0-1,1 1 0,0-1 0,0 0 0,0 0 0,-1 0 0,1-1 0,0 1 0,0 0 0,0 0 0,0-1 0,36 0-91,-36 1 90,11-1 188,7-1-1018,0 1-1,1 1 1,-1 1 0,23 3-1,-39-3 746,1-1-1,0 1 1,-1 0-1,1 0 1,-1 1 0,0-1-1,1 1 1,-1 0-1,0-1 1,0 1-1,0 1 1,0-1-1,-1 0 1,1 1 0,4 4-1,-6-5 237,0 1 0,0-1 0,0 1-1,0-1 1,0 1 0,0-1 0,0 1 0,-1 0-1,0-1 1,1 1 0,-1 0 0,0 0 0,0-1-1,-1 6 1,0-5 205,0 0 1,-1 0-1,1 0 0,-1 0 1,1 0-1,-1-1 0,0 1 0,0 0 1,0-1-1,0 1 0,0-1 0,-1 0 1,1 0-1,-1 0 0,0 0 0,1 0 1,-5 1-1,-50 24 2502,49-24-2724,1-1-1,-1 1 0,0-2 0,-1 1 0,1-1 0,-13 0 1,20-1-233,-1 0 0,1 0 0,0 0 0,-1 0 0,1-1 0,-1 1 0,1 0 0,0-1 0,-1 1 0,1-1 0,0 0 0,-1 1 0,1-1 0,0 0 0,0 0 0,0 0 0,-2-1 0,2 0-223,1 1 1,-1-1 0,0 1 0,1-1-1,-1 1 1,1-1 0,0 0-1,-1 1 1,1-1 0,0 1 0,0-1-1,0 0 1,0 1 0,0-1-1,1 0 1,-1 1 0,0-1 0,1 1-1,0-3 1,0 1-603,1 0 1,-1 0-1,1 0 1,0 0-1,0 0 1,0 1-1,0-1 1,1 1-1,-1 0 0,0-1 1,6-2-1,15-12-10520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6.609"/>
    </inkml:context>
    <inkml:brush xml:id="br0">
      <inkml:brushProperty name="width" value="0.025" units="cm"/>
      <inkml:brushProperty name="height" value="0.025" units="cm"/>
    </inkml:brush>
  </inkml:definitions>
  <inkml:trace contextRef="#ctx0" brushRef="#br0">202 22 17713,'0'0'7858,"-9"-5"-6806,3 3-968,2 0-20,0 0 1,0 0 0,0 0 0,0 1 0,0 0 0,-1-1 0,1 2 0,0-1 0,-1 0 0,1 1 0,-1 0 0,1 0 0,-1 0 0,1 1 0,-1-1-1,1 1 1,-1 0 0,1 0 0,-7 3 0,0 3 194,0 0-1,1 0 0,-17 15 1,24-19-178,0 0 0,0 0 0,0 1 0,0-1 0,0 1 0,1 0 0,-1 0 0,1 0 0,0 0 0,0 0 0,1 0 0,-1 1 0,-1 7 0,4-11-78,-1 0 0,1 0 1,-1 0-1,1 0 0,-1 0 1,1-1-1,0 1 1,-1 0-1,1 0 0,0 0 1,0-1-1,0 1 1,0 0-1,-1-1 0,1 1 1,0-1-1,0 1 1,0-1-1,0 0 0,0 1 1,0-1-1,0 0 0,1 0 1,-1 1-1,0-1 1,0 0-1,0 0 0,0 0 1,0-1-1,0 1 1,2 0-1,43-2-103,-43 2 70,37-8-308,-34 6 232,1 0 0,0 0 0,-1 1 0,1 0-1,0 0 1,0 1 0,0 0 0,0 0 0,0 0-1,-1 1 1,10 2 0,-14-1 106,-1-1 0,0 1 0,0 0 0,1-1 0,-1 1 0,0 0 0,0 0 0,-1 0 0,1 0 0,0 0 0,-1 0 1,1 0-1,-1 0 0,0 1 0,1-1 0,-1 0 0,0 0 0,0 0 0,-1 0 0,1 3 0,-9 45 832,6-44-696,0 0-1,-1 0 1,1-1 0,-1 1 0,0-1 0,-1 1-1,1-2 1,-1 1 0,0 0 0,0-1 0,-1 0-1,1 0 1,-1 0 0,0-1 0,0 0 0,0 0 0,0 0-1,0-1 1,-1 0 0,1 0 0,-1-1 0,1 0-1,-1 0 1,-9 0 0,14-2-477,0 0 1,0 0-1,0 0 1,0 0-1,0 0 0,0-1 1,0 1-1,0-1 0,1 1 1,-1-1-1,0 0 1,1 0-1,-1 1 0,1-1 1,0 0-1,0 0 0,-2-4 1,2 5 90,1 0 0,-1 0 0,0 0 0,1 0 0,-1 0 0,1 0 0,-1 0 0,1 0 0,0-1 0,0 1 1,-1 0-1,1 0 0,0 0 0,0 0 0,0 0 0,0-1 0,0 1 0,0 0 0,0 0 0,1 0 0,-1 0 0,0 0 0,1-1 0,-1 1 0,1 0 0,-1 0 0,1 0 1,-1 0-1,1 0 0,0 0 0,-1 0 0,1 1 0,0-1 0,0 0 0,1-1 0,9-2-6145</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7.576"/>
    </inkml:context>
    <inkml:brush xml:id="br0">
      <inkml:brushProperty name="width" value="0.025" units="cm"/>
      <inkml:brushProperty name="height" value="0.025" units="cm"/>
    </inkml:brush>
  </inkml:definitions>
  <inkml:trace contextRef="#ctx0" brushRef="#br0">165 39 14926,'0'0'13688,"-10"2"-12503,4-2-1062,1 1-1,-1 0 1,1 1 0,-1-1 0,1 1 0,-1 0-1,1 1 1,0-1 0,0 1 0,0 0-1,1 0 1,-1 0 0,0 1 0,1 0 0,0 0-1,-5 6 1,2-3-68,1 0 0,0 1 0,0 0 0,1 0 0,0 1 0,0 0 1,1-1-1,0 2 0,0-1 0,1 0 0,1 1 0,0-1 0,0 1 0,0 0 0,1 11 0,1-19-55,0-1 0,1 0 0,-1 0 0,1 0 0,-1 0 0,1 0 0,0 0 0,-1 0 0,1 0 0,0 0 0,0 0 0,-1 0 0,1 0 0,0 0 0,0 0 0,0-1 0,0 1 0,0 0 0,0-1 0,0 1 0,1-1 0,-1 1 0,0-1 0,0 0 0,0 1 0,0-1 0,1 0 0,-1 0 0,0 0 0,0 0 0,0 0 0,1 0 0,-1 0 0,0 0 0,0 0 0,1-1 0,1 0 0,1 1 0,1-1 0,0 0 0,0-1 0,0 1 0,-1-1 0,1 0 0,-1 0 0,7-4 0,-3-1 0,0 0 0,-1 0 0,0-1 0,0 0 0,-1 0 0,0-1 0,0 0 0,5-12 0,-8 14 0,0 1 0,0-1 0,-1 0 0,0 1 0,0-1 0,-1 0 0,0 0 0,0-1 0,0 1 0,-1 0 0,0 0 0,-1 0 0,-1-9 0,2 16 0,0-1 0,0 0 0,-1 1 0,1-1 0,0 1 0,0-1 0,-1 0 0,1 1 0,0-1 0,-1 1 0,1-1 0,-1 1 0,1-1 0,-1 1 0,1-1 0,-1 1 0,1-1 0,-1 1 0,1 0 0,-1-1 0,1 1 0,-1 0 0,0-1 0,1 1 0,-1 0 0,1 0 0,-1 0 0,0-1 0,1 1 0,-1 0 0,0 0 0,1 0 0,-1 0 0,0 0 0,0 0 0,1 0 0,-1 1 0,0-1 0,-1 0 0,1 1 0,0-1 0,0 1 0,-1-1 0,1 1 0,0-1 0,0 1 0,0 0 0,0-1 0,0 1 0,0 0 0,0 0 0,0 0 0,0 0 0,0 0 0,0 0 0,-1 2 0,1-1 0,0 1 0,0-1 0,0 1 0,0-1 0,1 1 0,-1-1 0,1 1 0,-1-1 0,1 1 0,0-1 0,0 1 0,0-1 0,0 1 0,1-1 0,-1 1 0,1 0 0,-1-1 0,3 5 0,-2-6 0,0 1 0,0-1 0,1 1 0,-1-1 0,0 0 0,1 0 0,-1 1 0,1-1 0,-1 0 0,1-1 0,0 1 0,-1 0 0,1 0 0,0-1 0,0 1 0,0-1 0,-1 1 0,1-1 0,4 0 0,0 1 0,1-2 0,0 1 0,-1-1 0,1 0 0,0 0 0,-1 0 0,1-1 0,-1 0 0,0-1 0,0 0 0,0 1 0,0-2 0,6-3 0,-4 2 0,-1-1 0,0 1 0,0-1 0,-1-1 0,1 1 0,-1-1 0,-1 0 0,1-1 0,-1 1 0,-1-1 0,1 0 0,3-11 0,-48 100 0,38-76 0,0-1 0,1 0 0,0 1 0,0-1 0,0 1 0,0-1 0,1 1 0,-1-1 0,1 1 0,0-1 0,1 7 0,0-9 0,0-1 0,0 1 0,0-1 0,0 0 0,0 1 0,1-1 0,-1 0 0,0 0 0,0 0 0,1 0 0,-1 0 0,1 0 0,-1 0 0,1 0 0,-1-1 0,1 1 0,0-1 0,-1 1 0,1-1 0,0 1 0,-1-1 0,1 0 0,0 0 0,-1 0 0,1 0 0,0 0 0,0 0 0,-1-1 0,1 1 0,0 0 0,2-2 0,2 1 0,0-1 0,-1 0 0,1-1 0,0 1 0,-1-1 0,1 0 0,-1 0 0,0-1 0,0 0 0,0 0 0,-1 0 0,1 0 0,-1-1 0,0 0 0,0 1 0,-1-2 0,1 1 0,-1 0 0,5-12 0,-9 18 0,-1 4 0,0 1 0,0-1 0,1 0 0,-1 0 0,1 1 0,0-1 0,1 1 0,-1-1 0,1 1 0,0-1 0,1 9 0,4-13 0,1 0 0,-1 0 0,0 0 0,1 0 0,-1-1 0,0 0 0,1 0 0,-1 0 0,9-2 0,-9 1 0,27-4 0,-26 3 0,0 1 0,0 0 0,1 0 0,-1 0 0,0 1 0,0-1 0,0 2 0,1-1 0,-1 1 0,7 1 0,-10 15 0,-3-12 0,-1-15 0,0-117 0,28 135-7364,-21-6 3699,13 3-5389</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7.903"/>
    </inkml:context>
    <inkml:brush xml:id="br0">
      <inkml:brushProperty name="width" value="0.025" units="cm"/>
      <inkml:brushProperty name="height" value="0.025" units="cm"/>
    </inkml:brush>
  </inkml:definitions>
  <inkml:trace contextRef="#ctx0" brushRef="#br0">101 0 17392,'0'0'13037,"-9"5"-12706,2-1-231,1 0 0,0 0 1,-1 1-1,1 0 1,1 1-1,-1-1 0,1 1 1,0 0-1,0 0 0,1 1 1,0-1-1,0 1 0,0 0 1,1 0-1,0 0 1,0 1-1,1-1 0,0 1 1,-2 12-1,4-18-244,0-1 0,0 1 0,0 0 0,0 0 0,0 0 0,0 0 0,0 0 0,0-1 1,1 1-1,-1 0 0,1 0 0,-1 0 0,1-1 0,0 1 0,0 0 0,-1-1 0,1 1 0,0-1 0,1 1 0,-1-1 0,0 1 0,0-1 0,1 0 0,-1 0 1,1 1-1,1 0 0,0-1-280,0 0 1,1 0-1,-1 0 1,0 0-1,1-1 1,-1 0-1,1 0 1,-1 0-1,1 0 1,-1 0-1,0 0 1,1-1-1,-1 0 1,5-1-1,17-9-5801,-1-6-3672</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8.367"/>
    </inkml:context>
    <inkml:brush xml:id="br0">
      <inkml:brushProperty name="width" value="0.025" units="cm"/>
      <inkml:brushProperty name="height" value="0.025" units="cm"/>
    </inkml:brush>
  </inkml:definitions>
  <inkml:trace contextRef="#ctx0" brushRef="#br0">18 78 10602,'0'0'10490,"-3"9"-9849,-6 28-204,10-37-386,-1 1-1,1 0 0,-1 0 0,1 0 1,-1 0-1,1 0 0,0 0 0,-1-1 1,1 1-1,0 0 0,0-1 1,-1 1-1,1 0 0,0-1 0,0 1 1,0-1-1,0 1 0,0-1 0,0 0 1,0 1-1,0-1 0,0 0 1,0 0-1,0 1 0,0-1 0,0 0 1,0 0-1,0 0 0,0 0 0,0-1 1,0 1-1,1 0 0,34-3 1895,-30 1-1672,-1 0 0,1-1 1,-1 0-1,0 0 0,0 0 1,0 0-1,0-1 0,-1 0 1,1 0-1,-1 0 0,4-5 1,-5 6-83,-1 0-1,1 0 1,-1 0 0,0 0 0,0-1 0,0 1 0,-1 0 0,1-1 0,-1 1 0,0-1 0,0 0 0,0 1 0,0-1 0,-1 0 0,1 1 0,-1-1 0,0 0 0,-1-5 0,1 8-189,-1-1 1,1 1 0,-1 0 0,1 0-1,-1 0 1,0 0 0,1 0-1,-1 0 1,0 0 0,0 1 0,0-1-1,0 0 1,1 0 0,-1 1 0,0-1-1,0 0 1,-1 1 0,1-1 0,0 1-1,0-1 1,0 1 0,0 0 0,0-1-1,-1 1 1,1 0 0,0 0 0,0 0-1,0 0 1,-1 0 0,1 0-1,0 0 1,0 0 0,0 0 0,0 1-1,-1-1 1,1 0 0,0 1 0,-1 0-1,-3 0-4,0 1 0,1 0-1,-1 0 1,1 0-1,0 0 1,-1 1 0,1-1-1,-4 5 1,-3 4 2,0 1 0,1 1 0,-12 19 0,19-29 0,1 2 0,-1-1 0,1 0 0,0 0 0,0 1 0,1-1 0,-1 1 0,1-1 0,0 1 0,0 0 0,1 0 0,-1-1 0,1 1 0,0 0 0,1 8 0,0-12 0,0 0 0,0 0 0,0 0 0,0 1 0,0-1 0,0 0 0,0-1 0,0 1 0,0 0 0,1 0 0,-1 0 0,0-1 0,1 1 0,-1 0 0,0-1 0,1 0 0,-1 1 0,1-1 0,-1 0 0,1 1 0,-1-1 0,1 0 0,-1 0 0,1 0 0,1-1 0,41-4 0,-32 1 0,-1-1 0,1 0 0,-1-1 0,0 0 0,19-16 0,-21 15 0,0 1 0,0-1 0,1 2 0,0-1 0,0 1 0,0 1 0,20-6 0,-29 10 0,-1-1 0,1 1 0,0 0 0,0 0 0,0 0 0,0 0 0,0 0 0,0 0 0,0 0 0,0 0 0,0 0 0,-1 0 0,1 1 0,0-1 0,0 0 0,0 1 0,0-1 0,0 1 0,-1-1 0,1 1 0,0-1 0,0 1 0,-1-1 0,1 1 0,0 0 0,-1-1 0,1 1 0,-1 0 0,1-1 0,-1 1 0,1 0 0,-1 0 0,1 0 0,-1-1 0,0 1 0,0 0 0,1 0 0,-1 0 0,0 0 0,0 0 0,0 2 0,-3 45 0,1-34 0,2-14 0,0 1 0,0-1 0,0 0 0,0 1 0,0-1 0,0 0 0,0 1 0,0-1 0,0 0 0,0 0 0,1 1 0,-1-1 0,0 0 0,0 1 0,0-1 0,0 0 0,1 0 0,-1 0 0,0 1 0,0-1 0,1 0 0,-1 0 0,0 0 0,0 1 0,1-1 0,-1 0 0,0 0 0,1 0 0,-1 0 0,0 0 0,0 0 0,1 0 0,-1 0 0,0 0 0,1 0 0,-1 0 0,0 0 0,1 0 0,-1 0 0,0 0 0,1 0 0,-1 0 0,0 0 0,1 0 0,11-3 0,-12 3 0,42-16 0,-33 11 0,1 1 0,0 0 0,0 0 0,0 1 0,1 1 0,-1 0 0,1 0 0,-1 1 0,15 0 0,-25 2 2,1 0 1,0-1-1,0 1 1,0 0-1,-1 0 1,1 0-1,-1 0 1,1 0-1,0-1 0,-1 1 1,1 0-1,-1 0 1,0 1-1,1-1 1,-1 0-1,0 0 1,0 0-1,0 0 0,0 0 1,0 0-1,0 0 1,0 0-1,0 0 1,0 0-1,0 1 1,0-1-1,-1 0 0,1 0 1,-1 1-1,-7 35-369,-1-10-6060,9-18-817</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8.725"/>
    </inkml:context>
    <inkml:brush xml:id="br0">
      <inkml:brushProperty name="width" value="0.025" units="cm"/>
      <inkml:brushProperty name="height" value="0.025" units="cm"/>
    </inkml:brush>
  </inkml:definitions>
  <inkml:trace contextRef="#ctx0" brushRef="#br0">1 2 25272,'0'0'7047,"63"-2"-6599,-36 2-448,0 0 0,-3 0 0,-3 0-192,-9 0-6599</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29.301"/>
    </inkml:context>
    <inkml:brush xml:id="br0">
      <inkml:brushProperty name="width" value="0.025" units="cm"/>
      <inkml:brushProperty name="height" value="0.025" units="cm"/>
    </inkml:brush>
  </inkml:definitions>
  <inkml:trace contextRef="#ctx0" brushRef="#br0">0 0 9129,'0'0'18220,"3"13"-17537,7 92 274,5 33-788,-15-135-165,1 0 0,0 0 0,-1-1 0,1 1 0,0 0 0,1-1-1,-1 1 1,0 0 0,1-1 0,-1 1 0,1-1 0,0 0 0,0 0 0,0 1 0,0-1 0,0-1-1,0 1 1,0 0 0,5 2 0,-4-3 39,-1 0 1,0-1-1,1 1 0,-1-1 0,0 1 0,1-1 1,-1 0-1,1 0 0,-1 0 0,1-1 1,-1 1-1,0 0 0,1-1 0,-1 0 0,0 1 1,1-1-1,-1 0 0,0 0 0,0 0 1,0-1-1,0 1 0,0 0 0,0-1 0,3-2 1,4-5 103,0 0 1,-1 0 0,1-1 0,-2 0-1,1-1 1,-2 0 0,1 0 0,-2 0-1,8-20 1,-10 24-94,0-1 0,-1 1 0,0 0 0,0-1 0,-1 1 0,0-1 0,-1 1 0,1-1 1,-1 0-1,-1 1 0,1-1 0,-1 1 0,-1-1 0,1 1 0,-1-1 0,-1 1 0,-4-10 0,7 15-71,-1 0 0,0 1 1,0-1-1,0 0 0,0 1 0,0-1 1,-1 1-1,1 0 0,0-1 0,-1 1 1,1 0-1,-1 0 0,1 0 0,-1 0 1,1 0-1,-1 0 0,-3-1 0,4 2-18,0 0-1,0 0 0,0 0 0,0 0 1,0 0-1,0 0 0,0 1 0,0-1 1,0 0-1,0 1 0,0-1 0,0 1 1,0-1-1,0 1 0,0 0 0,0-1 1,1 1-1,-1 0 0,0-1 1,0 1-1,1 0 0,-2 1 0,-1 3-210,1 0 0,-1-1-1,1 1 1,0 0 0,0 0 0,1 0-1,-1 0 1,1 0 0,0 1-1,0 9 1,1-13-483,0-2 547,0 0 0,0 0-1,0 1 1,0-1 0,0 0-1,0 0 1,0 0 0,0 1-1,0-1 1,0 0 0,0 0-1,0 0 1,0 1 0,0-1-1,0 0 1,0 0 0,0 0-1,0 1 1,0-1 0,0 0-1,0 0 1,1 0-1,-1 0 1,0 1 0,0-1-1,0 0 1,0 0 0,0 0-1,1 0 1,-1 0 0,0 1-1,0-1 1,0 0 0,0 0-1,1 0 1,-1 0 0,0 0-1,0 0 1,0 0 0,1 0-1,-1 0 1,0 0 0,0 0-1,0 0 1,1 0-1,-1 0 1,0 0 0,0 0-1,0 0 1,1 0 0,-1 0-1,0 0 1,1 0 0,13 0-9401</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30.628"/>
    </inkml:context>
    <inkml:brush xml:id="br0">
      <inkml:brushProperty name="width" value="0.025" units="cm"/>
      <inkml:brushProperty name="height" value="0.025" units="cm"/>
    </inkml:brush>
  </inkml:definitions>
  <inkml:trace contextRef="#ctx0" brushRef="#br0">108 345 16528,'0'0'3571,"-11"6"-624,2-2-2348,1 1 0,-1 0 0,1 0 0,0 1 0,1-1 0,-11 11 0,15-12-546,0-1 0,0 1-1,1 0 1,-1 0 0,1 0-1,0 0 1,0 0 0,0 1-1,0-1 1,1 0 0,0 1-1,0-1 1,0 1 0,0 0-1,1-1 1,0 1 0,0 0-1,1 8 1,-1-12-78,0 1-1,0 0 0,1-1 1,-1 1-1,1-1 1,-1 1-1,1-1 1,-1 1-1,1-1 1,0 0-1,0 1 1,0-1-1,0 0 1,0 0-1,0 1 1,0-1-1,0 0 0,0 0 1,1 0-1,-1 0 1,0 0-1,1-1 1,-1 1-1,1 0 1,-1-1-1,1 1 1,-1-1-1,1 1 1,-1-1-1,1 0 1,-1 1-1,1-1 0,0 0 1,-1 0-1,1 0 1,-1 0-1,1-1 1,1 1-1,2-1 93,0 0 0,-1 0 0,0 0 0,1-1 0,-1 1 0,0-1 0,0 0 0,1 0 0,-2 0 0,1-1 0,7-5 0,-4-1 169,1 0 0,-2 0 0,1-1 0,-1 1 0,-1-1 0,0-1 0,0 1 0,-1-1-1,0 0 1,-1 0 0,0 0 0,-1 0 0,0 0 0,-1-1 0,0 1 0,-1-1 0,0 1 0,-1-1 0,-2-11 0,3 22-236,0 0 0,0 0 0,0 0 0,-1 0 0,1 0 0,0 0 0,0 0 0,-1 0 0,1 0 0,-1 1 0,1-1 0,-1 0 0,1 0 0,-1 1 0,0-1 0,1 0 0,-1 0 0,0 1 0,1-1 0,-1 1 0,0-1 0,0 1 0,0-1 0,0 1 0,1-1 0,-1 1 0,0 0 0,0 0 0,0-1 0,0 1 0,0 0 0,0 0 0,0 0 0,0 0 0,0 0 0,0 0 0,0 0 0,0 0 0,0 0 0,1 1 0,-1-1 0,0 0 0,0 1 0,0-1 0,0 0 0,0 1 0,0-1 0,1 1 0,-1-1 0,0 1 0,0 0 0,1-1 0,-1 1 0,1 0 0,-1 0 0,0-1 0,1 1 0,-1 0 0,1 0 0,-1 0 0,1-1 0,0 1 0,-1 0 0,1 0 0,0 0 0,0 0 0,0 1 0,-2 2 0,0 0 0,1-1 0,0 1 0,0 0 0,0 0 0,1 0 0,-1 0 0,1 0 0,0 0 0,0 1 0,0-1 0,1 0 0,1 8 0,-1-11 0,0 1 0,1 0 0,-1 0 0,1 0 0,-1-1 0,1 1 0,0-1 0,0 0 0,0 1 0,-1-1 0,1 0 0,0 0 0,0 0 0,1 0 0,-1 0 0,0-1 0,0 1 0,0 0 0,0-1 0,1 0 0,-1 0 0,0 1 0,0-1 0,1-1 0,3 1 0,6-1 0,1 0 0,-1-1 0,0 0 0,0-1 0,0 0 0,-1-1 0,1 0 0,-1-1 0,0 0 0,0-1 0,0 0 0,-1-1 0,0 0 0,0 0 0,-1-1 0,0-1 0,10-11 0,-10 10 0,0-1 0,-1 0 0,0-1 0,-1 1 0,0-2 0,-1 1 0,0-1 0,-1 0 0,-1 0 0,0 0 0,0-1 0,-2 1 0,0-1 0,1-27 0,-2 40 0,-1-1 0,0 1 0,0-1 0,0 1 0,0-1 0,0 1 0,0-1 0,-1 0 0,1 1 0,0-1 0,-1 1 0,1-1 0,-1 1 0,1 0 0,-1-1 0,0 1 0,0 0 0,0-1 0,0 1 0,0 0 0,0 0 0,0 0 0,0-1 0,0 1 0,0 1 0,0-1 0,-1 0 0,1 0 0,0 0 0,-1 1 0,1-1 0,-1 0 0,1 1 0,-1-1 0,1 1 0,-1 0 0,1 0 0,-1-1 0,1 1 0,-1 0 0,0 0 0,1 1 0,-1-1 0,1 0 0,-1 0 0,1 1 0,-1-1 0,-1 1 0,-3 1 0,0 1 0,-1-1 0,1 1 0,0 0 0,0 1 0,1-1 0,-1 1 0,1 0 0,-10 9 0,2 3 0,1 0 0,0 1 0,1 0 0,1 0 0,1 1 0,0 1 0,1 0 0,1 0 0,1 0 0,1 1 0,1 0 0,0 0 0,1 0 0,2 0 0,0 0 0,2 24 0,-1-41 0,1 0 0,-1 1 0,1-1 0,0 0 0,0 0 0,0 0 0,1 1 0,-1-1 0,1 0 0,-1-1 0,1 1 0,0 0 0,0 0 0,0-1 0,1 1 0,-1-1 0,1 0 0,3 3 0,-1-2 0,0 0 0,0-1 0,0 1 0,1-1 0,-1 0 0,1-1 0,-1 0 0,1 1 0,-1-2 0,8 1 0,-2 0 0,0-1 0,0-1 0,-1 0 0,1 0 0,-1-1 0,1-1 0,-1 1 0,1-2 0,-1 0 0,0 0 0,11-7 0,-10 4 0,-2 0 0,1-1 0,-1 0 0,0-1 0,10-13 0,-15 18 0,-1-1 0,1 0 0,-1 0 0,0 0 0,-1 0 0,1 0 0,-1-1 0,0 1 0,-1-1 0,1 0 0,-1 1 0,0-1 0,0-6 0,-5 10 0,-6 9 0,-5 10 0,-16 46 0,30-59 0,-1 0 0,0 0 0,1 0 0,0 0 0,0 0 0,0 0 0,1 0 0,0 0 0,-1 1 0,1-1 0,1 0 0,-1 0 0,0 0 0,3 7 0,-2-10 0,0 0 0,0 0 0,0 0 0,0 0 0,0-1 0,0 1 0,0 0 0,1 0 0,-1-1 0,0 1 0,1-1 0,-1 1 0,0-1 0,1 0 0,-1 0 0,0 1 0,1-1 0,-1 0 0,1 0 0,-1 0 0,1 0 0,-1-1 0,0 1 0,1 0 0,-1-1 0,0 1 0,2-1 0,39-14 0,-30 8 0,-1-1 0,0 0 0,0 0 0,-1-1 0,0 0 0,-1-1 0,0 0 0,0 0 0,-1-1 0,-1 0 0,0-1 0,7-14 0,-23 49 0,1 0 0,1 1 0,1 0 0,-4 34 0,10-57 0,0-1 0,0 1 0,0-1 0,0 1 0,0 0 0,0-1 0,0 1 0,0 0 0,1-1 0,-1 1 0,0-1 0,0 1 0,1-1 0,-1 1 0,0 0 0,1-1 0,-1 1 0,1-1 0,-1 0 0,0 1 0,1-1 0,-1 1 0,1-1 0,-1 0 0,1 1 0,-1-1 0,1 0 0,0 1 0,-1-1 0,1 0 0,-1 0 0,2 1 0,26-4 0,23-18 0,-30 5 0,23-15 0,-42 30 0,1-1 0,-1 1 0,0 0 0,0 0 0,1 0 0,-1 0 0,1 0 0,-1 1 0,1-1 0,-1 1 0,1-1 0,-1 1 0,1 0 0,4 1 0,-5-1 0,0 1 0,-1 1 0,0-1 0,1 0 0,-1 0 0,0 0 0,1 1 0,-1-1 0,0 1 0,0-1 0,0 1 0,0-1 0,0 1 0,-1-1 0,1 1 0,0 0 0,-1 0 0,1 1 0,0 0 0,-1-1 0,1 0 0,0 0 0,0 0 0,0 0 0,0 0 0,0 0 0,0 0 0,0-1 0,1 1 0,-1 0 0,1-1 0,-1 1 0,1-1 0,-1 1 0,1-1 0,3 2 0,-2-2-1,1 0 0,0 0 1,-1 0-1,1-1 0,0 1 0,0-1 0,-1 0 1,1 0-1,0 0 0,0-1 0,-1 1 0,1-1 1,0 0-1,6-2 0,45-29-37,-50 27 29,1 1-1,-1 0 0,1 0 1,0 1-1,1 0 0,-1 0 1,1 0-1,-1 1 0,1 0 1,0 0-1,12-1 1,-19 3-9,1 0 0,0 1 1,-1 0-1,1-1 1,0 1-1,-1-1 1,1 1-1,-1 0 1,1 0-1,-1-1 1,1 1-1,-1 0 1,0 0-1,1-1 1,-1 1-1,0 0 1,0 0-1,1 0 1,-1 0-1,0-1 0,0 1 1,0 0-1,0 0 1,0 0-1,0 0 1,0 0-1,-1 0 1,1 1-1,-4 30 260,-18 40 190,22-72-432,0 0 0,0 0 0,0 0 0,0 1 0,0-1 0,0 0 0,0 0 0,0 0 0,0 1 0,0-1 0,0 0 0,1 0 0,-1 0 0,0 0 0,0 1 0,0-1 0,0 0 0,0 0 0,0 0 0,0 0 0,1 0 0,-1 1 0,0-1 0,0 0 0,0 0 0,0 0 0,0 0 0,1 0 0,-1 0 0,0 0 0,0 0 0,0 0 0,1 0 0,-1 0 0,0 0 0,0 0 0,0 0 0,0 0 0,1 0 0,-1 0 0,0 0 0,0 0 0,0 0 0,1 0 0,-1 0 0,0 0 0,0 0 0,0 0 0,0 0 0,1 0 0,-1 0 0,0 0 0,0 0 0,0-1 0,0 1 0,0 0 0,1 0 0,-1 0 0,0 0 0,0 0 0,0-1 0,0 1 0,0 0 0,0 0 0,0 0 0,0 0 0,0-1 0,1 1 0,9-8 0,18-23 0,-18 18 0,1 2 0,0-1 0,1 1 0,20-14 0,-32 25-2,1-1 0,-1 1 0,1-1 1,0 0-1,-1 1 0,1 0 0,0-1 0,-1 1 0,1-1 1,0 1-1,0 0 0,-1 0 0,1-1 0,0 1 0,0 0 1,0 0-1,-1 0 0,1 0 0,0 0 0,0 0 0,0 0 1,-1 0-1,1 0 0,0 0 0,0 0 0,0 1 0,-1-1 0,1 0 1,0 0-1,0 1 0,-1-1 0,1 1 0,0-1 0,-1 0 1,1 1-1,0 0 0,7 30-307,-1 0-285,-7-30 558,1 0 0,-1 0-1,1 0 1,-1 0 0,1-1 0,-1 1 0,1 0 0,-1 0 0,1-1 0,0 1 0,-1 0 0,1-1 0,0 1 0,-1-1 0,1 1 0,0-1 0,0 1 0,0-1 0,0 1 0,-1-1 0,1 0 0,0 0 0,0 1 0,0-1 0,0 0 0,0 0 0,1 0-1,0 0-527,9 0-3388,0-3-3297,3-5-5654</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31.191"/>
    </inkml:context>
    <inkml:brush xml:id="br0">
      <inkml:brushProperty name="width" value="0.025" units="cm"/>
      <inkml:brushProperty name="height" value="0.025" units="cm"/>
    </inkml:brush>
  </inkml:definitions>
  <inkml:trace contextRef="#ctx0" brushRef="#br0">0 119 14670,'33'-8'11203,"-25"5"-10567,0-1-1,0 1 0,-1-1 1,13-8-1,-17 9-729,0 1 0,0-1 0,0 0 0,0 0 0,0 0-1,0 0 1,-1 0 0,0 0 0,0-1 0,0 1 0,2-5 0,-3 6 390,0-1-1,-1 1 1,1-1 0,-1 0 0,1 1-1,-1-1 1,0 1 0,0-1 0,0 1-1,-1-1 1,0-3 0,1 5-267,0 0-1,-1 1 1,1-1 0,-1 0 0,1 1-1,-1-1 1,1 1 0,-1-1 0,0 1-1,1-1 1,-1 1 0,1 0 0,-1-1-1,0 1 1,1 0 0,-1-1 0,0 1-1,0 0 1,1 0 0,-1 0 0,0-1-1,0 1 1,1 0 0,-1 0 0,0 0-1,0 0 1,1 1 0,-1-1 0,0 0-1,0 0 1,1 0 0,-2 1 0,-26 10 319,22-7-348,0 2 0,0-1 0,1 1 0,0 0 0,0 0 0,0 0 0,1 1 0,0 0 0,0 0 0,1 0 0,0 0 0,0 0 0,1 1 0,0-1 0,0 1 0,1-1 0,-2 16 0,4-22 0,-1 1 0,0-1 0,1 0 0,-1 0 0,1 0 0,0 0 0,-1 1 0,1-1 0,0 0 0,-1 0 0,1 0 0,0 0 0,0-1 0,0 1 0,0 0 0,0 0 0,0 0 0,0-1 0,0 1 0,1-1 0,-1 1 0,0-1 0,0 1 0,0-1 0,1 1 0,-1-1 0,0 0 0,1 0 0,-1 0 0,0 0 0,0 0 0,1 0 0,-1 0 0,2 0 0,3 0 0,0-1 0,0 1 0,1-1 0,-1 0 0,0 0 0,9-4 0,-4 0 0,-1-1 0,1-1 0,15-12 0,30-18 0,-54 60 0,-12 30 0,11-52 0,0 0 0,-1-1 0,1 1 0,0-1 0,-1 1 0,1-1 0,0 1 0,0-1 0,-1 1 0,1-1 0,0 0 0,0 1 0,0-1 0,0 0 0,-1 0 0,1 0 0,0 1 0,0-1 0,0 0 0,0 0 0,0 0 0,0-1 0,-1 1 0,1 0 0,1 0 0,28-5 0,24-17 0,-43 17 0,-1 0 0,1 1 0,0-1 0,1 2 0,-1 0 0,1 0 0,-1 1 0,1 1 0,12-1 0,-23 3 0,0 0 0,0 1 0,-1-1 0,1 0 0,-1 0 0,1 1 0,-1-1 0,1 0 0,-1 0 0,0 1 0,1-1 0,-1 0 0,0 1 0,0-1 0,0 1 0,0-1 0,0 0 0,0 1 0,-1-1 0,0 2 0,-3 31 0,-8 3 0,14-36-841,5-7-1372,6-10-4460,-1-4-1633</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31.519"/>
    </inkml:context>
    <inkml:brush xml:id="br0">
      <inkml:brushProperty name="width" value="0.025" units="cm"/>
      <inkml:brushProperty name="height" value="0.025" units="cm"/>
    </inkml:brush>
  </inkml:definitions>
  <inkml:trace contextRef="#ctx0" brushRef="#br0">5 0 13196,'0'0'19571,"10"52"-19571,-10-27-1345,0-2-3043,-5 3-3588</inkml:trace>
  <inkml:trace contextRef="#ctx0" brushRef="#br0" timeOffset="1">0 492 28411,'0'0'4356</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45.944"/>
    </inkml:context>
    <inkml:brush xml:id="br0">
      <inkml:brushProperty name="width" value="0.025" units="cm"/>
      <inkml:brushProperty name="height" value="0.025" units="cm"/>
    </inkml:brush>
  </inkml:definitions>
  <inkml:trace contextRef="#ctx0" brushRef="#br0">175 94 5637,'-12'0'817,"-108"14"3763,78-9-715,126-19 2068,12-7-4126,114-20-1363,-56 22-204,209 2 1,-386 18-131,0 2 0,-43 10 0,2-1-51,-461 61 182,781-89 4,-94 1-199,101-3 58,-320 21-99,-1 3 1,-57 14 0,9-2-13,-181 18-1205,302-38-9235,22-10-2493</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51.922"/>
    </inkml:context>
    <inkml:brush xml:id="br0">
      <inkml:brushProperty name="width" value="0.025" units="cm"/>
      <inkml:brushProperty name="height" value="0.025" units="cm"/>
    </inkml:brush>
  </inkml:definitions>
  <inkml:trace contextRef="#ctx0" brushRef="#br0">76 31 9225,'0'0'1852,"-10"1"150,-4 0-2430,-23 4 4245,22-3 303,46-4-2201,53-5-484,289-18-586,-266 26-798,114-7 96,-321 9-130,64-4-28,-47 6 0,-253 36 107,488-43 10,-8-1-155,-56 2-22,89-12-1,-156 7 139,-30 2 226,-36 0-39,-35 3-421,-1 3 1,0 4-1,-124 24 0,181-19-237,15-7-1913,3-2-6151,23-2-2401</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5:59.111"/>
    </inkml:context>
    <inkml:brush xml:id="br0">
      <inkml:brushProperty name="width" value="0.025" units="cm"/>
      <inkml:brushProperty name="height" value="0.025" units="cm"/>
    </inkml:brush>
  </inkml:definitions>
  <inkml:trace contextRef="#ctx0" brushRef="#br0">346 43 1153,'-117'1'6057,"1"1"5674,97-4-8237,24-3-859,32-4-1696,282-16-683,-543 58-11,158-24-145,36-6 123,1 2 0,0 0 1,-34 13-1,111-18 210,279-24-348,-487 24 503,73-2-165,68 2-275,27 0-79,27 1-110,0-2 0,-1-1-1,1-1 1,0-2 0,-1-2 0,56-18 0,-90 25 43,1 1 0,-1-1 1,0 0-1,0 0 0,0 0 0,1 0 1,-1 0-1,0 0 0,0 0 1,0 0-1,1 0 0,-1 0 0,0 0 1,0 0-1,0 0 0,1 0 1,-1 0-1,0 0 0,0 0 0,0 0 1,0 0-1,1-1 0,-1 1 1,0 0-1,0 0 0,0 0 0,0 0 1,1 0-1,-1 0 0,0 0 1,0-1-1,0 1 0,0 0 0,0 0 1,1 0-1,-1 0 0,0-1 1,0 1-1,0 0 0,0 0 0,0 0 1,0-1-1,0 1 0,0 0 1,0 0-1,0 0 0,0-1 0,0 1 1,0 0-1,0 0 0,0 0 1,0-1-1,0 1 0,0 0 0,0 0 1,0 0-1,0 0 0,0-1 1,0 1-1,-1 0 0,1 0 0,0-1 1,-19-2 53,-40 4-56,52-1 3,-60 3 182,0 3 0,-100 22 0,158-26-327,7-2 47,0 0 0,0 0 0,0 1 0,0-1 0,1 0-1,-1 1 1,0-1 0,0 1 0,0 0 0,0-1 0,1 1 0,-1 0 0,0 0 0,1 0 0,-1 0 0,1 1 0,-1-1 0,1 0 0,-1 1 0,1-1 0,0 0 0,-2 3 0,3-3-133,1-1-1,-1 1 0,0 0 0,0-1 0,0 1 1,1-1-1,-1 1 0,0 0 0,1-1 1,-1 1-1,0-1 0,1 1 0,-1-1 1,1 1-1,-1-1 0,1 1 0,-1-1 1,1 0-1,-1 1 0,1-1 0,0 0 1,-1 1-1,1-1 0,-1 0 0,1 0 1,0 1-1,-1-1 0,1 0 0,0 0 1,-1 0-1,1 0 0,0 0 0,-1 0 1,1 0-1,0 0 0,-1 0 0,2-1 1,0 2-561,25-1-7704</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04.295"/>
    </inkml:context>
    <inkml:brush xml:id="br0">
      <inkml:brushProperty name="width" value="0.025" units="cm"/>
      <inkml:brushProperty name="height" value="0.025" units="cm"/>
    </inkml:brush>
  </inkml:definitions>
  <inkml:trace contextRef="#ctx0" brushRef="#br0">287 58 737,'1'-1'164,"-1"1"0,1-1 0,0 0 0,0 0 0,0 0 0,-1 0 0,1 1 0,0-1 0,0 0 0,0 1 0,0-1 0,0 1 0,0-1 0,0 1 0,1-1 0,-1 1 0,0 0 0,0 0 1,0 0-1,0-1 0,0 1 0,0 0 0,1 0 0,0 1 0,46-4-1157,-28 2 613,39-3 73,14-1 975,-25-4 3038,-63 8 3160,-62-3-4902,14 4-186,1-2-1043,0 3 1,0 3-1,-69 13 0,131-17-721,0 0-1,0 0 1,0 0-1,1 0 0,-1 1 1,0-1-1,0 0 1,0 0-1,0 0 0,0 0 1,0 0-1,0 0 1,0 0-1,0 1 1,0-1-1,0 0 0,0 0 1,0 0-1,0 0 1,-1 0-1,1 0 0,0 0 1,0 0-1,0 1 1,0-1-1,27 0 126,37-4-82,191-18-52,-658 45 1522,782-54-1201,-762 66 175,532-47-1430,181-20-122,-576 42 1918,198-5-685,0 3 0,1 1 1,-50 17-1,77-16-548,20-9 314,-1-1-1,1 0 1,0 0-1,0 1 1,0-1-1,0 0 1,1 0-1,-1 1 1,0-1-1,0 0 1,0 0-1,0 0 1,0 1 0,0-1-1,0 0 1,0 0-1,0 1 1,0-1-1,1 0 1,-1 0-1,0 0 1,0 0-1,0 1 1,0-1-1,1 0 1,-1 0 0,0 0-1,0 0 1,0 0-1,1 0 1,-1 1-1,0-1 1,0 0-1,1 0 1,-1 0-1,0 0 1,0 0-1,0 0 1,1 0-1,-1 0 1,0 0 0,1 0-1,40 4-4249,-5-4 85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22.094"/>
    </inkml:context>
    <inkml:brush xml:id="br0">
      <inkml:brushProperty name="width" value="0.025" units="cm"/>
      <inkml:brushProperty name="height" value="0.025" units="cm"/>
    </inkml:brush>
  </inkml:definitions>
  <inkml:trace contextRef="#ctx0" brushRef="#br0">0 0 7655,'0'0'192</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22.845"/>
    </inkml:context>
    <inkml:brush xml:id="br0">
      <inkml:brushProperty name="width" value="0.025" units="cm"/>
      <inkml:brushProperty name="height" value="0.025" units="cm"/>
    </inkml:brush>
  </inkml:definitions>
  <inkml:trace contextRef="#ctx0" brushRef="#br0">476 59 7559,'0'0'5723,"-6"-8"-3839,-20-28-309,24 35-1421,0-1 0,0 1 0,0-1 0,-1 1 0,1 0-1,0 0 1,0 0 0,-1 0 0,1 0 0,-1 1 0,1-1 0,0 1-1,-1-1 1,1 1 0,-1 0 0,1 0 0,-5 0 0,-36 9 1512,23-1-1249,1 0 0,0 1 0,1 1 0,-1 1 0,2 1 0,0 0 0,0 2 0,1 0 0,1 0 0,0 1 0,1 1 0,1 1 0,1 0 0,-18 31-1,15-20-351,1 0-1,2 1 0,1 0 1,1 1-1,2 1 0,1-1 1,1 1-1,2 0 0,-1 39 1,3-32-28,3 0 1,1 0-1,2 0 1,1 0 0,21 72-1,-21-96-11,0 0-1,1 0 1,0 0-1,1-1 1,1 0-1,0-1 1,1 1-1,0-2 1,1 1-1,0-1 1,0-1-1,2 0 1,-1 0-1,1-1 1,1-1-1,-1 0 1,1 0-1,18 6 1,-19-9-6,0-1 1,1 0 0,-1-1 0,1-1 0,0 0 0,-1 0 0,1-1-1,0-1 1,0 0 0,0-1 0,0 0 0,21-6 0,-16 2 31,0-1 0,-1-1 1,0 0-1,0-1 0,-1-1 1,0-1-1,0 0 0,16-15 0,-8 4 133,-1-2-1,-1 0 0,0-1 0,-2-2 0,-1 0 1,-1-1-1,-2 0 0,0-2 0,22-58 0,-29 59-105,-1-1 0,-1 0 0,-1 0-1,-2-1 1,-1 1 0,-1-1 0,-2 0-1,-1 0 1,-5-34 0,4 50-50,-1-1 0,0 1 0,-1 0 0,0 0 0,-1 0 0,-1 1 1,0 0-1,-1 0 0,0 0 0,-1 1 0,-1 0 0,0 1 0,0-1 0,-1 2 0,0 0 0,-1 0 1,0 0-1,-1 2 0,0-1 0,-20-10 0,22 15-373,0 0 1,0 0 0,0 1-1,-1 1 1,1-1-1,-1 2 1,1-1-1,-16 1 1,18 1-227,0 1 0,-1-1 0,1 1 0,0 1 0,0 0 0,0 0 0,0 1 0,0 0 0,0 0 0,1 0 0,-1 1 0,1 1 0,0-1 0,0 1 0,1 0 0,-1 1 0,-9 10 0,6-3-9397</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18.536"/>
    </inkml:context>
    <inkml:brush xml:id="br0">
      <inkml:brushProperty name="width" value="0.025" units="cm"/>
      <inkml:brushProperty name="height" value="0.025" units="cm"/>
    </inkml:brush>
  </inkml:definitions>
  <inkml:trace contextRef="#ctx0" brushRef="#br0">472 97 2210,'0'0'6187,"1"-10"-4457,-1 10-1735,0-7 444,1 0 0,-1-1-1,0 1 1,-1 0 0,0 0-1,-2-12 1,2 18-334,1-1 0,-1 1 0,0-1 0,1 1 1,-1 0-1,0-1 0,0 1 0,0 0 0,0-1 0,0 1 0,0 0 1,0 0-1,0 0 0,0 0 0,-1 0 0,1 0 0,0 1 0,-2-2 1,1 1-82,-1 1 0,1 0 1,-1-1-1,1 1 0,0 0 1,-1 0-1,1 0 0,-1 1 0,1-1 1,0 0-1,-1 1 0,1 0 1,0-1-1,0 1 0,-1 0 1,-2 2-1,-21 12 50,1 2-1,1 1 0,0 1 1,1 1-1,-34 38 1,35-35-61,-5 3 38,-6 6 45,-56 70-1,82-93-34,1-1-1,0 1 0,1 0 0,0 1 0,0 0 0,1-1 0,0 1 0,1 1 0,0-1 0,1 0 0,0 1 0,0-1 0,1 22 1,2-26-19,0-1 1,0 0-1,1 1 1,0-1-1,0 0 1,0 0-1,1 0 1,-1 0-1,1-1 1,1 1-1,-1-1 1,0 0-1,1 0 1,0 0-1,0 0 1,0-1-1,1 1 1,-1-1 0,1 0-1,0-1 1,-1 1-1,1-1 1,1 0-1,5 2 1,9 3 255,-1-1 0,1-1-1,0-1 1,1-1 0,25 2 0,-18-4 0,1-1-1,0-1 0,-1-2 0,1-1 1,39-10-1,-56 11-167,0-1-1,0 0 1,-1-1 0,0 0 0,0 0-1,0-1 1,0-1 0,-1 0 0,0 0-1,-1-1 1,0-1 0,0 1 0,0-1-1,-1-1 1,8-12 0,-13 17-84,0 0 0,0 0 0,0-1 0,-1 1 0,0-1 0,0 1 0,0-1 0,-1 0 0,0 0 0,0 0 0,-1 0 0,1 0 0,-1 0 0,0 0 0,-1 0 0,1 0 0,-1 1 0,-1-1 0,1 0 0,-1 0 0,0 1 1,0-1-1,-1 1 0,1-1 0,-1 1 0,0 0 0,-1 0 0,-5-6 0,4 5-195,-1 0 1,0 1 0,0 0 0,0 0-1,-1 1 1,0 0 0,1 0 0,-1 0-1,-1 1 1,1 0 0,-1 1-1,1-1 1,-1 1 0,1 1 0,-1 0-1,0 0 1,0 0 0,0 1 0,0 0-1,0 1 1,-9 1 0,3 1-1165,1 1 1,-1 0 0,1 2-1,0-1 1,-25 15 0,-9 12-7422</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0.236"/>
    </inkml:context>
    <inkml:brush xml:id="br0">
      <inkml:brushProperty name="width" value="0.025" units="cm"/>
      <inkml:brushProperty name="height" value="0.025" units="cm"/>
    </inkml:brush>
  </inkml:definitions>
  <inkml:trace contextRef="#ctx0" brushRef="#br0">499 30 5125,'0'0'17051,"-8"-6"-14404,3 3-2491,1 1 0,0-1 0,-1 1 0,1-1 0,-1 1-1,1 0 1,-1 1 0,0 0 0,0-1 0,0 1 0,0 1-1,0-1 1,0 1 0,0 0 0,0 0 0,0 0 0,0 1-1,0 0 1,0 0 0,-8 2 0,-11 7 20,-1 0-1,1 2 1,1 0 0,0 2-1,1 1 1,0 0 0,2 2 0,0 0-1,0 1 1,-16 21 0,22-23-14,1 1 1,1 0-1,0 1 0,2 0 1,0 0-1,1 1 1,1 1-1,0-1 1,2 1-1,0 1 0,1-1 1,1 1-1,-1 23 1,5-40-158,-1 0 1,1 0 0,0 0 0,0 0 0,1 0-1,-1-1 1,1 1 0,0 0 0,0 0 0,0-1-1,1 1 1,-1 0 0,1-1 0,0 1 0,0-1-1,0 0 1,0 0 0,0 0 0,5 5 0,-2-5 9,0 0 1,-1 0 0,1-1 0,0 0-1,1 1 1,-1-2 0,0 1-1,0-1 1,1 0 0,-1 0 0,1 0-1,-1-1 1,9 0 0,-2 0-7,0-1 1,0 0 0,-1-1-1,1 0 1,0-1 0,-1-1-1,1 1 1,-1-2-1,15-7 1,-21 9-9,0 1 1,0-1-1,0-1 1,0 1-1,-1-1 1,1 1-1,-1-1 1,0 0-1,0-1 1,0 1-1,-1-1 0,0 0 1,0 0-1,0 0 1,0 0-1,-1 0 1,0 0-1,0-1 1,0 0-1,-1 1 1,2-9-1,-3 13-1,0 0 0,0 0 0,0 0 0,0 0 0,0 0 0,0 0 0,0 0 0,-1 0 0,1 0 0,0 0 0,-1 0 0,1 0 0,0 0 0,-1 0 0,1 0 0,-1 0 0,0 0 0,1 0 0,-1 1 0,0-1 0,1 0 0,-1 1 0,0-1 0,0 0 0,1 1 0,-1-1 0,-2 0 0,0 0 0,0 0 0,0 0 0,0 1 0,1-1 0,-1 1 0,0 0 0,0 0 0,0 0 0,-6 0 0,1 2 0,0-1 0,1 1 0,-1 0 0,1 0 0,0 1 0,0 0 0,-10 5 0,11-3 0,4-4 0,-1 1 0,0 0 0,1 0 0,-1 0 0,1 0 0,0 0 0,-1 0 0,1 1 0,0-1 0,-2 4 0,4-5 0,1-1 0,-1 0 0,0 1 0,0-1 0,0 0 0,1 0 0,-1 1 0,0-1 0,0 0 0,1 0 0,-1 1 0,0-1 0,0 0 0,1 0 0,-1 0 0,0 1 0,1-1 0,-1 0 0,0 0 0,1 0 0,-1 0 0,0 0 0,1 0 0,-1 0 0,0 0 0,1 0 0,-1 0 0,0 0 0,1 0 0,-1 0 0,0 0 0,1 0 0,-1 0 0,0 0 0,0 0 0,1 0 0,-1-1 0,0 1 0,1 0 0,-1 0 0,19-5 0,8-7 0,-1-2 0,0-1 0,-1-1 0,-1-1 0,29-26 0,-13 11 0,-40 32 0,0 0 0,0 0 0,0-1 0,1 1 0,-1 0 0,0 0 0,0 0 0,0 0 0,0 0 0,1 0 0,-1-1 0,0 1 0,0 0 0,0 0 0,1 0 0,-1 0 0,0 0 0,0 0 0,1 0 0,-1 0 0,0 0 0,0 0 0,0 0 0,1 0 0,-1 0 0,0 0 0,0 0 0,1 0 0,-1 0 0,0 0 0,0 0 0,0 0 0,1 0 0,-1 1 0,0-1 0,0 0 0,0 0 0,1 0 0,-1 0 0,0 0 0,0 1 0,0-1 0,0 0 0,0 0 0,1 0 0,-1 0 0,0 1 0,0-1 0,0 0 0,0 0 0,0 1 0,2 18 0,-7 22 0,-9 14 0,9-38 0,1-1 0,0 1 0,-2 34 0,6-50 0,0-1 0,0 1 0,0-1 0,0 0 0,0 1 0,0-1 0,0 1 0,0-1 0,1 0 0,-1 1 0,0-1 0,0 0 0,0 1 0,1-1 0,-1 0 0,0 1 0,0-1 0,1 0 0,-1 0 0,0 1 0,0-1 0,1 0 0,-1 0 0,0 0 0,1 1 0,-1-1 0,1 0 0,-1 0 0,0 0 0,1 0 0,-1 0 0,0 0 0,1 1 0,-1-1 0,1 0 0,20-3 0,18-12 0,-21 5-803,-7 5-1085,-1-1 0,0 0 0,0-1 0,0 0 0,-1 0 0,13-14 0,-9 4-5329</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0.969"/>
    </inkml:context>
    <inkml:brush xml:id="br0">
      <inkml:brushProperty name="width" value="0.025" units="cm"/>
      <inkml:brushProperty name="height" value="0.025" units="cm"/>
    </inkml:brush>
  </inkml:definitions>
  <inkml:trace contextRef="#ctx0" brushRef="#br0">7 271 10154,'0'0'18433,"-1"8"-17355,0 6-709,-1-3-272,1 0 0,0 0 0,1 0 0,0 0 0,3 21 0,-2-31-140,-1 0 0,1 0 0,0 0 0,0-1 0,0 1 0,0 0 0,0 0 0,0-1 0,0 1 0,0-1 0,0 1 0,0-1 0,0 1 0,0-1 0,0 0 0,0 0 0,1 1 1,-1-1-1,0 0 0,0 0 0,0 0 0,0 0 0,1 0 0,-1 0 0,0-1 0,0 1 0,0 0 0,0-1 0,2 0 0,33-12-1140,-19 1 150,-10 7 379,0 0 1,0 0 0,0 1 0,0 0 0,1 1 0,11-5 0,-18 12 726,0-1 0,-1 0 0,1 1-1,-1-1 1,0 1 0,0-1 0,0 1 0,-1-1 0,1 0 0,-1 1 0,-1 5 0,-7 12 549,7-17-263,0 0-1,0 1 1,1-1 0,-1 1-1,1-1 1,0 1 0,-1 7-1,4-12-190,0 0-1,0 0 0,1 0 0,-1 0 0,0 0 0,0-1 0,0 1 1,0-1-1,-1 0 0,1 0 0,0 1 0,3-3 0,14-11-70,-1-2 1,0 0-1,-2 0 0,1-2 1,-2 0-1,-1-1 0,0 0 0,19-38 1,-13 18 231,-3-1 1,-1 0 0,20-81-1,-71 243 34,18-71-136,2 1-1,2 0 0,2 1 1,-5 92-1,16-157-226,1-14 0,-2 0 0,0 0 0,-1 1 0,-2-1 0,-12-43 0,-12-11 0,28 79 0,0 1 0,0 0 0,0 0 0,0-1 0,0 1 0,0 0 0,0 0 0,0-1 0,1 1 0,-1 0 0,0 0 0,0 0 0,0 0 0,0-1 0,1 1 0,-1 0 0,0 0 0,0 0 0,0 0 0,1 0 0,-1-1 0,0 1 0,0 0 0,1 0 0,-1 0 0,0 0 0,0 0 0,1 0 0,-1 0 0,0 0 0,0 0 0,1 0 0,-1 0 0,0 0 0,0 0 0,1 0 0,-1 0 0,0 0 0,0 0 0,1 0 0,-1 1 0,0-1 0,0 0 0,1 0 0,13 3 0,-13-3 0,43 10-2436,25-4-6739,-41-6-1059</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1.319"/>
    </inkml:context>
    <inkml:brush xml:id="br0">
      <inkml:brushProperty name="width" value="0.025" units="cm"/>
      <inkml:brushProperty name="height" value="0.025" units="cm"/>
    </inkml:brush>
  </inkml:definitions>
  <inkml:trace contextRef="#ctx0" brushRef="#br0">0 287 21588,'0'0'6732,"10"-4"-5323,9-4-1181,0-2-1,-1 0 1,-1-1-1,1-1 0,-2-1 1,1 0-1,20-23 1,-9 7 76,-2-2 1,0-1-1,23-40 1,-49 71-305,0 1 0,-1 0 0,1 0 0,0 0 0,0 0 0,0-1 0,0 1 0,0 0 0,0 0 0,1 0 0,-1 0 0,0-1 0,0 1 0,0 0 0,0 0 0,0 0 0,0 0 0,0-1 0,0 1 0,0 0 0,0 0 0,0 0 0,1 0 0,-1 0 0,0-1 0,0 1 0,0 0 0,0 0 0,0 0 0,1 0 0,-1 0 0,0 0 0,0 0 0,0 0 0,0 0 0,1 0 0,-1 0 0,0 0 0,0 0 0,0 0 0,0 0 0,1 0 0,-1 0 0,0 0 0,0 0 0,0 0 0,1 0 0,-1 0 0,0 0 0,0 0 0,0 0 0,0 0 0,0 0 0,1 0 0,-1 0 0,0 0 0,0 0 0,0 1 0,0-1 0,0 0 0,1 0 0,-1 0 0,0 0 0,0 0 0,0 1 0,0-1 0,0 0 0,0 0 0,2 20 0,-7 28 0,-13 27 75,11-53-157,1-1 0,1 1 0,2 0 0,0 0 0,0 28 1,7-37-3337,5-11-2469,6-1-6525</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2.729"/>
    </inkml:context>
    <inkml:brush xml:id="br0">
      <inkml:brushProperty name="width" value="0.025" units="cm"/>
      <inkml:brushProperty name="height" value="0.025" units="cm"/>
    </inkml:brush>
  </inkml:definitions>
  <inkml:trace contextRef="#ctx0" brushRef="#br0">1 17 12236,'7'-10'5028,"1"3"-2369,-3 7 320,-1 0-993,0 11-673,-2 9 0,-1 5-448,-1 6-513,0-1-256,0-1-32,-1-4-32,-2-5-32,0-3 0,2-6-320,-1-4-929,-2-7-4773,0-15 897</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3.056"/>
    </inkml:context>
    <inkml:brush xml:id="br0">
      <inkml:brushProperty name="width" value="0.025" units="cm"/>
      <inkml:brushProperty name="height" value="0.025" units="cm"/>
    </inkml:brush>
  </inkml:definitions>
  <inkml:trace contextRef="#ctx0" brushRef="#br0">1 23 21076,'0'0'9801,"7"-23"-13068,9 31 641,6 3-449,3 2-609,4 1-992,2-1-2627</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3.432"/>
    </inkml:context>
    <inkml:brush xml:id="br0">
      <inkml:brushProperty name="width" value="0.025" units="cm"/>
      <inkml:brushProperty name="height" value="0.025" units="cm"/>
    </inkml:brush>
  </inkml:definitions>
  <inkml:trace contextRef="#ctx0" brushRef="#br0">110 1 8872,'0'0'9054,"-5"8"-6705,0 0-1700,-1 0-1,0-1 1,-1 0 0,1 0-1,-1 0 1,-1-1-1,1 0 1,-1 0 0,-13 7-1,2 1 8,18-7-710,34-2-1105,-4-4 472,-19 1 458,-1 0 0,1 1 1,0 0-1,-1 0 0,1 1 0,-1 0 0,0 1 0,13 9 0,-20-13 261,0 1-1,1-1 1,-1 1 0,0 0 0,0 0 0,0 0 0,-1 0 0,1 0 0,0 0 0,-1 0-1,1 0 1,-1 1 0,0-1 0,0 1 0,1-1 0,-2 1 0,1-1 0,0 1 0,-1 0 0,1-1-1,-1 1 1,0 0 0,0 0 0,0-1 0,0 1 0,0 0 0,0-1 0,-1 1 0,0 0-1,1-1 1,-1 1 0,0 0 0,0-1 0,0 1 0,-1-1 0,1 0 0,-2 3 0,-2 0 270,1 0 1,-1 0-1,1-1 1,-1 0-1,-1 0 0,1 0 1,0-1-1,-1 1 1,0-1-1,0-1 1,0 1-1,-9 2 1,2-1 123,-1-1 1,1 0-1,-1-1 1,-26 2-1,40-4-466,0 0-1,-1 0 1,1 0-1,-1 0 1,1 0-1,0 0 1,-1 0 0,1 0-1,-1 0 1,1 0-1,0-1 1,-1 1-1,1 0 1,-1 0 0,1 0-1,0 0 1,-1-1-1,1 1 1,0 0-1,-1 0 1,1-1 0,0 1-1,-1 0 1,1 0-1,0-1 1,0 1-1,-1 0 1,1-1-1,0 1 1,0-1 0,0 1-1,0 0 1,-1-1-1,1 1 1,0-1-1,5-17-1994,17-15-1846,8-3-988,5-8-1804</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3.775"/>
    </inkml:context>
    <inkml:brush xml:id="br0">
      <inkml:brushProperty name="width" value="0.025" units="cm"/>
      <inkml:brushProperty name="height" value="0.025" units="cm"/>
    </inkml:brush>
  </inkml:definitions>
  <inkml:trace contextRef="#ctx0" brushRef="#br0">135 0 3683,'0'0'15498,"-5"9"-13726,-3 7-1149,0 0 0,1 0 0,0 1-1,2 0 1,0 0 0,1 0 0,0 1 0,-1 32-1,7-24-695,1 0 0,2 0 0,0 0 0,2-1 0,14 36 0,-13-36-711,-1-15-765,-6-22-17754</inkml:trace>
  <inkml:trace contextRef="#ctx0" brushRef="#br0" timeOffset="1">73 247 11018,'0'0'3268,"-42"-54"319,25 36-544,5 5 160,10 5-545,2 5-832,2 1-1025,19 2-577,8 0-192,9 0-64,10 0-224,4 2-1890,-3-2-3428,-3 0-7910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4.605"/>
    </inkml:context>
    <inkml:brush xml:id="br0">
      <inkml:brushProperty name="width" value="0.025" units="cm"/>
      <inkml:brushProperty name="height" value="0.025" units="cm"/>
    </inkml:brush>
  </inkml:definitions>
  <inkml:trace contextRef="#ctx0" brushRef="#br0">0 125 12524,'0'0'2936,"1"-9"-32,-1 5-2391,3-33 1849,-3 35-2076,0 0 0,1 1-1,-1-1 1,0 0 0,1 1-1,0-1 1,-1 1 0,1-1 0,0 1-1,0-1 1,-1 1 0,1 0-1,0-1 1,1 1 0,-1 0-1,0 0 1,0 0 0,0 0-1,1 0 1,-1 0 0,0 0 0,1 0-1,2-1 1,-4 2-251,1 0-1,-1 0 1,0 0-1,1 0 1,-1 0 0,1 1-1,-1-1 1,1 0-1,-1 0 1,1 0 0,-1 0-1,1 0 1,-1 1 0,1-1-1,-1 0 1,0 0-1,1 1 1,-1-1 0,1 0-1,-1 1 1,0-1-1,1 0 1,-1 1 0,0-1-1,1 0 1,-1 1-1,0-1 1,0 1 0,0-1-1,1 1 1,-1-1 0,0 1-1,0-1 1,0 1-1,0-1 1,0 0 0,0 2-1,3 21 288,-3-19-101,1 41 315,-2-1 1,-2 1-1,-11 59 1,13-92-420,9-35 111,11-39 94,3-22-916,-12 50 170,-8 27 273,-2 11 76,-3 11 145,1 1 0,1-1 0,1 1 0,0 0 0,1-1 0,0 1 0,6 24 0,-6-36-48,1 1-1,-1-1 1,1 0-1,-1 1 1,1-1 0,1 0-1,-1 0 1,0-1-1,1 1 1,0 0-1,0-1 1,0 0-1,0 1 1,1-1-1,-1 0 1,1-1-1,0 1 1,0-1 0,0 0-1,0 0 1,0 0-1,0 0 1,0 0-1,1-1 1,-1 0-1,1 0 1,-1 0-1,1-1 1,-1 0-1,7 0 1,-5 0-21,-1 0 0,0-1 0,1 1 0,-1-2 0,0 1 0,0 0 0,0-1 0,0 0 0,0 0 0,0 0 0,0-1 0,-1 0 0,1 0 0,-1 0 0,6-6 0,-3 2-1,0 0 1,-1-1-1,0 0 1,-1 0-1,0 0 1,0-1-1,-1 1 1,5-12-1,-4 5 0,0 1-1,-1-1 1,-1 0 0,0-1-1,-1 1 1,0 0-1,-2-1 1,0 1 0,0-1-1,-6-28 1,-13 2 0,26 69-3635,3 4-3732,-2-15 112</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5.472"/>
    </inkml:context>
    <inkml:brush xml:id="br0">
      <inkml:brushProperty name="width" value="0.025" units="cm"/>
      <inkml:brushProperty name="height" value="0.025" units="cm"/>
    </inkml:brush>
  </inkml:definitions>
  <inkml:trace contextRef="#ctx0" brushRef="#br0">38 124 11243,'0'0'9043,"3"-11"-7895,-1 6-974,15-50 1320,-12 10 3735,-5 45-5183,0-1 1,0 1 0,0 0 0,0 0-1,1 0 1,-1-1 0,0 1-1,0 0 1,0 0 0,0-1-1,0 1 1,-1 0 0,1 0-1,0 0 1,0-1 0,0 1-1,0 0 1,0 0 0,0 0 0,0-1-1,0 1 1,0 0 0,0 0-1,-1 0 1,1 0 0,0-1-1,0 1 1,0 0 0,0 0-1,-1 0 1,1 0 0,0 0-1,0 0 1,0-1 0,0 1 0,-1 0-1,1 0 1,0 0 0,0 0-1,-1 0 1,1 0 0,0 0-1,0 0 1,0 0 0,-1 0-1,1 0 1,0 0 0,-13 8 445,-7 14-583,16-13 110,0-1-1,0 0 0,1 1 1,0-1-1,1 1 0,0 0 0,0 0 1,1 0-1,0 0 0,1 0 1,0 0-1,0 0 0,2 11 1,-1-19 2,-1 1 1,1 0-1,0 0 1,0-1-1,0 1 1,0-1-1,0 1 1,1-1-1,-1 1 1,0-1-1,1 0 1,-1 1-1,0-1 1,1 0-1,0 0 1,-1 0-1,1 0 1,0 0-1,-1-1 1,1 1-1,0 0 1,0-1-1,0 1 1,0-1-1,-1 0 1,1 0-1,0 1 1,0-1-1,0-1 1,0 1-1,0 0 1,2-1-1,2 1 44,-1-1 1,1 1-1,0-2 0,0 1 0,0-1 0,-1 1 0,1-2 1,-1 1-1,7-4 0,-3 0-52,0 0 1,0-1-1,-1 0 1,0-1 0,0 1-1,-1-2 1,0 1-1,0-1 1,-1 0-1,0 0 1,-1-1-1,6-13 1,-30 56-14,15-28 0,1 0 0,0 0 0,0 0 0,0 0 0,0 0 0,1 1 0,0-1 0,0 1 0,0 0 0,-1 10 0,4-15 0,1-1 0,0 1 0,0-1 0,-1 1 0,1-1 0,0 0 0,0 0 0,-1 0 0,1 0 0,0 0 0,0 0 0,0 0 0,-1 0 0,1-1 0,0 1 0,0-1 0,1 0 0,10-5 1,0 0-1,-1-1 1,0 0 0,0-1-1,-1-1 1,16-14 0,40-27-27,-66 49 17,-1 1 0,1 0 0,-1-1 0,1 1 0,-1 0 0,1 0 1,-1 0-1,1-1 0,-1 1 0,1 0 0,-1 0 0,1 0 0,-1 0 0,1 0 1,0 0-1,-1 0 0,1 0 0,-1 0 0,1 0 0,-1 0 0,1 0 0,-1 1 1,1-1-1,0 0 0,-1 0 0,1 1 0,-1-1 0,1 0 0,-1 0 0,0 1 1,1-1-1,-1 1 0,1-1 0,-1 0 0,0 1 0,1-1 0,-1 1 0,0-1 1,1 1-1,-1-1 0,0 1 0,0-1 0,1 1 0,-1-1 0,0 1 1,0-1-1,0 1 0,0 0 0,0-1 0,0 1 0,0-1 0,0 1 0,0-1 1,0 2-1,0 47 106,1-12 5,1-37-76,0 1 0,1-1 0,-1 0 0,0 0-1,1 0 1,-1 0 0,0-1 0,1 1 0,-1 0-1,0-1 1,3-1 0,28-18-125,-30 17 76,0 0 0,0 1 0,0-1 0,1 1 1,-1 0-1,1 0 0,0 0 0,0 1 0,-1-1 1,1 1-1,0 0 0,0 0 0,0 0 0,0 1 0,6-1 1,-9 6-6,0-1 1,0 1 0,-1-1 0,1 1-1,-1 0 1,0-1 0,0 1 0,0 0 0,-2 6-1,10-14 124,15-16 125,-14 9-137,2 1 0,-1 1 0,1 0 0,15-8 0,-25 15-115,0 1 1,-1 0-1,1-1 0,-1 1 1,1 0-1,0-1 1,-1 1-1,1 0 0,0 0 1,0 0-1,-1 0 0,1-1 1,0 1-1,0 0 1,-1 0-1,1 0 0,0 1 1,-1-1-1,1 0 0,0 0 1,0 0-1,-1 0 1,1 1-1,0-1 0,-1 0 1,1 1-1,-1-1 0,1 1 1,0-1-1,-1 0 1,1 1-1,-1-1 0,1 1 1,-1 0-1,1-1 0,-1 1 1,1-1-1,-1 1 1,0 0-1,1-1 0,-1 1 1,1 1-1,-2 35-3139,-1-18 1027</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6.001"/>
    </inkml:context>
    <inkml:brush xml:id="br0">
      <inkml:brushProperty name="width" value="0.025" units="cm"/>
      <inkml:brushProperty name="height" value="0.025" units="cm"/>
    </inkml:brush>
  </inkml:definitions>
  <inkml:trace contextRef="#ctx0" brushRef="#br0">0 102 15439,'0'0'7441,"10"-3"-5930,-6 2-1307,54-22 1369,-55 22-1350,-1 0 1,1-1-1,-1 1 1,0-1 0,1 1-1,-1-1 1,0 0-1,0 0 1,0 0-1,0 0 1,0 0-1,0 0 1,-1-1 0,1 1-1,-1-1 1,0 1-1,0-1 1,1 1-1,-2-1 1,1 0 0,0 1-1,0-5 1,-2 7-175,-1 0 0,0 0 0,1 0 0,-1 0 0,1 0 0,-1 0 0,1 1 0,-1-1 0,1 0 0,-1 1 0,1 0 0,-1-1 0,1 1 0,-1 0 0,-1 1 0,-2 2-12,0-1-1,0 1 0,0 1 0,1-1 0,0 0 0,0 1 0,0 0 0,0 0 1,1 0-1,0 1 0,0-1 0,-2 7 0,5-12-32,1 1-1,-1-1 0,1 1 1,-1 0-1,1-1 1,0 1-1,-1-1 1,1 0-1,0 1 1,0-1-1,-1 1 0,1-1 1,0 0-1,0 0 1,-1 1-1,1-1 1,0 0-1,0 0 1,0 0-1,0 0 0,-1 0 1,1 0-1,0 0 1,0 0-1,1-1 1,32 2 100,-27-1-95,187 8-126,-192-15 136,-1 0 1,-1 1-1,1-1 1,-1 0-1,-1-11 1,1 13-20,-1 1 0,1-1 0,-1 0 0,0 0 0,-1 1 0,1-1 0,-1 1 0,1-1 0,-1 1 0,-1 0 0,-2-6 0,8 31-7234,27-2-4371,-11-11 6934</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6.547"/>
    </inkml:context>
    <inkml:brush xml:id="br0">
      <inkml:brushProperty name="width" value="0.025" units="cm"/>
      <inkml:brushProperty name="height" value="0.025" units="cm"/>
    </inkml:brush>
  </inkml:definitions>
  <inkml:trace contextRef="#ctx0" brushRef="#br0">166 37 6534,'0'0'16699,"-11"-4"-14132,7 3-2453,-5-2 327,1 0 0,-1 1-1,0 0 1,0 0 0,-18 0 0,24 2-353,0 0 1,-1 0-1,1 1 1,0-1 0,0 1-1,0 0 1,0 0-1,0 0 1,0 1 0,0-1-1,0 1 1,0 0-1,0-1 1,1 1 0,-1 0-1,1 1 1,-1-1-1,1 0 1,0 1 0,0-1-1,0 1 1,0 0-1,-2 4 1,3-5-54,-1 1 0,1-1 0,-1 1 1,1-1-1,0 1 0,0-1 0,0 1 0,1 0 0,-1-1 1,1 1-1,-1 0 0,1 0 0,0-1 0,0 1 0,0 0 1,0 0-1,2 4 0,-1-5-25,0-1-1,0 1 1,0-1 0,1 1-1,-1-1 1,1 0 0,-1 1-1,1-1 1,-1 0 0,1 0 0,0 0-1,-1-1 1,1 1 0,0 0-1,0-1 1,0 1 0,0-1 0,-1 1-1,1-1 1,0 0 0,0 0-1,0 0 1,0 0 0,4 0 0,-2-1 9,0 1 1,1-1 0,-1 0 0,0 0 0,0-1-1,0 1 1,0-1 0,0 0 0,0 0 0,0 0-1,-1 0 1,1 0 0,-1-1 0,1 0 0,-1 0-1,0 0 1,0 0 0,0 0 0,3-7 0,4-5 39,0 0 1,-2 0 0,9-23 0,-16 36-60,-5 13-70,2-5 72,-1 0 46,0 1-1,0 0 1,0-1-1,1 1 1,1 0-1,-1 0 1,1 0-1,0 0 1,0 0-1,1 1 1,0-1-1,1 7 1,0-12-48,-1-1 1,1 0 0,0 0-1,0 0 1,-1 0 0,1 0 0,0 0-1,0 0 1,0 0 0,0 0-1,0 0 1,0 0 0,0-1-1,1 1 1,-1 0 0,0-1 0,0 1-1,1-1 1,-1 0 0,0 1-1,0-1 1,1 0 0,-1 1-1,0-1 1,1 0 0,-1 0 0,0 0-1,1 0 1,-1-1 0,0 1-1,1 0 1,-1-1 0,0 1 0,1 0-1,-1-1 1,0 1 0,2-2-1,4 0-1,0-1 1,0 1-1,-1-2 0,1 1 0,8-6 0,32-39 1,-39 38 0,1 1 0,0 0 0,15-13 0,-30 52 0,3-22-594,0 0-1,0 0 1,1 0 0,0 0 0,1 0-1,-2 13 1,3-19 332,0 0 1,0 0-1,1 0 0,-1 0 1,0 0-1,1 0 0,-1 0 0,1 0 1,0 0-1,0-1 0,-1 1 1,1 0-1,0 0 0,1-1 1,-1 1-1,0-1 0,0 1 0,1-1 1,-1 1-1,1-1 0,-1 0 1,1 1-1,-1-1 0,1 0 0,0 0 1,0 0-1,0-1 0,-1 1 1,1 0-1,0-1 0,0 1 1,3 0-1</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6.888"/>
    </inkml:context>
    <inkml:brush xml:id="br0">
      <inkml:brushProperty name="width" value="0.025" units="cm"/>
      <inkml:brushProperty name="height" value="0.025" units="cm"/>
    </inkml:brush>
  </inkml:definitions>
  <inkml:trace contextRef="#ctx0" brushRef="#br0">0 0 21140,'0'0'8456,"48"11"-33568</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7.422"/>
    </inkml:context>
    <inkml:brush xml:id="br0">
      <inkml:brushProperty name="width" value="0.025" units="cm"/>
      <inkml:brushProperty name="height" value="0.025" units="cm"/>
    </inkml:brush>
  </inkml:definitions>
  <inkml:trace contextRef="#ctx0" brushRef="#br0">11 9 19442,'0'0'10709,"-1"12"-9849,-8 147 896,9-158-1756,0-1 0,0 1 0,-1-1 0,1 1 0,0-1 0,0 0 0,0 1 0,0-1 0,0 1 0,0-1 0,0 1 0,0-1 0,0 1 0,0-1 0,1 0 0,-1 1 0,0-1 0,0 1 0,0-1 0,1 1 0,-1-1 0,0 0 0,0 1 0,1-1 0,-1 0 0,0 1 0,0-1 0,1 0 0,-1 1 0,0-1 0,1 0 0,-1 0 0,1 1 0,-1-1 0,0 0 0,1 0 0,-1 0 0,1 0 0,-1 0 0,1 1 0,-1-1 0,0 0 0,1 0 0,-1 0 0,1 0 0,-1 0 0,1 0 0,-1 0 0,1 0 0,0-1 0,0 1 0,0-1 0,1 0 0,-1 1 0,0-1 0,0 0 0,0 0 0,1 0 0,-1 0 0,0 0 0,0 0 0,-1 0 0,1 0 0,0-1 0,0 1 0,0-1 0,10-45 0,0-1 0,-8 49 0,0-1 0,-1 0 0,1 1 0,0 0 0,-1-1 0,1 1 0,0 0 0,-1 1 0,1-1 0,-1 0 0,0 1 0,4 2 0,5 1 0,-2-2 0,0-1 0,1 0 0,0-1 0,-1 0 0,1 0 0,0-1 0,-1 0 0,1-1 0,0 0 0,11-3 0,-16 3 0,0 0 0,0-1 0,0 1 0,-1-1 0,1 0 0,0 0 0,-1 0 0,0-1 0,1 1 0,-1-1 0,0 0 0,0-1 0,0 1 0,-1-1 0,1 1 0,-1-1 0,0 0 0,0 0 0,0 0 0,-1-1 0,3-5 0,-4 9 0,-1 0 0,0 0 0,1 0 0,-1 0 0,0 0 0,0 0 0,1-1 0,-1 1 0,0 0 0,0 0 0,0 0 0,0 0 0,-1 0 0,1 0 0,0 0 0,0-1 0,-1 1 0,1 0 0,0 0 0,-1 0 0,1 0 0,-1 0 0,0 0 0,1 0 0,-1 1 0,0-1 0,1 0 0,-1 0 0,0 0 0,0 1 0,0-1 0,0 0 0,0 1 0,0-1 0,0 1 0,0-1 0,0 1 0,0-1 0,0 1 0,0 0 0,0-1 0,0 1 0,0 0 0,0 0 0,0 0 0,0 0 0,-1 0 0,1 0 0,0 0 0,-1 1 0,-3-1 0,0 0 0,0 0 0,0 1 0,1 0 0,-1 0 0,0 0 0,1 1 0,-1-1 0,1 1 0,-8 4 0,6-1 0,-1 1 0,1 0 0,1 1 0,-1-1 0,1 1 0,-8 13 0,12-18 0,0-1 0,-1 1 0,1-1 0,1 1 0,-1-1 0,0 1 0,0 0 0,1-1 0,-1 1 0,0 0 0,1 0 0,0 0 0,-1-1 0,1 1 0,0 0 0,0 0 0,0 0 0,0-1 0,1 1 0,-1 0 0,0 0 0,1 0 0,-1-1 0,1 1 0,0 0 0,-1-1 0,1 1 0,0 0 0,0-1 0,0 1 0,0-1 0,0 1 0,0-1 0,1 0 0,-1 1 0,3 0 0,7 4-580,0-1 0,1 0-1,22 6 1,38 1-5945,-58-12-4007</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6:58.914"/>
    </inkml:context>
    <inkml:brush xml:id="br0">
      <inkml:brushProperty name="width" value="0.025" units="cm"/>
      <inkml:brushProperty name="height" value="0.025" units="cm"/>
    </inkml:brush>
  </inkml:definitions>
  <inkml:trace contextRef="#ctx0" brushRef="#br0">17 16 15214,'-7'-7'2691,"2"2"-1,1 1 2692,8 14-5254,8 9 0,8 3 0,4 4-64,6 1-64,5-4-1345,0-6-3620,-1-7-7559</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0.657"/>
    </inkml:context>
    <inkml:brush xml:id="br0">
      <inkml:brushProperty name="width" value="0.025" units="cm"/>
      <inkml:brushProperty name="height" value="0.025" units="cm"/>
    </inkml:brush>
  </inkml:definitions>
  <inkml:trace contextRef="#ctx0" brushRef="#br0">0 13 16720,'0'0'11178,"75"-8"-10985,-39 8-129,2 0-128,-2 0-993,0 0-1154,-2 0-1376,-10 0-1986,-6-5-3011</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1.001"/>
    </inkml:context>
    <inkml:brush xml:id="br0">
      <inkml:brushProperty name="width" value="0.025" units="cm"/>
      <inkml:brushProperty name="height" value="0.025" units="cm"/>
    </inkml:brush>
  </inkml:definitions>
  <inkml:trace contextRef="#ctx0" brushRef="#br0">0 4 14638,'0'0'6732,"11"-1"-6231,5-1-350,-1 1 1,1 1-1,21 2 0,-30-1-134,-1 0 0,1 0 0,-1 0 0,1 1 1,-1 0-1,0 0 0,0 1 0,0 0 0,0 0 0,0 1 1,0-1-1,8 8 0,-13-9 40,1-1 1,-1 0 0,0 1-1,0-1 1,0 1-1,-1-1 1,1 1 0,0 0-1,0-1 1,-1 1 0,1 0-1,-1-1 1,0 1-1,1 0 1,-1 0 0,0-1-1,0 1 1,0 0-1,0 0 1,0 0 0,-1-1-1,1 1 1,0 0-1,-1 0 1,1-1 0,-1 1-1,0 0 1,0-1-1,1 1 1,-1-1 0,0 1-1,0-1 1,-1 1 0,1-1-1,0 0 1,0 0-1,-3 3 1,-6 5 673,-1 1 0,0-2 1,-20 13-1,25-17-683,-26 14 560,25-14-580,-1 0-1,0 1 1,1-1 0,0 1-1,-10 10 1,14-12-1110,10-1-7141,7-4 328</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1.890"/>
    </inkml:context>
    <inkml:brush xml:id="br0">
      <inkml:brushProperty name="width" value="0.025" units="cm"/>
      <inkml:brushProperty name="height" value="0.025" units="cm"/>
    </inkml:brush>
  </inkml:definitions>
  <inkml:trace contextRef="#ctx0" brushRef="#br0">104 0 12204,'0'0'10644,"-2"9"-9149,-15 104 1583,9-51-1886,-21 81-1,12-93-810,11-32-107,-1 0-1,2 1 1,1-1 0,0 1 0,-1 21-1,36-79 667,-1-18-940,-2-2 0,-3 0 0,-3-2 0,24-100 0,-46 158 0,1 0 0,-1 1 0,1-1 0,0 0 0,0 1 0,0-1 0,1 1 0,-1-1 0,1 1 0,-1 0 0,1-1 0,0 1 0,0 0 0,0 0 0,0 0 0,0 1 0,0-1 0,0 0 0,1 1 0,-1-1 0,0 1 0,4-1 0,1 0 0,-1 1 0,1 0 0,-1 0 0,1 1 0,0-1 0,-1 2 0,1-1 0,7 2 0,-13-2 0,1 0 0,-1 0 0,1 0 0,0 0 0,-1 0 0,1 0 0,-1 1 0,1-1 0,-1 1 0,1-1 0,-1 1 0,0-1 0,1 1 0,-1 0 0,0 0 0,1 0 0,-1 0 0,0 0 0,0 0 0,0 0 0,0 0 0,0 0 0,0 0 0,0 0 0,0 1 0,0-1 0,-1 1 0,1-1 0,0 0 0,-1 1 0,1-1 0,-1 1 0,0-1 0,1 1 0,-1-1 0,0 1 0,0-1 0,0 1 0,0 0 0,0-1 0,0 1 0,-1-1 0,0 2 0,0 3 0,-1-1 0,0 0 0,0 0 0,-1 0 0,1 0 0,-1 0 0,0-1 0,0 1 0,-1-1 0,-6 7 0,1-2 0,-1-1 0,0 0 0,0 0 0,-1-1 0,0 0 0,-1 0 0,1-2 0,-1 1 0,0-2 0,-1 1 0,1-2 0,-1 0 0,-20 3 0,32-6-27,0 0 1,1 0-1,-1 1 1,0-1-1,1 0 1,-1 0-1,0 0 1,1 0-1,-1 0 1,0 0-1,0-1 1,1 1-1,-1 0 1,1 0-1,-1 0 1,0-1-1,1 1 1,-1 0-1,0-1 1,1 1-1,-1 0 1,1-1-1,-1 1 1,1-1-1,-1 1 1,1-1-1,-1 1 1,1-1-1,0 1 1,-1-1-1,1 1 1,0-1-1,-1 0 1,1 1-1,0-1 1,0 0-1,-1 1 1,1-1-1,0 0 1,0 1-1,0-1 1,0 0-1,0 1 1,0-1-1,0 0 1,0 1-1,0-1 1,0 0-1,1 1 1,-1-1-1,0 0 1,0 1-1,1-1 1,-1 1-1,0-1 1,1 0-1,1-3-311,0 1-1,0-1 0,0 1 0,0 0 1,0-1-1,1 1 0,0 0 1,4-3-1,2 0-1047,0 1-1,1 0 0,0 1 1,0 0-1,0 0 1,0 1-1,0 0 1,1 1-1,-1 0 1,21 0-1,5 0-4330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2.234"/>
    </inkml:context>
    <inkml:brush xml:id="br0">
      <inkml:brushProperty name="width" value="0.025" units="cm"/>
      <inkml:brushProperty name="height" value="0.025" units="cm"/>
    </inkml:brush>
  </inkml:definitions>
  <inkml:trace contextRef="#ctx0" brushRef="#br0">200 1 15086,'0'0'13613,"-5"10"-12364,-19 25-854,-2 0 0,-1-1 0,-33 32-1,49-55-376,6-4-550,-16 15 582,20-21-460,1-1 1,-1 0 0,1 1-1,-1-1 1,1 0 0,-1 1-1,1-1 1,-1 0-1,0 0 1,1 1 0,-1-1-1,0 0 1,1 0 0,-1 0-1,0 0 1,1 0-1,-1 0 1,1 0 0,-1 0-1,0 0 1,1 0 0,-2 0-1,-3-4-5606</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2.595"/>
    </inkml:context>
    <inkml:brush xml:id="br0">
      <inkml:brushProperty name="width" value="0.025" units="cm"/>
      <inkml:brushProperty name="height" value="0.025" units="cm"/>
    </inkml:brush>
  </inkml:definitions>
  <inkml:trace contextRef="#ctx0" brushRef="#br0">1 62 15855,'0'0'11627,"62"24"-10570,-39-3-512,3 1-449,4 2-32,2-2-929,-2-2-2210,0-3-2242,-1-4-3427</inkml:trace>
  <inkml:trace contextRef="#ctx0" brushRef="#br0" timeOffset="1">401 4 8296,'0'0'21460,"64"-3"-20787,-34 4-449,1 3-192,-2-2-160,-3 2-833,-3-1-1121,-6 1-1698,-9 0-1601</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2.940"/>
    </inkml:context>
    <inkml:brush xml:id="br0">
      <inkml:brushProperty name="width" value="0.025" units="cm"/>
      <inkml:brushProperty name="height" value="0.025" units="cm"/>
    </inkml:brush>
  </inkml:definitions>
  <inkml:trace contextRef="#ctx0" brushRef="#br0">0 1 17905,'0'0'7751,"57"20"-6726,-23-20-672,-1 0-321,1 0-1570,-1 0-2081,-4 0-2883</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03.310"/>
    </inkml:context>
    <inkml:brush xml:id="br0">
      <inkml:brushProperty name="width" value="0.025" units="cm"/>
      <inkml:brushProperty name="height" value="0.025" units="cm"/>
    </inkml:brush>
  </inkml:definitions>
  <inkml:trace contextRef="#ctx0" brushRef="#br0">0 356 13677,'0'0'15737,"9"-5"-13735,30-20-1852,-1-2 1,-1-1-1,-1-2 0,-2-2 0,-1-1 0,-2-1 0,-1-2 0,43-67 0,-71 101-150,-1 7 0,-5 20 0,-8 36 0,11-58 0,-8 41 29,0-10-134,2 0 1,1 1-1,-1 67 0,11-86-3050,12-10-5215</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19.659"/>
    </inkml:context>
    <inkml:brush xml:id="br0">
      <inkml:brushProperty name="width" value="0.025" units="cm"/>
      <inkml:brushProperty name="height" value="0.025" units="cm"/>
    </inkml:brush>
  </inkml:definitions>
  <inkml:trace contextRef="#ctx0" brushRef="#br0">547 195 1666,'0'0'3101,"5"-11"-1056,-3 6-1969,3-4 424,-1 0-1,0 0 0,-1 0 1,0-1-1,2-11 0,-4 17-318,-1 1 1,0-1-1,0 1 0,0 0 0,0-1 0,0 1 0,-1-1 0,1 1 1,-1 0-1,0-1 0,0 1 0,-1 0 0,1 0 0,0 0 0,-1 0 1,0 0-1,0 0 0,0 0 0,0 1 0,0-1 0,0 1 0,-4-4 1,-1 2-73,1-1 0,-1 1 1,1 1-1,-1-1 0,0 1 0,0 0 1,-1 1-1,1 0 0,-1 0 1,1 0-1,-1 1 0,1 0 1,-1 1-1,0 0 0,1 0 1,-1 0-1,0 1 0,1 0 0,-1 1 1,1 0-1,-1 0 0,-13 6 1,-1 1-116,1 1 1,1 1 0,0 0 0,0 2-1,1 0 1,-25 24 0,24-17 50,1 0 1,1 2-1,0 0 1,2 2-1,0-1 1,2 2-1,1 0 1,1 1-1,1 0 1,1 0-1,1 1 1,2 1-1,0-1 1,2 1-1,1 0 1,2 1-1,0-1 1,4 32-1,-2-53-17,1 0-1,-1-1 1,2 1-1,-1 0 0,1-1 1,0 1-1,0-1 1,1 0-1,0 0 1,0 0-1,0 0 0,1 0 1,0-1-1,0 1 1,0-1-1,9 7 0,-6-6 121,0-1-1,1 0 0,0-1 0,0 0 1,0 0-1,0-1 0,1 1 0,-1-2 1,1 1-1,0-2 0,11 2 1,2-1 135,0-1 0,0-1 0,0-2 1,-1 0-1,1-1 0,0-1 1,-1-1-1,0-1 0,32-13 1,-23 5-17,-1-1 1,-1-1 0,0-2-1,-1 0 1,-1-2 0,38-38-1,-51 45-177,-1 0 0,0-1-1,-1-1 1,0 0-1,-1 0 1,-1-1 0,-1-1-1,0 1 1,-1-1-1,0 0 1,-2-1 0,0 0-1,3-23 1,-7 35-80,-1-1 0,0 1 0,0-1 0,0 1 0,0-1 0,-1 1 0,0 0 0,-1-1 0,0 1 0,0 0 0,0 0-1,0 0 1,-1 0 0,0 0 0,0 0 0,-7-8 0,4 8-41,0-1 0,-1 1-1,0 1 1,0-1-1,0 1 1,-1 0 0,0 1-1,0-1 1,0 2 0,-15-6-1,-4 2-302,-1 1 0,1 1 0,-1 1 0,0 2 0,0 0 0,-47 5 0,60-2-31,0 1 0,0 1 1,0 0-1,-26 11 0,-4 11-2468,42-22 2126,0 0 0,-1 0 0,1 0-1,0 0 1,1 1 0,-1-1 0,1 1 0,-1 0-1,-1 4 1,-1 17-10413</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0.363"/>
    </inkml:context>
    <inkml:brush xml:id="br0">
      <inkml:brushProperty name="width" value="0.025" units="cm"/>
      <inkml:brushProperty name="height" value="0.025" units="cm"/>
    </inkml:brush>
  </inkml:definitions>
  <inkml:trace contextRef="#ctx0" brushRef="#br0">37 1 15246,'0'0'11248,"-2"8"-10922,-7 60 721,4 1 1,3 89-1,0 15-228,1-142-446,1-21 476,0-24-186,1-43-571,0 23-90,-1 0 0,-1 0-1,-2 0 1,-10-44 0,16 107-2,-3-25 0,0 0 0,0-1 0,1 1 0,-1-1 0,1 1 0,0-1 0,0 1 0,1 3 0,-1-5 0,0-1 0,0 0 0,1 1 0,-1-1 0,0 0 0,0 1 0,1-1 0,-1 0 0,1 0 0,-1 0 0,1 0 0,-1-1 0,1 1 0,0 0 0,-1-1 0,1 1 0,0-1 0,-1 1 0,1-1 0,0 0 0,3 0 0,2 1 0,1-1 0,0-1 0,-1 1 0,1-1 0,-1-1 0,1 1 0,-1-1 0,0-1 0,1 1 0,-1-1 0,0-1 0,-1 1 0,1-1 0,-1 0 0,1 0 0,-1-1 0,-1 0 0,1 0 0,-1-1 0,1 1 0,-1-1 0,-1 0 0,1 0 0,-1-1 0,-1 1 0,1-1 0,-1 0 0,5-14 0,-12 53 0,0 52 0,4-83 0,0 0 0,0 0 0,0-1 0,0 1 0,0 0 0,0 0 0,0 0 0,1-1 0,-1 1 0,0 0 0,1 0 0,-1 0 0,1-1 0,-1 1 0,1 0 0,-1-1 0,1 1 0,-1 0 0,1-1 0,-1 1 0,1-1 0,0 1 0,0-1 0,-1 1 0,1-1 0,1 1 0,28 2 0,-23-3 0,1-1 0,-1-1 0,0 0 0,0 0 0,14-5 0,-8-1 0,24-11 0,-36 18 0,-1 1 0,1 0 0,0 0 0,0-1 0,0 1 0,0 0 0,0 0 0,0 0 0,-1 0 0,1 0 0,0 0 0,0 0 0,0 1 0,0-1 0,0 0 0,0 0 0,-1 1 0,1-1 0,0 0 0,0 1 0,0-1 0,-1 1 0,1-1 0,0 1 0,-1-1 0,1 1 0,0 0 0,-1-1 0,1 1 0,-1 0 0,1-1 0,-1 1 0,1 0 0,-1 0 0,1 0 0,-1-1 0,1 3 0,3 9 0,-2-3 0,1 0 0,1 0 0,-1-1 0,1 1 0,7 8 0,-11-16 0,1 0 0,-1 0 0,1 0 0,0-1 0,-1 1 0,1 0 0,0-1 0,0 1 0,0 0 0,-1-1 0,1 1 0,0-1 0,0 0 0,0 1 0,0-1 0,0 0 0,0 1 0,0-1 0,0 0 0,0 0 0,0 0 0,1 0 0,0 0 0,0-1 0,0 0 0,-1 0 0,1 0 0,0 0 0,-1 0 0,1 0 0,-1 0 0,1 0 0,-1-1 0,0 1 0,1 0 0,-1-1 0,0 1 0,0-1 0,1-3 0,5-7 0,0-1 0,-2 0 0,1-1 0,-2 0 0,0 1 0,4-23 0,-3 11 0,-3 24-86,0 0 0,1-1 0,-1 1 1,0 1-1,0-1 0,1 0 0,-1 1 0,0-1 0,1 1 0,-1-1 1,0 1-1,1 0 0,-1 0 0,1 0 0,4 2 0,22-5-2325,-21-4-1982,-3-4-1522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0.703"/>
    </inkml:context>
    <inkml:brush xml:id="br0">
      <inkml:brushProperty name="width" value="0.025" units="cm"/>
      <inkml:brushProperty name="height" value="0.025" units="cm"/>
    </inkml:brush>
  </inkml:definitions>
  <inkml:trace contextRef="#ctx0" brushRef="#br0">0 0 15919,'0'0'3940,"77"27"-19443</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1.175"/>
    </inkml:context>
    <inkml:brush xml:id="br0">
      <inkml:brushProperty name="width" value="0.025" units="cm"/>
      <inkml:brushProperty name="height" value="0.025" units="cm"/>
    </inkml:brush>
  </inkml:definitions>
  <inkml:trace contextRef="#ctx0" brushRef="#br0">89 0 18033,'0'0'3764,"-7"12"-1608,-4 7-1273,0 0-1,2 1 0,0 0 1,2 0-1,0 1 0,-7 40 1,8-14-86,-1 55 1,7-88-685,0 1 1,1-1-1,1 0 0,0 0 1,1 0-1,0 0 1,1-1-1,8 19 1,-12-31-114,1-1 0,-1 1 1,0 0-1,0-1 1,0 1-1,0-1 1,0 1-1,1 0 0,-1-1 1,0 1-1,1-1 1,-1 1-1,0-1 0,1 1 1,-1-1-1,1 1 1,-1-1-1,0 1 1,1-1-1,-1 0 0,1 1 1,0-1-1,-1 0 1,1 1-1,-1-1 0,1 0 1,-1 0-1,1 0 1,0 1-1,-1-1 1,1 0-1,-1 0 0,1 0 1,0 0-1,-1 0 1,1 0-1,0 0 0,-1 0 1,1 0-1,-1-1 1,1 1-1,0 0 1,-1 0-1,1 0 0,-1-1 1,1 1-1,-1 0 1,1-1-1,-1 1 0,1 0 1,-1-1-1,1 1 1,-1-1-1,1 1 1,-1-1-1,0 1 0,1-1 1,-1 1-1,0-1 1,1 1-1,-1-1 0,0 1 1,1-2-1,18-44-5,-18 40 5,15-49 0,12-90 0,-1 1 0,-26 143 0,-1-1 0,0 1 0,0-1 0,1 1 0,-1-1 0,1 1 0,0-1 0,-1 1 0,1 0 0,0-1 0,0 1 0,-1 0 0,1 0 0,0 0 0,1 0 0,-1 0 0,0 0 0,0 0 0,0 0 0,0 0 0,1 0 0,-1 0 0,0 1 0,1-1 0,-1 1 0,1-1 0,-1 1 0,1-1 0,-1 1 0,1 0 0,-1 0 0,3-1 0,-1 2 0,1 0 0,-1-1 0,0 1 0,1 0 0,-1 1 0,0-1 0,0 1 0,0-1 0,0 1 0,0 0 0,0 0 0,0 0 0,0 0 0,2 3 0,-3-2 0,1 0 0,-1 0 0,1 0 0,-1 0 0,0 0 0,0 0 0,0 0 0,0 1 0,-1-1 0,1 1 0,-1-1 0,0 1 0,1 5 0,-2-7 0,0 0 0,0 0 0,0 0 0,0 0 0,-1 0 0,1 0 0,0 0 0,-1-1 0,0 1 0,1 0 0,-1 0 0,0 0 0,0-1 0,0 1 0,0 0 0,0-1 0,0 1 0,-1-1 0,1 1 0,0-1 0,-1 0 0,1 1 0,-1-1 0,0 0 0,1 0 0,-1 0 0,-3 1 0,-49 13-2039,2-9-5243,73-10-576,3-2-4655</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2.110"/>
    </inkml:context>
    <inkml:brush xml:id="br0">
      <inkml:brushProperty name="width" value="0.025" units="cm"/>
      <inkml:brushProperty name="height" value="0.025" units="cm"/>
    </inkml:brush>
  </inkml:definitions>
  <inkml:trace contextRef="#ctx0" brushRef="#br0">147 180 8680,'0'0'20777,"-9"-7"-19624,-28-23-501,35 30-630,1-1 0,-1 0 0,1 1 0,-1 0 1,0-1-1,1 1 0,-1 0 0,1 0 1,-1 0-1,0 0 0,1 0 0,-1 0 0,1 1 1,-1-1-1,1 0 0,-1 1 0,1-1 0,-1 1 1,1 0-1,-1-1 0,1 1 0,0 0 1,-1 0-1,1 0 0,0 0 0,0 0 0,-1 0 1,1 0-1,-1 2 0,-28 37 663,29-38-606,-3 4-65,1 0-1,-1 1 0,1-1 1,1 1-1,-1-1 0,-2 13 1,5-17-15,0-1 1,0 0-1,-1 0 1,1 0 0,0 1-1,0-1 1,0 0-1,0 0 1,1 0 0,-1 1-1,0-1 1,0 0-1,1 0 1,-1 0-1,1 0 1,-1 0 0,1 0-1,-1 0 1,1 0-1,0 0 1,-1 0 0,1 0-1,0 0 1,0 0-1,0 0 1,0 0 0,0-1-1,0 1 1,0 0-1,0-1 1,0 1-1,0-1 1,0 1 0,0-1-1,0 0 1,0 1-1,0-1 1,1 0 0,-1 0-1,0 0 1,0 1-1,0-1 1,1-1-1,1 1 1,7-1 0,-1 0 0,0-1 0,1 0 0,-1-1 0,0 0 0,0 0 0,0-1 0,-1 0 0,1 0 0,-1-1 0,0-1 0,0 1 0,-1-1 0,7-7 0,23-14 0,-37 26-3,1 1 1,-1-1-1,1 0 0,0 1 1,-1-1-1,1 1 0,0-1 1,0 1-1,-1-1 0,1 1 0,0-1 1,0 1-1,0 0 0,-1 0 1,1-1-1,0 1 0,0 0 1,0 0-1,0 0 0,0 0 1,0 0-1,-1 0 0,1 0 1,0 0-1,0 0 0,0 0 1,0 1-1,0-1 0,-1 0 0,1 0 1,0 1-1,0-1 0,0 1 1,-1-1-1,1 1 0,0-1 1,-1 1-1,1-1 0,0 1 1,-1 0-1,1-1 0,-1 1 1,1 0-1,-1-1 0,1 1 1,-1 0-1,1 0 0,-1 0 1,0-1-1,1 1 0,-1 0 0,0 0 1,0 0-1,0 0 0,0 0 1,0 0-1,0 0 0,2 11-34,-2-1 0,1 1-1,-3 19 1,1-14 80,1-17-39,0 0-1,0 0 1,0 1-1,1-1 1,-1 0-1,0 0 0,0 1 1,0-1-1,0 0 1,1 0-1,-1 0 1,0 0-1,0 1 0,1-1 1,-1 0-1,0 0 1,0 0-1,0 0 1,1 0-1,-1 0 0,0 0 1,1 0-1,-1 0 1,0 0-1,0 0 1,1 0-1,-1 0 0,0 0 1,0 0-1,1 0 1,-1 0-1,0 0 1,0 0-1,1 0 0,-1 0 1,0 0-1,0 0 1,1 0-1,-1-1 1,0 1-1,0 0 0,1 0 1,-1 0-1,0 0 1,0-1-1,0 1 1,0 0-1,1 0 0,-1 0 1,0-1-1,0 1 1,0 0-1,0 0 1,0-1-1,0 1 0,0 0 1,1-1-1,11-10 60,-8 4-63,0 0 0,0 0 0,0 0 0,-1-1 0,0 1 0,3-12 0,13-27 0,-17 46-13,1 0 1,0 1-1,0-1 0,-1 1 1,1 0-1,0 0 0,-1 0 1,1 0-1,-1 1 1,4 1-1,11 5-35,-2-5 62,-1 0 0,0-1 0,0-1 0,1 0 0,-1-1 0,17-2 0,-26 2-11,-1 0 1,1-1 0,-1 1-1,1-1 1,-1 0 0,0 0 0,0-1-1,1 1 1,-1-1 0,0 0 0,0 0-1,-1 0 1,1-1 0,0 1-1,-1-1 1,1 0 0,-1 0 0,0 0-1,0 0 1,0-1 0,-1 1 0,1-1-1,3-7 1,-5 10-4,-1 0 0,0 0 0,1 0 0,-1 0 0,1 0 0,-1 0 0,0 0 0,0 0 0,0 0 0,0 0 0,0 0 0,0 0 0,0 0 0,0-1 0,0 1 0,0 0 0,0 0 0,-1 0 0,1 0 0,0 0 0,-1 0 0,0-2 0,0 3 0,0 0 0,0-1 0,0 1 0,1-1 0,-1 1 0,0 0 0,0 0 0,0-1 0,0 1 0,0 0 0,1 0 0,-1 0 0,0 0 0,0 0 0,0 0 0,0 0 0,0 0 0,0 1 0,0-1 0,1 0 0,-2 1 0,-2 0 0,0 1 0,0-1 0,0 1 0,1 0 0,-1 0 0,0 1 0,1-1 0,0 1 0,0 0 0,-6 5 0,6-3 0,0-1 0,1 1 0,-1 0 0,1 0 0,0 0 0,1 0 0,-1 0 0,1 1 0,-2 9 0,3-13 0,0-1 0,0 1 0,0-1 0,0 1 0,0 0 0,1-1 0,-1 1 0,0-1 0,1 1 0,-1-1 0,1 0 0,0 1 0,-1-1 0,1 1 0,0-1 0,0 0 0,0 0 0,-1 1 0,2-1 0,-1 0 0,0 0 0,0 0 0,0 0 0,0 0 0,1 0 0,-1 0 0,0-1 0,1 1 0,-1 0 0,1-1 0,-1 1 0,0-1 0,1 0 0,-1 1 0,1-1 0,0 0 0,1 0 0,5 1-248,-1-1 0,1 0 0,-1-1 0,0 1 0,1-1 0,-1-1 0,10-2 0,-7 0-752,-1 0 0,1 0 0,-1-1 0,0 0 0,-1-1 0,1 0 0,13-13-1,2-6-2460,-1 0 0,-2-1-1,21-35 1,-31 46 2724,11-19-5349</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2.704"/>
    </inkml:context>
    <inkml:brush xml:id="br0">
      <inkml:brushProperty name="width" value="0.025" units="cm"/>
      <inkml:brushProperty name="height" value="0.025" units="cm"/>
    </inkml:brush>
  </inkml:definitions>
  <inkml:trace contextRef="#ctx0" brushRef="#br0">73 1 10090,'0'0'11264,"-7"9"-9044,0-2-1788,1 1 0,1-1-1,0 1 1,0 1 0,0-1-1,1 0 1,0 1-1,1 0 1,0 0 0,1 0-1,-1 1 1,2-1 0,-2 17-1,4-5-317,1 0 0,1 1 0,12 39 0,4 30-810,-20-98 853,0-12-126,-1 1 1,-1 0-1,-1 0 0,0 0 0,-2 0 0,0 0 1,0 1-1,-11-17 0,20 36-125,0 0 0,0 1-1,0-1 1,0 0 0,0-1 0,0 1 0,1-1 0,-1 1 0,1-1 0,-1 0-1,1 0 1,-1-1 0,1 1 0,4 0 0,55 3-3384,-60-4 3337,76-5-2460,-74 5 2841,0-1-1,0 0 0,0-1 0,-1 1 1,1-1-1,0 0 0,-1 0 1,1 0-1,-1 0 0,0-1 1,0 0-1,0 0 0,4-6 4737,-26 19-4721,12-4-59,0 0 0,0 0 0,1 1 1,0 0-1,-6 12 0,9-16-133,0 0-1,1 0 1,0 0 0,0 1-1,-1-1 1,2 0 0,-1 1-1,0-1 1,1 1-1,0-1 1,-1 1 0,1-1-1,1 1 1,-1-1 0,0 1-1,2 3 1,-1-5-63,1 0 0,-1 0 0,0 0 0,1-1 0,0 1 0,-1 0 0,1-1 0,0 0 0,0 1 0,0-1 0,0 0 0,0 0 0,0 0 0,0 0 0,0 0 0,0-1 0,1 1 0,-1 0 0,0-1 0,0 0 0,1 0 0,-1 1 0,0-1 0,0-1 0,3 1 0,2 0 0,0 0 0,0-1 0,-1 0 0,1 0 0,0 0 0,-1-1 0,11-4 0,-9 2 0,1-1 0,-1-1 0,0 1 0,-1-1 0,9-9 0,-13 13 0,-1-1 0,1 0 0,-1 0 0,1 0 0,-1-1 0,0 1 0,0 0 0,0-1 0,-1 1 0,1-1 0,-1 0 0,0 1 0,0-1 0,0 0 0,0-5 0,-2 7 0,1 1 0,-1 0 0,0 0 0,0 0 0,0 0 0,0 0 0,0 0 0,0 0 0,0 0 0,0 0 0,0 0 0,0 1 0,-1-1 0,1 0 0,0 1 0,0-1 0,-1 1 0,1-1 0,0 1 0,-1 0 0,1 0 0,0-1 0,-1 1 0,1 0 0,-1 0 0,-1 1 0,-45-4 0,45 3 0,2 0 0,-18 2-463,19-3 415,0 1-1,-1 0 1,1 0-1,0 0 1,0 0 0,-1 0-1,1 0 1,0 0 0,0-1-1,0 1 1,-1 0-1,1 0 1,0 0 0,0 0-1,-1 0 1,1 0-1,0 0 1,0 0 0,-1 0-1,1 1 1,0-1 0,0 0-1,0 0 1,-1 0-1,1 0 1,0 0 0,0 0-1,-1 0 1,1 0-1,0 1 1,0-1 0,0 0-1,0 0 1,-1 0-1,1 0 1,0 1 0,0-1-1,0 0 1,0 0 0,0 0-1,0 1 1,-1-1-1,1 0 1,0 0 0,0 1-1,0-1 1,0 0-1,0 0 1,0 1 0,0-1-1,0 0 1,0 0 0,0 0-1,0 1 1,0-1-1,0 0 1,0 0 0,0 1-1,0-1 1,1 0-1,-1 0 1,0 0 0,0 1-1,0-1 1,0 0-1,1 1 1,7 2-7586</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3.434"/>
    </inkml:context>
    <inkml:brush xml:id="br0">
      <inkml:brushProperty name="width" value="0.025" units="cm"/>
      <inkml:brushProperty name="height" value="0.025" units="cm"/>
    </inkml:brush>
  </inkml:definitions>
  <inkml:trace contextRef="#ctx0" brushRef="#br0">1 16 14478,'0'0'16015,"62"0"-15855,-23-3-833,5 0-1601,-5-3-2434,-1 2-3268</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3.886"/>
    </inkml:context>
    <inkml:brush xml:id="br0">
      <inkml:brushProperty name="width" value="0.025" units="cm"/>
      <inkml:brushProperty name="height" value="0.025" units="cm"/>
    </inkml:brush>
  </inkml:definitions>
  <inkml:trace contextRef="#ctx0" brushRef="#br0">3 199 12364,'0'0'14269,"9"0"-13324,-2-2-886,0 1 0,0-1 0,0 0 0,0-1 0,0 0 0,-1 0 0,1 0 0,-1-1 0,0 0 0,0 0 0,0-1 0,-1 1 0,1-1 0,-1-1 0,0 1 0,-1-1 0,5-6 0,-4 7-41,-1-1 0,0 1-1,0-1 1,-1 0 0,1 0 0,-1-1-1,-1 1 1,1-1 0,-1 1-1,0-1 1,-1 0 0,1 0-1,-1 1 1,-1-1 0,1-10-1,-1 17-21,0-1 0,-1 0 0,1 1 0,0-1 0,0 0 0,0 1 1,-1-1-1,1 0 0,0 1 0,-1-1 0,1 1 0,-1-1 0,1 1 0,0-1 0,-1 1 0,1-1 0,-1 1 0,0-1 0,1 1 0,-1-1 0,1 1 0,-1 0 0,1-1 0,-1 1 0,0 0 0,1 0 0,-1 0 0,0-1 0,1 1 0,-1 0 0,0 0 0,1 0 0,-1 0 0,0 0 0,0 0 0,1 0 0,-1 0 0,0 0 0,1 1 0,-1-1 0,0 0 0,1 0 0,-1 1 0,1-1 0,-1 0 0,0 1 0,1-1 0,-1 0 0,0 1 0,-29 21-144,14-1 617,1 0-1,1 1 0,1 1 0,1 0 1,1 1-1,-14 43 0,25-66-442,-1 0-1,1 0 0,0 0 1,-1 0-1,1 0 1,0 0-1,0 0 1,0 0-1,0 0 0,0 0 1,0 0-1,0 0 1,0 0-1,0 0 1,1 0-1,-1 0 0,0 0 1,1 0-1,-1 0 1,1 0-1,-1 0 0,1 0 1,-1 0-1,1 0 1,-1 0-1,1 0 1,0-1-1,0 1 0,0 0 1,-1-1-1,1 1 1,2 1-1,0-1-12,0-1 0,0 1 0,1 0 0,-1-1-1,0 0 1,0 0 0,0 0 0,1 0 0,-1-1 0,0 1-1,4-2 1,12-3-66,0-1-1,30-14 1,-37 15-616,38-19 403,-28 7-2828,-12-1-4969,-9 9-713</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4.760"/>
    </inkml:context>
    <inkml:brush xml:id="br0">
      <inkml:brushProperty name="width" value="0.025" units="cm"/>
      <inkml:brushProperty name="height" value="0.025" units="cm"/>
    </inkml:brush>
  </inkml:definitions>
  <inkml:trace contextRef="#ctx0" brushRef="#br0">67 105 7495,'6'-9'3139,"2"-2"-1806,18-28 2904,-7 9 2509,-21 69-3730,-47 155 857,34-146-3311,1 1 0,3 0 0,2 1 1,-3 74-1,21-172-445,-9 25-776,-1-1 0,-1 0 1,-1 1-1,-10-41 0,12 63 592,1 0-1,-1 0 0,1 0 0,0 0 1,-1 0-1,1 0 0,0 0 1,0 0-1,-1 0 0,1 0 1,0 0-1,0 0 0,0 0 1,0 0-1,0 0 0,1 0 1,-1 0-1,0 0 0,0 0 1,1 0-1,-1 0 0,0 1 1,1-1-1,-1 0 0,1 0 1,-1 0-1,1 0 0,1-1 0,27-1-1239,-7 2 1534,-5-1-227,-1-1 0,0-1 0,0 0 0,0-1 0,-1-1 0,1 0 0,-1-1 0,-1-1 0,1 0 0,-2-1 0,1-1 0,-1 0 0,13-13 0,-17 14 127,1 0 0,-2-1 0,1-1 0,-1 1 0,-1-1 0,0-1-1,0 0 1,-1 1 0,-1-2 0,0 1 0,0-1 0,-2 0 0,1 1-1,-2-2 1,0 1 0,1-20 0,-3 33-123,0 0 1,0 0-1,0-1 1,0 1-1,0 0 0,0-1 1,0 1-1,0 0 1,0 0-1,0-1 0,0 1 1,0 0-1,-1 0 1,1-1-1,0 1 0,0 0 1,0 0-1,0 0 1,-1-1-1,1 1 0,0 0 1,0 0-1,0 0 1,-1-1-1,1 1 0,0 0 1,0 0-1,-1 0 0,1 0 1,0 0-1,0 0 1,-1 0-1,1 0 0,0 0 1,-1-1-1,1 1 1,0 0-1,0 0 0,-1 0 1,1 1-1,0-1 1,0 0-1,-1 0 0,1 0 1,0 0-1,-1 0 1,1 0-1,0 0 0,0 0 1,-1 0-1,1 1 1,0-1-1,0 0 0,0 0 1,-1 0-1,1 1 1,0-1-1,-16 12 99,-3 15 321,2 1 1,1 0 0,1 1 0,1 1-1,1 0 1,2 1 0,1 0-1,-6 36 1,13-48-523,1-1 0,1 1 0,1-1 0,2 25 0,1 21-624,-4-69-5942,1-1 3874,0-5-3808</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5.088"/>
    </inkml:context>
    <inkml:brush xml:id="br0">
      <inkml:brushProperty name="width" value="0.025" units="cm"/>
      <inkml:brushProperty name="height" value="0.025" units="cm"/>
    </inkml:brush>
  </inkml:definitions>
  <inkml:trace contextRef="#ctx0" brushRef="#br0">21 0 17328,'0'0'13528,"-2"10"-12711,-2 9-500,-1 4-192,2-1 1,0 1-1,1-1 1,1 26 0,6-38-2192,-4-10 1666,-1 0 0,1 0-1,0 0 1,-1 0 0,1 0 0,0 0-1,-1 0 1,1 0 0,0 0 0,-1 0-1,1 0 1,0 0 0,-1-1 0,1 1-1,-1 0 1,1 0 0,0-1 0,-1 1-1,1 0 1,-1-1 0,1 1 0,-1-1-1,1 1 1,-1 0 0,1-1 0,-1 1-1,1-1 1,-1 0 0,0 1 0,1-1-1,-1 1 1,0-1 0,1 0 0,-1 1-1,0-1 1,0-1 0,4-17-11051</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5.433"/>
    </inkml:context>
    <inkml:brush xml:id="br0">
      <inkml:brushProperty name="width" value="0.025" units="cm"/>
      <inkml:brushProperty name="height" value="0.025" units="cm"/>
    </inkml:brush>
  </inkml:definitions>
  <inkml:trace contextRef="#ctx0" brushRef="#br0">1 0 12524,'0'0'18641,"10"22"-19409,4-14-2051,-4-1-2626,2-2-3459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5.775"/>
    </inkml:context>
    <inkml:brush xml:id="br0">
      <inkml:brushProperty name="width" value="0.025" units="cm"/>
      <inkml:brushProperty name="height" value="0.025" units="cm"/>
    </inkml:brush>
  </inkml:definitions>
  <inkml:trace contextRef="#ctx0" brushRef="#br0">0 0 15278,'0'0'5520,"9"2"-3571,-3 0-1672,-1-1 1,1 1-1,0 0 1,0 0 0,-1 1-1,1-1 1,8 7-1,-11-7-71,-1 0 0,0 0 0,0 1 0,0-1 0,0 0 0,0 1 0,0 0 0,-1-1 0,1 1-1,-1 0 1,1 0 0,-1 0 0,0 0 0,0 0 0,-1 0 0,1 0 0,-1 0 0,1 0 0,-1 0 0,0 4 0,-1 0 10,1 0 0,-2-1 0,1 1 0,-1 0 0,0 0 1,0-1-1,-1 1 0,0-1 0,0 0 0,-6 10 0,4-9-33,1 1 0,0 0 0,0 0 0,1 1 0,-3 10 0,6-19-183,0 1 0,0-1 0,0 0 0,0 1 0,0-1 0,0 0 0,0 1 0,0-1 0,0 0 0,0 1 0,0-1 0,1 0 0,-1 1 0,0-1 0,0 0 0,0 0 0,1 1 0,-1-1 0,0 0 0,0 0 0,0 1 0,1-1 0,-1 0 0,0 0 0,1 0 0,-1 1 0,0-1 0,0 0 0,1 0 0,-1 0 0,0 0 0,1 0 0,-1 0 0,0 0 0,1 0 0,0 0 0,20 2 0,22-9 0,-4-1-542,-23 6-287,0-1-1,0-1 1,-1 0-1,0-1 1,0-1-1,0 0 1,0-1-1,18-12 0,-21 6-6008,-6 0-2627</inkml:trace>
  <inkml:trace contextRef="#ctx0" brushRef="#br0" timeOffset="1">60 126 15663,'0'0'10121,"56"4"-9128,-20-10-768,3-1-322,-3-2-2369,0 0-2659,-4-2-3363</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6.136"/>
    </inkml:context>
    <inkml:brush xml:id="br0">
      <inkml:brushProperty name="width" value="0.025" units="cm"/>
      <inkml:brushProperty name="height" value="0.025" units="cm"/>
    </inkml:brush>
  </inkml:definitions>
  <inkml:trace contextRef="#ctx0" brushRef="#br0">1 117 17008,'0'0'12433,"10"-4"-11872,5-1-503,0-1 1,0-1 0,17-11 0,-28 16-57,0 0 0,0 0 1,0-1-1,-1 1 0,1-1 0,-1 0 1,0 0-1,0 0 0,0-1 1,0 1-1,-1-1 0,1 0 0,-1 1 1,0-1-1,0 0 0,0 0 1,-1 0-1,1-1 0,-1 1 0,1-6 1,-28 32-430,13-5 439,6-11 77,1 2 0,1-1-1,-1 1 1,1 0-1,0 0 1,1 0 0,0 1-1,0 0 1,1-1 0,-4 17-1,7-24-76,0 0 0,0-1 0,0 1 0,0 0 0,0-1 0,0 1 0,0 0 0,1-1 0,-1 1 0,0 0 0,0-1 0,0 1 0,1 0-1,-1-1 1,0 1 0,1-1 0,-1 1 0,1-1 0,-1 1 0,1 0 0,-1-1 0,1 0 0,-1 1 0,1-1 0,-1 1 0,1-1 0,-1 0 0,1 1 0,0-1 0,-1 0 0,1 0 0,1 1 0,30 1 236,31-17-256,-22-3-574,-28 11 545,1 1 1,-1 1-1,1 0 0,0 0 1,0 2-1,0-1 1,20 0-1,-32 5 75,-1 0 1,1 0-1,-1 0 1,1 0-1,-1 1 1,0-1-1,1 1 0,-1-1 1,0 1-1,0-1 1,0 1-1,0 0 1,-1 0-1,1-1 1,0 1-1,-1 0 0,1 2 1,0 0-7,1-1 0,-1 0 1,1 1-1,-1-1 0,1 0 0,0 0 1,0 0-1,4 4 0,-4-6-85,0 0-1,1 0 0,-1 0 1,0 0-1,1 0 0,-1 0 1,1 0-1,-1-1 0,1 1 0,-1-1 1,1 0-1,-1 0 0,1 0 1,-1 0-1,1 0 0,-1 0 1,1-1-1,-1 1 0,1-1 1,-1 0-1,3-1 0,22-12-4488,-5-6-4928,-5 1-5066</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6.510"/>
    </inkml:context>
    <inkml:brush xml:id="br0">
      <inkml:brushProperty name="width" value="0.025" units="cm"/>
      <inkml:brushProperty name="height" value="0.025" units="cm"/>
    </inkml:brush>
  </inkml:definitions>
  <inkml:trace contextRef="#ctx0" brushRef="#br0">8 0 18481,'0'0'13912,"9"3"-13559,-4-2-350,-1 0 0,1 1 0,-1 0 0,1 0-1,-1 0 1,0 0 0,0 0 0,7 6 0,-9-6-3,-1 0 0,1 1 0,0-1-1,-1 1 1,1-1 0,-1 1-1,0-1 1,0 1 0,0 0 0,0 0-1,0 0 1,-1-1 0,1 1 0,-1 0-1,0 0 1,1 0 0,-2 0 0,1 0-1,-1 3 1,0 1 0,0 0 0,-1-1 0,-1 1 0,1-1 0,-1 0 0,0 0 0,0 0 0,0 0 0,-1 0 0,0-1 0,-7 8 0,5-6 0,1 0 0,-1 1 0,2-1 0,-1 1 0,1 0 0,-4 10 0,8-17 0,0 0 0,0 0 0,-1 0 0,1-1 0,0 1 0,0 0 0,0 0 0,0 0 0,0 0 0,1-1 0,-1 1 0,0 0 0,0 0 0,1 0 0,-1-1 0,0 1 0,1 0 0,-1 0 0,0-1 0,1 1 0,-1 0 0,1-1 0,-1 1 0,1 0 0,0-1 0,-1 1 0,1-1 0,0 1 0,-1-1 0,1 1 0,0-1 0,0 0 0,-1 1 0,1-1 0,0 0 0,0 1 0,0-1 0,-1 0 0,1 0 0,0 0 0,0 0 0,1 0 0,46 1 0,-35-2 0,13 1-10,-7 1-126,1 0 1,-1-2-1,0 0 1,1-1-1,-1-2 1,0 1-1,26-10 1,-37 7-2028,-8 5 1852,0 1 1,0 0 0,0-1 0,0 1 0,0-1 0,0 1 0,0-1-1,0 1 1,-1-1 0,1 1 0,0-1 0,0 1 0,0 0 0,0-1-1,-1 1 1,1-1 0,0 1 0,0 0 0,-1-1 0,1 1-1,0 0 1,-1-1 0,1 1 0,0 0 0,-1-1 0,1 1 0,-1 0-1,1 0 1,0 0 0,-1-1 0,1 1 0,-1 0 0,1 0 0,-1 0-1,1 0 1,0 0 0,-1 0 0,0 0 0,-16-6-8584</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6.854"/>
    </inkml:context>
    <inkml:brush xml:id="br0">
      <inkml:brushProperty name="width" value="0.025" units="cm"/>
      <inkml:brushProperty name="height" value="0.025" units="cm"/>
    </inkml:brush>
  </inkml:definitions>
  <inkml:trace contextRef="#ctx0" brushRef="#br0">1 48 16271,'0'0'13453,"51"-31"-12780,-20 25-385,5 2-224,2 4-128,2 0-1666,-3-2-4516,0-2-10473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7.226"/>
    </inkml:context>
    <inkml:brush xml:id="br0">
      <inkml:brushProperty name="width" value="0.025" units="cm"/>
      <inkml:brushProperty name="height" value="0.025" units="cm"/>
    </inkml:brush>
  </inkml:definitions>
  <inkml:trace contextRef="#ctx0" brushRef="#br0">16 1 21909,'0'0'7847,"-10"59"-6534,7-33-288,1 1-672,2 1-257,3 3-128,6-1-1314,3-3-1536,-3-2-3364,1-4-5830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4:47.568"/>
    </inkml:context>
    <inkml:brush xml:id="br0">
      <inkml:brushProperty name="width" value="0.025" units="cm"/>
      <inkml:brushProperty name="height" value="0.025" units="cm"/>
    </inkml:brush>
  </inkml:definitions>
  <inkml:trace contextRef="#ctx0" brushRef="#br0">1 0 21941,'0'0'9128</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38.504"/>
    </inkml:context>
    <inkml:brush xml:id="br0">
      <inkml:brushProperty name="width" value="0.025" units="cm"/>
      <inkml:brushProperty name="height" value="0.025" units="cm"/>
    </inkml:brush>
  </inkml:definitions>
  <inkml:trace contextRef="#ctx0" brushRef="#br0">3 336 8296,'0'0'1713,"-1"-9"60,1 9-1769,0-5 169,-1 0 0,0 0 1,1-1-1,0 1 0,0 0 0,1 0 0,0 0 0,0 0 0,0 0 0,0 0 0,1 0 0,-1 0 0,1 0 0,1 0 0,-1 1 1,6-8-1,8-8 131,1 1 1,2 0 0,0 2 0,0 0 0,2 1 0,0 1-1,1 1 1,0 1 0,39-16 0,-48 25-256,-1 1 0,2 1 1,-1 0-1,0 0 0,0 2 0,0-1 0,1 2 1,13 1-1,111 26 168,-23-4-108,287-4 1243,-110-12-708,-122 5 261,284-16 0,-355-10-19,141-39 0,-157 31-345,0 3 0,143-12 0,-183 30-535,-1 1 0,0 1 1,0 3-1,0 1 0,71 22 0,-80-18 200,1-1-1,0-2 1,0-1 0,1-2-1,-1-1 1,1-1-1,0-3 1,-1 0-1,67-13 1,-27-3-28,104-19-288,-156 33 259,-1 2-1,0 0 1,0 1 0,1 1 0,-1 1 0,31 7 0,-20-2-331,0-1-1,1-2 1,-1-1-1,1-2 1,36-3 0,-37-4-3422,-5-9-2743</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40.958"/>
    </inkml:context>
    <inkml:brush xml:id="br0">
      <inkml:brushProperty name="width" value="0.025" units="cm"/>
      <inkml:brushProperty name="height" value="0.025" units="cm"/>
    </inkml:brush>
  </inkml:definitions>
  <inkml:trace contextRef="#ctx0" brushRef="#br0">151 22 16432,'0'0'10836,"-11"-6"-9976,7 4-814,2 1-24,-1-1 0,0 0 0,1 1 1,-1-1-1,0 1 0,0 0 0,0 0 1,0 0-1,0 1 0,0-1 0,-1 1 1,1-1-1,0 1 0,0 0 1,0 0-1,0 0 0,-1 1 0,1-1 1,0 1-1,0 0 0,0 0 0,0 0 1,0 0-1,0 0 0,0 1 0,1-1 1,-1 1-1,0 0 0,1 0 0,-1 0 1,-3 4-1,2-1 10,0 0 1,0 0-1,0 0 1,1 0-1,0 1 1,0 0-1,0-1 1,1 1-1,0 0 1,-3 12-1,4-16-16,1-1-1,0 1 0,-1 0 0,1-1 0,0 1 0,0-1 0,0 1 0,0 0 0,1-1 0,-1 1 0,0 0 0,1-1 0,-1 1 0,1-1 1,-1 1-1,1-1 0,0 1 0,0-1 0,-1 1 0,1-1 0,0 0 0,0 1 0,0-1 0,1 0 0,-1 0 0,0 0 0,0 0 0,1 0 0,-1 0 1,0 0-1,1 0 0,-1-1 0,1 1 0,-1-1 0,1 1 0,0-1 0,-1 1 0,1-1 0,-1 0 0,1 1 0,0-1 0,-1 0 0,1 0 1,2-1-1,4 1 156,1 0 0,0-1 0,-1-1 0,1 1 0,-1-1-1,0 0 1,0-1 0,13-6 0,-17 8-118,-1-1-1,0 0 0,0 1 0,0-1 1,0 0-1,-1-1 0,1 1 1,-1 0-1,1-1 0,-1 1 0,0-1 1,1 0-1,-1 0 0,-1 0 0,1 0 1,0 0-1,-1 0 0,0 0 0,0-1 1,0 1-1,0 0 0,0-1 0,0 1 1,-1-5-1,0 7-51,0 0 0,0-1 0,0 1 0,-1 0 0,1 0 0,0 0 0,-1-1 0,1 1 0,-1 0 0,1 0 0,-1 0 0,0 0 0,1 0 0,-1 0 0,0 0 0,0 0 0,0 0 0,1 0 0,-1 0 0,0 0 0,0 1 0,0-1 0,-1 0 0,0 0 0,-38-9 25,23 9-111,0 1 1,-29 3-1,28 1-1972,8 0-3290,3 0-5463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43.839"/>
    </inkml:context>
    <inkml:brush xml:id="br0">
      <inkml:brushProperty name="width" value="0.025" units="cm"/>
      <inkml:brushProperty name="height" value="0.025" units="cm"/>
    </inkml:brush>
  </inkml:definitions>
  <inkml:trace contextRef="#ctx0" brushRef="#br0">1 322 7591,'0'0'9273,"3"-9"-8446,1 0-651,0-1 0,1 1 0,1 1-1,0-1 1,0 1 0,0 0 0,1 0-1,0 1 1,1 0 0,0 0 0,0 1-1,17-11 1,-4 3-124,1 0 0,0 2 0,1 0 0,0 2 0,1 0 0,0 2 0,1 0 0,-1 2 0,1 1 0,0 1 0,1 1 0,-1 1 0,1 1 0,49 5 0,-66-3-3,567 44 1695,-516-45-1734,2-2 83,0 3 0,0 3 0,0 2 0,62 15 0,-70-7 141,0-3 0,86 7-1,-112-17-11,0-1-1,0-1 0,-1-1 1,1-2-1,0-1 0,-1-1 1,27-9-1,333-100 3302,-302 90-3505,-60 16-14,0 1-1,1 1 1,0 1 0,0 1-1,0 2 1,39-1-1,-60 5 4,0 1 0,-1 0 0,1-1 0,0 1 0,-1 1 0,1-1 0,-1 1 0,0 0 0,0 0 0,5 5 0,25 14 34,-22-17-29,1-2 1,-1 1-1,1-2 0,-1 0 1,1 0-1,0-1 1,19-1-1,91-12 107,-63 3-103,-1-1-30,0 2 0,116 1 0,-162 9 1,0 0 0,0 1 0,0 1 0,-1 0 0,1 1 0,22 11 0,35 13 34,-40-21-5,0-2-1,0-1 1,1-1-1,0-1 1,33-3-1,154-18 16,-141 8-58,110 1 0,-169 11 17,1 1 0,-1 1 1,0 1-1,0 0 1,-1 1-1,1 1 0,24 14 1,40 15 27,-50-26-6,1-1-1,0-2 1,64 7-1,102-9-3,17 3-259,-199-5 248,0 1 1,0 0 0,0 2-1,0 0 1,-1 1 0,0 0-1,17 12 1,-17-9 27,1-2 1,0 0 0,0 0-1,0-2 1,1 0-1,25 4 1,4-7-54,0-1 1,-1-3-1,1-2 1,90-18 0,-43 6 4,-67 12 22,0 2 1,41 4-1,-46-2 3,-1 0-1,0-1 0,0-1 1,42-7-1,-26-3 21,-24 6-33,0 1 0,0 1 1,0 0-1,21-2 0,-33 5-37,2 39 121,-1-33-8842,5-24-2063</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0.699"/>
    </inkml:context>
    <inkml:brush xml:id="br0">
      <inkml:brushProperty name="width" value="0.025" units="cm"/>
      <inkml:brushProperty name="height" value="0.025" units="cm"/>
    </inkml:brush>
  </inkml:definitions>
  <inkml:trace contextRef="#ctx0" brushRef="#br0">178 58 12492,'0'0'9529,"-1"-8"-7618,1 4-1775,0 2-59,0 0-1,0 0 1,0 1-1,0-1 1,0 0-1,0 1 1,0-1 0,-1 0-1,1 1 1,-1-1-1,1 0 1,-1 1-1,1-1 1,-1 1-1,0-1 1,0 1-1,0-1 1,0 1-1,0 0 1,0 0 0,0-1-1,-1 1 1,1 0-1,0 0 1,-1 0-1,1 0 1,-1 0-1,1 0 1,-1 1-1,1-1 1,-1 0-1,1 1 1,-1-1-1,0 1 1,1 0 0,-1 0-1,0-1 1,0 1-1,-2 0 1,-1 1-21,0-1-1,0 1 1,0-1 0,0 2 0,0-1 0,0 0 0,0 1-1,0 0 1,1 0 0,-1 0 0,1 1 0,-1-1 0,1 1 0,0 0-1,0 1 1,0-1 0,1 1 0,-1-1 0,1 1 0,0 0 0,0 0-1,-5 8 1,4-4-27,-1 0-1,2-1 1,-1 1-1,1 1 1,0-1-1,1 0 1,-1 1-1,2-1 1,-1 1-1,1 0 1,1-1-1,0 17 1,0-22-14,1 0 0,0-1 1,-1 1-1,1 0 1,0-1-1,0 1 1,0-1-1,1 1 1,-1-1-1,1 0 0,-1 0 1,1 1-1,0-1 1,-1 0-1,1 0 1,0-1-1,1 1 1,1 1-1,1 1 54,1-2 1,-1 1-1,1 0 1,-1-1-1,1 0 1,0-1-1,11 3 0,-1-2 140,1-1-1,-1-1 0,0 0 0,1-1 0,20-4 1,-27 3-128,-1-1 0,0 0 1,0-1-1,0 0 1,-1 0-1,1 0 0,-1-1 1,0-1-1,0 0 1,-1 0-1,1 0 0,9-12 1,-13 14-53,-1 1 1,0-1-1,0 0 1,-1 0-1,1 0 1,-1 0-1,0 0 1,0 0-1,0-1 1,-1 1-1,1-1 1,-1 1-1,0-1 1,-1 0-1,1 1 1,-1-1-1,0 0 1,0 0-1,0 1 1,-1-1-1,1 0 1,-1 1-1,0-1 1,-1 1-1,1-1 1,-1 1-1,-3-7 1,2 7-208,1 1 1,-1 0-1,0 0 1,0 0-1,0 0 1,0 0-1,-1 1 0,1-1 1,-1 1-1,1 0 1,-1 0-1,0 0 1,0 1-1,0-1 1,0 1-1,0 0 0,0 0 1,0 0-1,-1 1 1,-7-1-1,-6 1-1671,0 0 0,0 1 0,-26 6 0,26-5-6597</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8.220"/>
    </inkml:context>
    <inkml:brush xml:id="br0">
      <inkml:brushProperty name="width" value="0.025" units="cm"/>
      <inkml:brushProperty name="height" value="0.025" units="cm"/>
    </inkml:brush>
  </inkml:definitions>
  <inkml:trace contextRef="#ctx0" brushRef="#br0">1 6 12332,'0'0'7783,"76"9"-6694,-40-9-673,2 0-159,2 0-161,2-1-64,-7-3-449,-3-2-351,-10 3-449,-10 2-513,-10 1-1025</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8.575"/>
    </inkml:context>
    <inkml:brush xml:id="br0">
      <inkml:brushProperty name="width" value="0.025" units="cm"/>
      <inkml:brushProperty name="height" value="0.025" units="cm"/>
    </inkml:brush>
  </inkml:definitions>
  <inkml:trace contextRef="#ctx0" brushRef="#br0">1 1 9769,'0'0'13869,"57"35"-13452,-13-34-321,6 1-64,0-1-641,1 0-1889,-5-1-2146,-2 0-4645</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8.952"/>
    </inkml:context>
    <inkml:brush xml:id="br0">
      <inkml:brushProperty name="width" value="0.025" units="cm"/>
      <inkml:brushProperty name="height" value="0.025" units="cm"/>
    </inkml:brush>
  </inkml:definitions>
  <inkml:trace contextRef="#ctx0" brushRef="#br0">295 47 14253,'0'0'8280,"-9"-8"-6961,6 4-1219,-1 1 0,0-1 0,0 1 1,0 0-1,0 0 0,0 1 0,0-1 0,-1 1 1,1 0-1,-1 0 0,0 0 0,0 1 0,1 0 0,-1 0 1,0 0-1,0 0 0,0 1 0,0 0 0,0 0 1,0 0-1,0 0 0,0 1 0,0 0 0,0 0 1,0 1-1,0-1 0,1 1 0,-1 0 0,-5 3 0,-2 2 68,0 1-1,1 0 0,0 1 0,0 0 0,1 0 1,1 1-1,-1 0 0,-13 20 0,19-23-112,0-1 1,0 1-1,0 0 0,1 1 1,0-1-1,0 0 0,1 1 1,0-1-1,1 1 0,-1 0 1,1 0-1,1 0 0,-1 0 0,1-1 1,1 1-1,2 15 0,-2-19-39,1 0-1,0-1 1,0 1-1,0 0 1,0-1-1,0 1 1,1-1-1,-1 0 1,1 0-1,0 0 1,0 0-1,0 0 1,1 0-1,-1-1 1,1 0-1,-1 0 1,1 0-1,0 0 1,-1 0 0,1-1-1,0 1 1,8 0-1,4 2 35,1-1 1,0 0-1,0-2 1,20 0-1,-35-1-26,0 0 0,1 0 0,-1 0 0,0-1 0,0 1 0,0-1 0,0 0 0,0 0 0,0 1 0,0-1 0,0 0 0,0-1 0,0 1 0,0 0 0,-1 0 0,1-1 0,-1 1 0,1-1 0,-1 0 0,1 1 0,-1-1 0,0 0 0,0 0 1,0 0-1,0 0 0,0 0 0,0 0 0,0 0 0,-1 0 0,1 0 0,-1 0 0,1 0 0,-1-1 0,0 1 0,0 0 0,0 0 0,0 0 0,0 0 0,-1-4 0,0 5-7,0 0 1,0 0 0,0 0-1,0 0 1,0 0-1,-1 0 1,1 0 0,0 0-1,0 1 1,-1-1-1,1 1 1,0-1 0,-1 0-1,1 1 1,0 0-1,-1-1 1,1 1 0,-1 0-1,1 0 1,0 0-1,-1 0 1,1 0 0,-1 0-1,1 0 1,-1 0-1,1 1 1,0-1 0,-3 2-1,2-2-5,1 0 0,-1 1 0,1-1 0,-1 1 0,1-1 0,-1 1 0,1-1 0,0 1 0,-1 0 0,1 0 0,0 0 0,-1 0 0,1 0-1,0 0 1,0 0 0,0 0 0,0 1 0,0-1 0,0 0 0,0 1 0,1-1 0,-1 1 0,0-1 0,1 0 0,-1 1 0,0 2 0,1-2-7,1-1 1,-1 1-1,1 0 1,-1-1-1,1 1 1,0-1-1,0 1 1,-1-1 0,1 1-1,0-1 1,0 0-1,0 1 1,1-1-1,-1 0 1,0 0-1,0 0 1,1 0-1,-1 0 1,0 0 0,1 0-1,-1 0 1,1 0-1,0-1 1,-1 1-1,1-1 1,-1 1-1,1-1 1,0 0-1,-1 1 1,1-1 0,2 0-1,62 3-361,-55-3 76,-1-1 35,0 1 1,0-2 0,0 1 0,0-1-1,0-1 1,11-4 0,-12 4 208,-8 2-17,-4 3 9,-1 0 1,1 1 0,-1-1 0,1 1-1,0 0 1,0 0 0,0 0 0,0 0-1,-3 5 1,2-4 16,-21 32 350,18-14-1209,10-1-3606,5-17-1081,7-3-3209</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9.325"/>
    </inkml:context>
    <inkml:brush xml:id="br0">
      <inkml:brushProperty name="width" value="0.025" units="cm"/>
      <inkml:brushProperty name="height" value="0.025" units="cm"/>
    </inkml:brush>
  </inkml:definitions>
  <inkml:trace contextRef="#ctx0" brushRef="#br0">51 0 7751,'0'0'14291,"-6"13"-12022,-2 1-1711,2 1-1,0 0 1,0 0-1,2 1 1,0-1-1,0 1 1,2 0 0,-2 27-1,4-29-442,-1 2-61,2 1 0,-1 0 0,2 0 0,0-1 1,6 19-1,-8-32 10,1-1 0,0 1 0,-1-1-1,1 1 1,1-1 0,-1 0 0,0 0 0,0 1 0,1-1 0,-1 0 0,1 0 0,0 0-1,0 0 1,0-1 0,0 1 0,0-1 0,0 1 0,0-1 0,0 1 0,0-1 0,1 0-1,-1 0 1,1 0 0,-1 0 0,0-1 0,1 1 0,0-1 0,-1 1 0,1-1 0,-1 0-1,1 0 1,-1 0 0,1 0 0,0-1 0,-1 1 0,1-1 0,-1 1 0,1-1 0,-1 0-1,0 0 1,1 0 0,2-2 0,4-2-33,1 0 0,-1-1 0,0 0 1,0 0-1,-1-1 0,0 0 0,0-1 0,10-12 0,50-72-140,-67 92 109,8-13-412,16-24-110,-17 13-3584,-16 21-6341,1 3 134</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59.668"/>
    </inkml:context>
    <inkml:brush xml:id="br0">
      <inkml:brushProperty name="width" value="0.025" units="cm"/>
      <inkml:brushProperty name="height" value="0.025" units="cm"/>
    </inkml:brush>
  </inkml:definitions>
  <inkml:trace contextRef="#ctx0" brushRef="#br0">0 1 18033,'0'0'10026,"9"54"-7977,4-40-543,5-1-673,2 2-513,-2-1-320,-4 3 0,-5 2-1025,-6-1-1890,-3-4-3427,0-2-6822</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27.878"/>
    </inkml:context>
    <inkml:brush xml:id="br0">
      <inkml:brushProperty name="width" value="0.025" units="cm"/>
      <inkml:brushProperty name="height" value="0.025" units="cm"/>
    </inkml:brush>
  </inkml:definitions>
  <inkml:trace contextRef="#ctx0" brushRef="#br0">80 174 8104,'5'-8'5947,"-2"10"-2342,-1 20-1232,-9 36-1694,-53 175 4002,50-200-3865,8-28-711,0-1 0,0 2 0,0-1 0,1 0 0,0 0 0,0 0 0,0 1 1,1-1-1,0 0 0,0 1 0,1 8 0,1-13-74,1 0 0,-1 0 0,1 0 0,-1-1 0,1 1 0,-1-1 0,1 1 0,-1-1 0,1 0 1,0 0-1,-1 0 0,1 0 0,0 0 0,2-1 0,4 0 64,61-2 186,79-14 0,27-2-240,827 37 101,-709-3-92,271-13-35,-404-13 428,238-47 1,-330 46-68,0 4 1,102-1-1,143 20-451,-44 0-103,555-13 295,437 6-26,-924 7-85,458-4-7,-589-9 13,58-5 14,-256 6-12,45-6 42,-52 7-41,1-1 0,0 1 0,-1-1 0,1 0 0,-1 0 0,1 0-1,-1 0 1,1 0 0,-1 0 0,0-1 0,1 1 0,-1-1 0,0 1 0,0-1 0,3-3 0,-4 3-5,-1-1-1,1 1 0,0 0 1,-1 0-1,1-1 0,-1 1 1,0 0-1,0-1 1,0 1-1,0 0 0,0-1 1,0 1-1,-1 0 1,1 0-1,-1-1 0,1 1 1,-1 0-1,-2-4 0,-25-43 12,11 21-17,5 2 4,0 0 1,2-1-1,1 0 1,1-1-1,1 1 0,-4-45 1,10 59-14,-8-51-74,8 60 73,0 0 0,0 0-1,0 0 1,-1 0 0,1 1 0,-1-1-1,0 0 1,0 1 0,0 0-1,-1-1 1,1 1 0,-6-5-1,8 7-64,-1 1 0,1 0-1,0-1 1,0 1 0,-1 0-1,1-1 1,0 1 0,-1 0-1,1 0 1,0-1 0,-1 1-1,1 0 1,0 0 0,-1 0-1,1 0 1,0 0 0,-1-1-1,1 1 1,0 0 0,-1 0-1,1 0 1,-1 0 0,1 0-1,0 0 1,-1 0 0,1 0-1,-1 0 1,1 0 0,0 1-1,-1-1 1,1 0 0,0 0-1,-1 0 1,1 0 0,-1 1 0,1-1-1,0 0 1,-1 0 0,1 0-1,0 1 1,0-1 0,-1 0-1,1 1 1,0-1 0,0 0-1,-1 1 1,1-1 0,0 0-1,0 1 1,0-1 0,0 0-1,-1 1 1,1-1 0,0 0-1,0 1 1,0-1 0,0 1-1,-1 25-7917,1-22 4735</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7:28.254"/>
    </inkml:context>
    <inkml:brush xml:id="br0">
      <inkml:brushProperty name="width" value="0.025" units="cm"/>
      <inkml:brushProperty name="height" value="0.025" units="cm"/>
    </inkml:brush>
  </inkml:definitions>
  <inkml:trace contextRef="#ctx0" brushRef="#br0">16 161 9065,'0'0'395,"-1"0"0,0-1 0,0 1 1,0 0-1,0-1 0,0 1 1,1-1-1,-1 1 0,0-1 1,0 1-1,1-1 0,-1 1 0,0-1 1,1 0-1,-1 0 0,1 1 1,-1-1-1,1 0 0,-1 0 1,1 1-1,-1-2 0,15-5 4326,38 5-2116,-46 2-2479,-1 0 63,1-1-1,-1 0 1,1 0-1,-1-1 1,1 1-1,-1-1 1,0 0-1,0-1 0,0 0 1,0 1-1,0-1 1,8-7-1,54-55 1092,-33 30-921,-33 35-354,0-1-1,0 0 1,0 0-1,0 1 1,0-1-1,0 0 1,0 1-1,0-1 1,0 1-1,0 0 1,1-1-1,-1 1 1,0 0-1,0 0 1,0-1-1,0 1 1,1 0-1,-1 0 1,0 0-1,0 1 1,0-1-1,0 0 1,1 0-1,-1 1 1,0-1-1,0 0 1,0 1-1,0-1 1,0 1-1,0 0 1,0-1-1,0 1 1,0 0-1,0-1 1,0 1-1,0 0 1,-1 0-1,1 0 1,0 0-1,1 2 1,4 5-26,0 1 1,-1 0 0,8 18-1,-5-10 57,-1-5-129,61 99 109,-59-99-950,0 1 1,1-1 0,0-1 0,1 0 0,0 0 0,15 9 0,4-3-4731</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5.385"/>
    </inkml:context>
    <inkml:brush xml:id="br0">
      <inkml:brushProperty name="width" value="0.025" units="cm"/>
      <inkml:brushProperty name="height" value="0.025" units="cm"/>
    </inkml:brush>
  </inkml:definitions>
  <inkml:trace contextRef="#ctx0" brushRef="#br0">0 123 7495,'0'0'9257,"87"-54"-8552,-36 36-129,9 0-256,6 4-192,8 3-128,1 5 33,0 5-866,4 1-961,-1 3-929,-1 8-319,4-3-4293</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6.105"/>
    </inkml:context>
    <inkml:brush xml:id="br0">
      <inkml:brushProperty name="width" value="0.025" units="cm"/>
      <inkml:brushProperty name="height" value="0.025" units="cm"/>
    </inkml:brush>
  </inkml:definitions>
  <inkml:trace contextRef="#ctx0" brushRef="#br0">1 51 11147,'0'0'4067,"52"-23"-3746,-14 14-193,4 2-128,9 3 32,5 2-545,1 2-896,-4-2-1249,-2-1-2435</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7.432"/>
    </inkml:context>
    <inkml:brush xml:id="br0">
      <inkml:brushProperty name="width" value="0.025" units="cm"/>
      <inkml:brushProperty name="height" value="0.025" units="cm"/>
    </inkml:brush>
  </inkml:definitions>
  <inkml:trace contextRef="#ctx0" brushRef="#br0">4 180 12876,'0'0'1175,"-1"11"309,0-6-1343,0 10 318,0 0 0,1 0-1,1 0 1,0 0 0,1 0 0,4 15-1,29 66 1072,58 113 0,-50-118 594,-31-72 1007,-9-35 444,0-6-3832,10-37 486,3 0 1,2 2-1,3 0 1,30-57-1,-35 79-202,0-2-49,1-6-357,3 2 0,1 0 0,31-44 1,-49 81-40,1-1 1,0 1-1,0 0 1,0 0-1,1 0 1,-1 0 0,1 1-1,0 0 1,9-4-1,29-9-9090,-18 9-1136</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8.807"/>
    </inkml:context>
    <inkml:brush xml:id="br0">
      <inkml:brushProperty name="width" value="0.025" units="cm"/>
      <inkml:brushProperty name="height" value="0.025" units="cm"/>
    </inkml:brush>
  </inkml:definitions>
  <inkml:trace contextRef="#ctx0" brushRef="#br0">1 553 13773,'0'0'5381,"8"-8"-3491,145-163 2712,-81 83-3783,71-113 0,-114 150-516,-15 27 447,-28 54-591,2-4-156,3-9 1,1 0 0,1 0-1,0 0 1,1 1-1,1 0 1,1 0 0,-4 35-1,8-53-4,0 1 1,0-1-1,0 1 0,0-1 0,0 1 0,1-1 0,-1 1 0,0-1 1,0 1-1,1-1 0,-1 0 0,0 1 0,0-1 0,1 1 0,-1-1 1,0 0-1,1 1 0,-1-1 0,1 0 0,-1 1 0,0-1 0,1 0 0,-1 0 1,1 1-1,-1-1 0,1 0 0,-1 0 0,1 0 0,-1 0 0,1 0 1,-1 1-1,1-1 0,-1 0 0,1 0 0,-1 0 0,1 0 0,-1-1 1,1 1-1,-1 0 0,1 0 0,-1 0 0,1 0 0,-1 0 0,1-1 0,0 1 1,25-11 93,-13 0-45,0 1 0,0-2 1,-1 1-1,-1-2 1,0 0-1,17-25 0,46-93 740,-92 265-585,18-131-208,-1-1-1,1 1 1,0 0 0,0 0 0,0-1 0,0 1-1,0 0 1,0 0 0,1-1 0,0 1-1,-1 0 1,1-1 0,0 1 0,0 0-1,0-1 1,1 1 0,-1-1 0,1 0-1,-1 1 1,1-1 0,2 2 0,-1-2-195,1-1 0,0 1 0,-1-1 0,1 0 0,0 0 0,-1 0 0,1-1 0,0 1 0,0-1 0,0 0 0,-1 0 0,1-1 0,0 1 0,0-1 0,3 0 0,26-9-4792,-12-1-1318,5-2-7062</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9.149"/>
    </inkml:context>
    <inkml:brush xml:id="br0">
      <inkml:brushProperty name="width" value="0.025" units="cm"/>
      <inkml:brushProperty name="height" value="0.025" units="cm"/>
    </inkml:brush>
  </inkml:definitions>
  <inkml:trace contextRef="#ctx0" brushRef="#br0">26 0 19667,'0'0'7655,"-26"51"-7559,26-31-32,0 5-833,0 0-1217,0-5-800,4-2-1506,3-8-5798</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19.767"/>
    </inkml:context>
    <inkml:brush xml:id="br0">
      <inkml:brushProperty name="width" value="0.025" units="cm"/>
      <inkml:brushProperty name="height" value="0.025" units="cm"/>
    </inkml:brush>
  </inkml:definitions>
  <inkml:trace contextRef="#ctx0" brushRef="#br0">232 50 12300,'0'0'6085,"6"-8"-3330,18-25-524,-18 25-533,-18 23-214,-23 33-1316,-181 218 97,211-265-3431,7-13 1129,5-14-1483,7-13-3052</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20.101"/>
    </inkml:context>
    <inkml:brush xml:id="br0">
      <inkml:brushProperty name="width" value="0.025" units="cm"/>
      <inkml:brushProperty name="height" value="0.025" units="cm"/>
    </inkml:brush>
  </inkml:definitions>
  <inkml:trace contextRef="#ctx0" brushRef="#br0">0 1 17264,'0'0'8296,"11"72"-7431,10-44-160,4 3-225,6 0-320,-1 1-96,1 3 0,0 1-320,-4-3-1506,-5-1-1216,-5-6-1827,-6 0-5252</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2.588"/>
    </inkml:context>
    <inkml:brush xml:id="br0">
      <inkml:brushProperty name="width" value="0.025" units="cm"/>
      <inkml:brushProperty name="height" value="0.025" units="cm"/>
    </inkml:brush>
  </inkml:definitions>
  <inkml:trace contextRef="#ctx0" brushRef="#br0">153 0 8264,'-9'1'2034,"-13"-1"-699,5 0 467,0 1 0,0 0 0,1 1 0,-30 7 1,45-9-1772,1 0 1,0 0 0,-1 0-1,1 0 1,0 0 0,-1 0-1,1 0 1,0 0 0,-1 1-1,1-1 1,-1 0 0,1 0-1,0 0 1,0 1 0,-1-1-1,1 0 1,0 0 0,-1 1-1,1-1 1,0 0 0,0 1-1,0-1 1,-1 0 0,1 1-1,0-1 1,0 0 0,0 1-1,0-1 1,-1 0 0,1 1-1,0-1 1,0 1 0,0-1-1,0 0 1,0 1 0,0-1-1,0 0 1,0 1 0,0-1 0,0 1-1,1-1 1,-1 0 0,0 1-1,0-1 1,0 0 0,0 1-1,0-1 1,1 0 0,-1 1-1,0-1 1,0 0 0,1 1-1,-1-1 1,0 0 0,0 0-1,1 1 1,-1-1 0,0 0-1,1 0 1,0 1 0,21 10 459,30 0-264,1-3 0,0-2-1,1-2 1,78-5 0,-60 1-795,26-3-2107,-2-10-2332</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3.741"/>
    </inkml:context>
    <inkml:brush xml:id="br0">
      <inkml:brushProperty name="width" value="0.025" units="cm"/>
      <inkml:brushProperty name="height" value="0.025" units="cm"/>
    </inkml:brush>
  </inkml:definitions>
  <inkml:trace contextRef="#ctx0" brushRef="#br0">0 58 7111,'0'0'12620,"71"-7"-11371,-26-2-288,10 3-160,9-4-289,0 2-320,5 0-128,-5 4-32,-7 3-576,-7 1-705,-9 0-1058,-8-5-2721</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5.689"/>
    </inkml:context>
    <inkml:brush xml:id="br0">
      <inkml:brushProperty name="width" value="0.025" units="cm"/>
      <inkml:brushProperty name="height" value="0.025" units="cm"/>
    </inkml:brush>
  </inkml:definitions>
  <inkml:trace contextRef="#ctx0" brushRef="#br0">39 28 8872,'-10'0'1570,"-1"-1"896,2-5-448,4 2-480,2 1-289,3-1-32,0 2-128,11-2-480,7 1-385,8 2-128,9 1-96,9 0 32,9 0-64,9 4-833,4 2-1473,6-6-1826,2 0-4036</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6.081"/>
    </inkml:context>
    <inkml:brush xml:id="br0">
      <inkml:brushProperty name="width" value="0.025" units="cm"/>
      <inkml:brushProperty name="height" value="0.025" units="cm"/>
    </inkml:brush>
  </inkml:definitions>
  <inkml:trace contextRef="#ctx0" brushRef="#br0">48 71 9001,'0'0'9705,"-48"-3"-6951,59 3-1633,18-3-352,10 1-417,18-2-255,8-1-97,7 0 64,2-1-641,-2 0-512,-4 2-384,-9-2-962,-7-4-1056,-7-6-7271</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7.221"/>
    </inkml:context>
    <inkml:brush xml:id="br0">
      <inkml:brushProperty name="width" value="0.025" units="cm"/>
      <inkml:brushProperty name="height" value="0.025" units="cm"/>
    </inkml:brush>
  </inkml:definitions>
  <inkml:trace contextRef="#ctx0" brushRef="#br0">1 118 10122,'0'0'13805,"12"-9"-13127,13-7-556,0 1 0,0 1 0,2 2 0,-1 0 0,1 2 0,1 1 0,57-11 1,-84 20-125,-1 0 1,1 1 0,0-1-1,-1 0 1,1 0 0,0 1 0,-1-1-1,1 1 1,0-1 0,-1 1-1,1-1 1,-1 1 0,1-1-1,-1 1 1,1-1 0,-1 1 0,1-1-1,-1 1 1,0 0 0,1-1-1,-1 1 1,0 0 0,0-1 0,1 1-1,-1 0 1,0 0 0,0-1-1,0 1 1,0 0 0,0-1 0,0 1-1,0 0 1,0 1 0,0 34-23,-1-26 60,1-7-28,0-1 1,0 1 0,0 0 0,1-1 0,-1 1 0,1-1 0,0 1 0,-1-1 0,1 1 0,0-1 0,1 1 0,-1-1 0,0 0 0,1 0 0,-1 0 0,1 0 0,-1 0 0,1 0 0,0 0 0,3 2 0,-1-1 65,0-1 0,1 0-1,-1 1 1,1-1 0,0-1-1,-1 1 1,1-1 0,0 0-1,0 0 1,5 0 0,7 0 192,0-1 1,0 0 0,0-2 0,0 0 0,25-7-1,-18 3-138,-1-2 0,29-13 0,-42 17-81,-1-1 1,0 0-1,0-1 1,0 0-1,0 0 1,-1-1-1,13-13 1,-18 15 0,-8 16-164,5-10 83,-1-1 1,1 1 0,-1-1-1,1 1 1,0 0 0,-1-1-1,1 1 1,0-1 0,-1 1-1,1 0 1,0-1 0,0 1-1,0 0 1,-1-1 0,1 1 0,0 0-1,0-1 1,0 1 0,0 0-1,0-1 1,0 1 0,1 0-1,-1 0 1,0-1 0,0 1-1,0-1 1,1 1 0,-1 0-1,0-1 1,1 1 0,-1 0-1,0-1 1,1 1 0,-1-1-1,1 1 1,-1-1 0,1 1 0,-1-1-1,1 1 1,-1-1 0,1 0-1,-1 1 1,1-1 0,0 0-1,-1 1 1,1-1 0,0 0-1,-1 0 1,1 0 0,0 0-1,-1 1 1,1-1 0,0 0-1,-1 0 1,1 0 0,0 0-1,0-1 1,-1 1 0,2 0-1,5 1-1044,1 0 0,0 0 0,0-1 0,-1 0 0,1 0-1,0-1 1,0 0 0,14-4 0,10-9-7069</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8.545"/>
    </inkml:context>
    <inkml:brush xml:id="br0">
      <inkml:brushProperty name="width" value="0.025" units="cm"/>
      <inkml:brushProperty name="height" value="0.025" units="cm"/>
    </inkml:brush>
  </inkml:definitions>
  <inkml:trace contextRef="#ctx0" brushRef="#br0">0 87 11691,'0'0'5349,"6"-9"-5141,-3 4-118,-1-2 23,2 1 0,-1 0 0,1 1 0,0-1 0,0 0 0,0 1 0,1 0 0,-1 0 0,1 1 0,1-1 0,-1 1 0,7-4 0,-11 11 37,0 0 0,0-1 0,0 1 0,-1 0 0,1 0-1,-1 0 1,0 0 0,0 0 0,0 0 0,0 5 0,0-4 27,-1 25 412,0-19-489,0 1 0,1 0 0,0 0 0,1 0 0,1-1 0,2 13 1,-3-21-88,0 0 1,0 0 0,0 0 0,0 0 0,0 0 0,0 0 0,0 0 0,1 0 0,-1-1 0,1 1 0,0 0 0,-1-1 0,1 0 0,0 1 0,0-1 0,0 0 0,0 0 0,0 0-1,0 0 1,0 0 0,0 0 0,0-1 0,1 1 0,-1-1 0,0 1 0,0-1 0,1 0 0,-1 0 0,0 0 0,0 0 0,1 0 0,-1-1 0,0 1 0,4-2 0,4 0 104,0-1 0,-1-1 0,1 0 0,-1 0 0,0-1 0,0 0 1,0-1-1,-1 1 0,0-2 0,11-10 0,-9 8-212,-1 0-1,0 0 1,-1-1 0,0-1-1,-1 1 1,0-1-1,11-23 1,-18 32-236,4-8-630,-6 5-2688,-4 4-2678</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8:39.479"/>
    </inkml:context>
    <inkml:brush xml:id="br0">
      <inkml:brushProperty name="width" value="0.025" units="cm"/>
      <inkml:brushProperty name="height" value="0.025" units="cm"/>
    </inkml:brush>
  </inkml:definitions>
  <inkml:trace contextRef="#ctx0" brushRef="#br0">0 245 10698,'0'0'6139,"1"-11"-5231,0 0-571,0 0 1,1 0 0,1 0-1,0 1 1,6-16 0,-7 22-189,-1-1 1,1 1 0,0-1 0,1 1 0,-1 0 0,1 0 0,0 0 0,0 0 0,0 0 0,1 1 0,-1-1 0,1 1 0,0 0 0,0 0-1,0 0 1,0 1 0,9-4 0,-12 6-140,0 0 1,0 0-1,-1 0 0,1 0 0,0 0 0,0 0 1,0 0-1,0 0 0,0 1 0,0-1 0,-1 0 1,1 1-1,0-1 0,0 1 0,-1-1 0,1 1 1,0-1-1,0 1 0,-1-1 0,1 1 0,-1 0 1,1-1-1,0 1 0,-1 0 0,1 0 0,-1-1 0,0 1 1,1 0-1,-1 0 0,0 0 0,1-1 0,-1 3 1,13 40 235,-3-12-145,-8-28-95,-1-1 0,1 1 0,0-1 0,1 0 0,-1 0 0,0 0 1,0 0-1,1 0 0,-1-1 0,1 1 0,0-1 0,-1 1 0,1-1 0,0 0 1,0 0-1,0 0 0,0-1 0,0 1 0,0-1 0,0 1 0,0-1 1,0 0-1,0 0 0,0-1 0,0 1 0,0 0 0,0-1 0,0 0 1,0 0-1,0 0 0,-1 0 0,5-2 0,9-4 149,0 0 0,-1-1 0,1-1 0,14-12-1,-23 17-79,78-60 257,-76 56-123,0 0 0,-1 0 0,1-1 0,-2 0-1,1-1 1,9-16 0,-26 37 229,6-8-608,1-1 0,-1 1 0,1-1 1,0 1-1,0 0 0,0 0 0,1 0 1,-1 0-1,-1 4 0,3-5 41,-3 12-2746,4-14 2694,-1 1 0,0-1 0,0 0 0,0 1 0,0-1 0,0 0 0,0 0 0,0 1 0,0-1 1,1 0-1,-1 0 0,0 0 0,0 1 0,0-1 0,1 0 0,-1 0 0,0 0 0,0 1 0,0-1 0,1 0 0,-1 0 0,0 0 0,0 0 0,1 0 0,-1 0 0,0 1 0,1-1 1,-1 0-1,0 0 0,0 0 0,1 0 0,-1 0 0,0 0 0,1 0 0,-1 0 0,0 0 0,0 0 0,1-1 0,-1 1 0,0 0 0,0 0 0,1 0 0,-1 0 0,1 0 1,16-7-9568</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00.561"/>
    </inkml:context>
    <inkml:brush xml:id="br0">
      <inkml:brushProperty name="width" value="0.025" units="cm"/>
      <inkml:brushProperty name="height" value="0.025" units="cm"/>
    </inkml:brush>
  </inkml:definitions>
  <inkml:trace contextRef="#ctx0" brushRef="#br0">74 1 9065,'0'0'320,"-48"25"-737,22 2-2561</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07.506"/>
    </inkml:context>
    <inkml:brush xml:id="br0">
      <inkml:brushProperty name="width" value="0.025" units="cm"/>
      <inkml:brushProperty name="height" value="0.025" units="cm"/>
      <inkml:brushProperty name="color" value="#E71224"/>
    </inkml:brush>
  </inkml:definitions>
  <inkml:trace contextRef="#ctx0" brushRef="#br0">374 302 13805,'0'0'6353,"1"-9"-3529,1 1-2643,-1 3 281,0 1 1,-1 0 0,1 0 0,-1 0-1,0 0 1,0-1 0,-1-5 0,1 8-350,-1 1 0,0-1 0,1 0 1,-1 1-1,0-1 0,0 1 1,0-1-1,0 1 0,0-1 1,0 1-1,0 0 0,-1-1 1,1 1-1,0 0 0,-1 0 1,1 0-1,-1 0 0,1 0 1,-1 0-1,1 1 0,-1-1 0,0 0 1,1 1-1,-4-1 0,-2 0-85,1 0-1,0 0 1,0 1-1,0 0 1,-1 0-1,1 0 0,0 1 1,0 0-1,0 0 1,0 1-1,0 0 1,0 0-1,0 0 0,0 1 1,1-1-1,-1 1 1,1 1-1,0-1 1,0 1-1,0 0 0,-5 5 1,4-3 37,0 0 1,0 0-1,1 1 0,0 0 1,0 0-1,0 0 1,1 1-1,0-1 0,1 1 1,0 0-1,0 0 0,0 1 1,1-1-1,0 0 1,0 10-1,2-17-55,0-1-1,0 1 1,0 0 0,0 0 0,0-1-1,0 1 1,0 0 0,0 0-1,1 0 1,-1-1 0,0 1 0,0 0-1,1-1 1,-1 1 0,1 0-1,-1-1 1,1 1 0,-1 0 0,1-1-1,-1 1 1,1-1 0,-1 1-1,1-1 1,0 1 0,-1-1 0,1 1-1,0-1 1,1 1 0,28 2 334,-21-4-203,0-1-1,0 0 1,0 0 0,15-7-1,-8 1-128,-1-1-1,-1 0 0,1-1 1,-1 0-1,-1-2 0,0 1 1,-1-1-1,0-1 0,11-16 1,-16 20-14,-1 1 1,-1-1 0,1-1-1,-1 1 1,-1-1 0,0 0-1,0 0 1,-1 0 0,0-1-1,-1 1 1,0-1 0,-1 1-1,0-1 1,-1 0 0,0 1-1,-1-13 1,0 20 1,0-1 0,0 1 0,0 0 0,0 0 0,0-1 0,-1 1 0,1 0 0,-1 0 0,0 0 0,0 0 0,0 1 0,0-1 0,-1 1 0,1-1 0,-1 1 0,-4-4 0,1 2 0,0 1 0,-1 0 0,1 0 0,-1 0 0,1 0 0,-1 1 0,-12-2 0,-3 1 0,0 1 0,0 1 0,0 1 0,-27 4 0,32-2 7,1 1 1,0 1-1,0 0 0,0 1 1,1 1-1,0 1 0,-22 12 1,32-16-14,-1 1 0,0 0 0,1 0 0,0 1 0,0-1 1,0 1-1,0 0 0,1 1 0,-5 7 0,7-9-7,0-1 0,1 0 0,0 1 0,-1 0 0,1-1 0,0 1 0,1 0 0,-1-1 0,1 1 0,-1 0-1,1 0 1,0-1 0,1 1 0,-1 0 0,1 0 0,0-1 0,2 8 0,-2-7-291,1 0-1,0 0 1,1 0-1,-1 0 0,0-1 1,1 1-1,0-1 1,0 0-1,0 0 1,5 4-1,38 24-8452,-11-12-2443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09.438"/>
    </inkml:context>
    <inkml:brush xml:id="br0">
      <inkml:brushProperty name="width" value="0.025" units="cm"/>
      <inkml:brushProperty name="height" value="0.025" units="cm"/>
      <inkml:brushProperty name="color" value="#E71224"/>
    </inkml:brush>
  </inkml:definitions>
  <inkml:trace contextRef="#ctx0" brushRef="#br0">32 1 17200,'3'10'4634,"-3"18"-3625,0-24-374,-2 17 137,0 0-1,-1 0 1,-7 26-1,5-26 71,0 0 0,2 0 0,-1 28 0,4-48-787,1 1 0,-1-1 0,1 1-1,-1-1 1,1 1 0,0-1 0,0 1 0,-1-1-1,1 0 1,0 1 0,1-1 0,-1 0-1,0 0 1,0 0 0,0 0 0,1 0 0,-1 0-1,0 0 1,1 0 0,-1 0 0,1-1 0,-1 1-1,1 0 1,-1-1 0,1 0 0,0 1-1,-1-1 1,1 0 0,1 0 0,56 6 392,-53-6-413,48 1 69,11 0-2053,-23 2-6656,-35-3 583</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09.811"/>
    </inkml:context>
    <inkml:brush xml:id="br0">
      <inkml:brushProperty name="width" value="0.025" units="cm"/>
      <inkml:brushProperty name="height" value="0.025" units="cm"/>
      <inkml:brushProperty name="color" value="#E71224"/>
    </inkml:brush>
  </inkml:definitions>
  <inkml:trace contextRef="#ctx0" brushRef="#br0">0 2 15471,'0'0'10121,"15"0"-8220,246-1 1470,111 0-5509,-276 9-1527,12-1-5098,-78-7 2875</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0.445"/>
    </inkml:context>
    <inkml:brush xml:id="br0">
      <inkml:brushProperty name="width" value="0.025" units="cm"/>
      <inkml:brushProperty name="height" value="0.025" units="cm"/>
      <inkml:brushProperty name="color" value="#E71224"/>
    </inkml:brush>
  </inkml:definitions>
  <inkml:trace contextRef="#ctx0" brushRef="#br0">207 246 10410,'0'0'8477,"3"-10"-4863,8-31-555,-10 39-2938,-1 1 0,0 0 0,0 0 0,0-1-1,0 1 1,0 0 0,0 0 0,0-1 0,0 1 0,0 0 0,-1 0 0,1-1-1,0 1 1,-1 0 0,1 0 0,-1 0 0,0 0 0,1 0 0,-1 0-1,0 0 1,1 0 0,-1 0 0,0 0 0,0 0 0,0 0 0,0 0-1,0 0 1,0 1 0,0-1 0,0 0 0,0 1 0,0-1 0,-1 1-1,1 0 1,0-1 0,0 1 0,0 0 0,-1-1 0,1 1 0,0 0 0,-3 0-1,-49 2-39,49-1-81,0 1 0,-1-1 0,1 1 0,0 0 0,0 0 0,0 1 1,0-1-1,0 1 0,0 0 0,1 0 0,-1 0 0,1 1 0,0-1 0,0 1 0,0 0 0,1 0 0,-1 0 0,-3 8 0,3-7 16,1 1 0,-1 0 0,1 0 0,0 0 0,1 0 0,-1 0 0,1 0 0,0 0 0,1 0 0,0 1-1,0-1 1,0 0 0,2 11 0,-1-16-6,-1 0-1,1 0 0,0 1 1,0-1-1,0 0 0,0 0 1,0 0-1,0 0 1,0 0-1,0 0 0,1 0 1,-1-1-1,0 1 0,0 0 1,1-1-1,-1 1 0,1-1 1,-1 1-1,0-1 1,1 0-1,-1 1 0,1-1 1,-1 0-1,1 0 0,-1 0 1,1 0-1,1 0 0,42-7 621,-34 3-583,-1-1 0,1-1 1,-1 0-1,0 0 0,0-1 1,-1 0-1,0 0 0,-1-1 1,1-1-1,-1 1 0,-1-1 1,13-19-1,-15 21-28,0-1 0,0 0-1,-1 0 1,0-1 0,-1 1 0,0-1-1,0 0 1,-1 0 0,0 0 0,0 0-1,-1 0 1,0 0 0,-1 0 0,0 0-1,0-1 1,-3-16 0,1 23-19,1-1 0,-1 1 0,0 0 0,0 0 0,0 0 0,0 0 0,0 1 0,-1-1 0,1 0 0,-1 1 0,0 0 0,0 0 0,0 0 0,0 0 0,0 0 0,0 0 0,0 1 0,-1-1 0,1 1 0,0 0 0,-1 0 0,1 0 0,-1 1 0,0-1 0,1 1 0,-5 0 0,-2-1 0,1 1 0,0 0 0,0 1 0,0 0 0,0 0 0,0 1 0,0 0 0,0 0 0,-11 6 0,5 0-191,0 0-1,-23 18 1,33-22 74,0 0 1,-1 1-1,2-1 1,-1 1-1,0 0 0,1 1 1,0-1-1,0 1 0,-4 10 1,7-16-54,1 1-1,0-1 1,0 1 0,0-1 0,-1 0 0,1 1 0,0-1-1,0 1 1,0-1 0,0 1 0,0-1 0,0 1 0,0-1 0,0 1-1,0-1 1,0 1 0,1-1 0,-1 1 0,0-1 0,0 1 0,0-1-1,1 1 1,-1-1 0,0 1 0,0-1 0,1 0 0,-1 1-1,0-1 1,1 0 0,-1 1 0,0-1 0,1 1 0,20 4-3474,25-9-5200,-16-5-2286</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1.103"/>
    </inkml:context>
    <inkml:brush xml:id="br0">
      <inkml:brushProperty name="width" value="0.025" units="cm"/>
      <inkml:brushProperty name="height" value="0.025" units="cm"/>
      <inkml:brushProperty name="color" value="#E71224"/>
    </inkml:brush>
  </inkml:definitions>
  <inkml:trace contextRef="#ctx0" brushRef="#br0">213 1 8232,'0'0'20280,"-10"7"-19879,-11 9-285,-13 9-2,0 1 0,2 1-1,-50 55 1,84-103-19893</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1.446"/>
    </inkml:context>
    <inkml:brush xml:id="br0">
      <inkml:brushProperty name="width" value="0.025" units="cm"/>
      <inkml:brushProperty name="height" value="0.025" units="cm"/>
      <inkml:brushProperty name="color" value="#E71224"/>
    </inkml:brush>
  </inkml:definitions>
  <inkml:trace contextRef="#ctx0" brushRef="#br0">0 1 15278,'0'0'13838,"63"41"-13358,-33-28-288,3 0-96,0-1-224,-1-2-1634,-4 0-2594,-6-2-3523</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2.491"/>
    </inkml:context>
    <inkml:brush xml:id="br0">
      <inkml:brushProperty name="width" value="0.025" units="cm"/>
      <inkml:brushProperty name="height" value="0.025" units="cm"/>
      <inkml:brushProperty name="color" value="#E71224"/>
    </inkml:brush>
  </inkml:definitions>
  <inkml:trace contextRef="#ctx0" brushRef="#br0">3 276 13613,'-1'0'218,"1"0"1,0 0-1,0 1 0,0-1 0,0 0 1,-1 0-1,1 0 0,0 0 1,0 1-1,0-1 0,0 0 1,0 0-1,0 0 0,-1 1 1,1-1-1,0 0 0,0 0 1,0 0-1,0 1 0,0-1 0,0 0 1,0 0-1,0 1 0,0-1 1,0 0-1,0 0 0,0 1 1,0-1-1,0 0 0,0 0 1,0 0-1,1 1 0,-1-1 1,0 0-1,0 0 0,0 0 1,0 1-1,0-1 0,0 0 0,1 0 1,-1 0-1,0 0 0,0 1 1,0-1-1,1 0 0,-1 0 1,0 0-1,0 0 0,0 0 1,1 0-1,-1 1 0,14-11 3356,22-25-3132,-33 32 371,52-55 673,88-121 1,-141 186-1487,0 0 0,-1 0 0,0 0 0,-1 0 0,0 0 0,0 8 0,-17 63 0,13-64 0,0-1 0,1 1 0,0 0 0,1 0 0,1 0 0,0 0 0,1 0 0,1 15 0,0-25-2535,4 4-11693</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2.820"/>
    </inkml:context>
    <inkml:brush xml:id="br0">
      <inkml:brushProperty name="width" value="0.025" units="cm"/>
      <inkml:brushProperty name="height" value="0.025" units="cm"/>
      <inkml:brushProperty name="color" value="#E71224"/>
    </inkml:brush>
  </inkml:definitions>
  <inkml:trace contextRef="#ctx0" brushRef="#br0">1 15 19442,'0'0'7239,"56"4"-6566,-23-4-545,4 0-416,1 0-2307,-7-5-3042,0-8-7848</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3.193"/>
    </inkml:context>
    <inkml:brush xml:id="br0">
      <inkml:brushProperty name="width" value="0.025" units="cm"/>
      <inkml:brushProperty name="height" value="0.025" units="cm"/>
      <inkml:brushProperty name="color" value="#E71224"/>
    </inkml:brush>
  </inkml:definitions>
  <inkml:trace contextRef="#ctx0" brushRef="#br0">1 27 17264,'0'0'13901,"74"-13"-13644,-26 9-161,5 1-64,-5-1-256,-4 1-1058,-10 3-1152,-10 0-1377,-13 0-1795</inkml:trace>
  <inkml:trace contextRef="#ctx0" brushRef="#br0" timeOffset="1">25 207 17424,'0'0'4261,"66"19"-3429,-21-19-383,5-5-289,0-4-577,-3-4-4131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14.392"/>
    </inkml:context>
    <inkml:brush xml:id="br0">
      <inkml:brushProperty name="width" value="0.025" units="cm"/>
      <inkml:brushProperty name="height" value="0.025" units="cm"/>
      <inkml:brushProperty name="color" value="#E71224"/>
    </inkml:brush>
  </inkml:definitions>
  <inkml:trace contextRef="#ctx0" brushRef="#br0">57 47 11883,'0'0'7175,"12"3"-5664,12 2-759,1-1 1,0-1-1,0-1 1,42-2-1,116-16 223,-77 5-817,-37 8-102,-45 3-14,1-1 0,-1-1 0,44-9 0,-117 4 535,-83-1 469,-155 9 0,276 0-954,3-1-30,0 0-1,-1 1 0,1 0 0,0 0 1,0 1-1,0 0 0,-10 4 0,18-6-61,0 1-1,0-1 0,-1 0 0,1 0 0,0 0 0,0 0 1,0 1-1,0-1 0,0 0 0,0 0 0,0 0 1,0 1-1,-1-1 0,1 0 0,0 0 0,0 1 0,0-1 1,0 0-1,0 0 0,0 0 0,0 1 0,0-1 1,0 0-1,0 0 0,0 1 0,1-1 0,-1 0 0,0 0 1,0 0-1,0 1 0,0-1 0,0 0 0,0 0 0,0 0 1,1 1-1,-1-1 0,0 0 0,0 0 0,0 0 1,0 0-1,1 0 0,-1 1 0,0-1 0,0 0 0,0 0 1,1 0-1,-1 0 0,0 0 0,0 0 0,0 0 1,1 0-1,-1 0 0,0 0 0,0 0 0,1 0 0,-1 0 1,0 0-1,0 0 0,0 0 0,1 0 0,-1 0 1,0 0-1,0 0 0,1 0 0,64 12-76,0-2-1,0-4 1,100-2-1,-127-2 96,-25 0-6,-1-2 0,0 1 0,1-2 1,-1 1-1,21-5 0,-29 0 100,-14 1-61,-14-2-27,-358 0 416,225 8 337,582-15-7647,-390 12 6328,-13 1-78,1 0 0,-1-2 0,25-5 0,-47 7 620,0 0 0,0 0-1,0 0 1,0-1 0,-1 1 0,1 0-1,0 0 1,0 0 0,0 0 0,0-1-1,0 1 1,0 0 0,0 0 0,0 0-1,0 0 1,0 0 0,0-1 0,0 1 0,0 0-1,0 0 1,0 0 0,0 0 0,0-1-1,0 1 1,0 0 0,0 0 0,0 0-1,0 0 1,1-1 0,-1 1 0,0 0-1,0 0 1,0 0 0,0 0 0,0 0-1,0 0 1,0-1 0,0 1 0,1 0-1,-1 0 1,0 0 0,0 0 0,0 0 0,0 0-1,0 0 1,1 0 0,-1 0 0,0 0-1,0 0 1,0 0 0,0 0 0,1 0-1,-1 0 1,0 0 0,0 0 0,0 0-1,0 0 1,1 0 0,-1 0 0,0 0-1,0 0 1,0 0 0,0 0 0,0 0-1,1 0 1,-1 0 0,0 0 0,-15-3 256,-64-3 193,-1 4-1,1 3 1,-81 13-1,-69 25-1350,182-29-2856</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24.056"/>
    </inkml:context>
    <inkml:brush xml:id="br0">
      <inkml:brushProperty name="width" value="0.025" units="cm"/>
      <inkml:brushProperty name="height" value="0.025" units="cm"/>
      <inkml:brushProperty name="color" value="#E71224"/>
    </inkml:brush>
  </inkml:definitions>
  <inkml:trace contextRef="#ctx0" brushRef="#br0">114 49 1441,'0'0'1895,"-9"-6"-1766,-53-33-71,61 38-122,1 1-1,-1-1 0,0 1 1,0-1-1,0 1 0,0 0 0,0 0 1,0-1-1,0 1 0,0 0 1,0 0-1,0 0 0,0 0 1,-1 0-1,1 0 0,0 0 1,0 1-1,0-1 0,0 0 0,0 0 1,0 1-1,0-1 0,1 1 1,-1-1-1,0 1 0,0-1 1,0 1-1,0-1 0,0 1 0,1 0 1,-1 0-1,0-1 0,1 1 1,-2 1-1,-5 4-372,5-3-385</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24.399"/>
    </inkml:context>
    <inkml:brush xml:id="br0">
      <inkml:brushProperty name="width" value="0.025" units="cm"/>
      <inkml:brushProperty name="height" value="0.025" units="cm"/>
      <inkml:brushProperty name="color" value="#E71224"/>
    </inkml:brush>
  </inkml:definitions>
  <inkml:trace contextRef="#ctx0" brushRef="#br0">1 1 128,'0'0'352</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24.742"/>
    </inkml:context>
    <inkml:brush xml:id="br0">
      <inkml:brushProperty name="width" value="0.025" units="cm"/>
      <inkml:brushProperty name="height" value="0.025" units="cm"/>
      <inkml:brushProperty name="color" value="#E71224"/>
    </inkml:brush>
  </inkml:definitions>
  <inkml:trace contextRef="#ctx0" brushRef="#br0">20 48 641,'0'0'2124,"0"-5"-1611,0 4-459,0-3 238,-1 1-1,1-1 1,-1 1 0,1 0-1,-1-1 1,0 1-1,0 0 1,-1 0-1,1 0 1,-3-5 0,-1 16-3752,3-4 925</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9.669"/>
    </inkml:context>
    <inkml:brush xml:id="br0">
      <inkml:brushProperty name="width" value="0.025" units="cm"/>
      <inkml:brushProperty name="height" value="0.025" units="cm"/>
      <inkml:brushProperty name="color" value="#E71224"/>
    </inkml:brush>
  </inkml:definitions>
  <inkml:trace contextRef="#ctx0" brushRef="#br0">0 54 8776,'0'0'9930,"14"3"-9690,8 1-13,1-1 0,-1 0 0,1-2-1,0-1 1,36-4 0,33-8 516,-47 7-507,0-2 1,70-19-1,-101 18 988,-25 4-583,-28 3-418,37 1-239,-34-1 34,-1 2 0,1 2 0,1 1 1,-1 2-1,1 1 0,-69 24 1,102-27-138,14-1 57,15-1 83,293-3 203,-315 1-202,-1 1-3,-1-1 0,1 0 1,-1 0-1,0 0 0,1-1 1,-1 1-1,1-1 0,-1 0 1,1 0-1,-1 0 0,0 0 0,0-1 1,0 1-1,0-1 0,4-3 1,-10 4 58,-1 0 1,1 0 0,-1 0 0,0 0-1,0 0 1,1 1 0,-8-1 0,-49-3-48,1 2 0,-1 3 0,0 3-1,-82 15 1,118-11-33,24-8 1,0 0 0,0 0-1,0 0 1,0 0 0,0 0 0,0 1 0,-1-1-1,1 0 1,0 0 0,0 0 0,0 0 0,0 0-1,0 1 1,0-1 0,0 0 0,0 0 0,0 0-1,0 0 1,0 0 0,0 1 0,0-1 0,0 0-1,0 0 1,0 0 0,0 0 0,0 0 0,0 1-1,0-1 1,0 0 0,0 0 0,0 0 0,0 0-1,0 0 1,1 1 0,-1-1 0,0 0 0,0 0-1,0 0 1,0 0 0,0 0 0,0 0 0,0 0-1,1 0 1,-1 1 0,0-1 0,0 0 0,0 0-1,0 0 1,0 0 0,1 0 0,-1 0 0,0 0-1,0 0 1,0 0 0,0 0 0,0 0 0,1 0-1,-1 0 1,0 0 0,44 5-10,20-5 111,213-8 30,-277 8-96,0 0 0,0 0 0,0 0 1,0 0-1,0 0 0,0 0 1,0 0-1,0-1 0,0 1 1,0 0-1,0 0 0,0 0 1,0 0-1,1 0 0,-1 0 0,0 0 1,0 0-1,0 0 0,0 0 1,0 0-1,0-1 0,0 1 1,0 0-1,0 0 0,0 0 1,0 0-1,0 0 0,0 0 0,1 0 1,-20-3 169,-29-1-290,8 5-289,0 2-1,1 1 0,0 3 0,-47 13 0,42-10-2998,12-4-1948</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44.339"/>
    </inkml:context>
    <inkml:brush xml:id="br0">
      <inkml:brushProperty name="width" value="0.025" units="cm"/>
      <inkml:brushProperty name="height" value="0.025" units="cm"/>
      <inkml:brushProperty name="color" value="#E71224"/>
    </inkml:brush>
  </inkml:definitions>
  <inkml:trace contextRef="#ctx0" brushRef="#br0">1 78 4356,'4'-27'-192,"-2"0"192,-2 4-1121</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0.106"/>
    </inkml:context>
    <inkml:brush xml:id="br0">
      <inkml:brushProperty name="width" value="0.025" units="cm"/>
      <inkml:brushProperty name="height" value="0.025" units="cm"/>
      <inkml:brushProperty name="color" value="#E71224"/>
    </inkml:brush>
  </inkml:definitions>
  <inkml:trace contextRef="#ctx0" brushRef="#br0">336 203 12908,'0'-1'320,"0"0"0,0 0 0,0-1 0,-1 1 0,1 0 1,0 0-1,-1 0 0,1-1 0,-1 1 0,1 0 0,-1 0 0,1 0 0,-1 0 0,0 0 0,0 0 0,0 0 0,1 0 0,-1 0 0,0 0 0,0 0 0,0 1 0,0-1 1,0 0-1,-2 0 0,-1-1 35,0 1 0,-1-1 0,1 1 0,0 0 0,0 0 0,0 1 0,-8-1 0,4 1-164,-1 0 0,1 0 0,-1 1 0,1 0 0,-1 1 0,1 0-1,-13 5 1,14-3 19,0 0-1,0 1 0,0 0 1,0 0-1,1 0 0,-8 9 1,12-11-160,0-1 1,0 0 0,0 1-1,0-1 1,1 1 0,-1-1 0,1 1-1,-1 0 1,1 0 0,0 0-1,0 0 1,0 0 0,1-1 0,-1 2-1,1-1 1,-1 0 0,1 0 0,0 0-1,0 0 1,1 4 0,0-6-24,0 0 1,0 0 0,1 0-1,-1 0 1,0 0 0,0 0-1,1 0 1,-1-1-1,1 1 1,-1 0 0,1-1-1,-1 1 1,1-1 0,-1 0-1,1 1 1,-1-1 0,1 0-1,-1 0 1,1 0 0,-1 0-1,1 0 1,2-1 0,38-1 435,-33 0-387,0 0-1,0-1 0,0 0 0,0-1 0,0 0 0,-1 0 1,1-1-1,-1 0 0,0 0 0,0-1 0,-1 0 0,0 0 1,0-1-1,7-8 0,-9 8 48,1 1-1,-1-1 1,0 0 0,-1 0-1,0-1 1,0 0 0,0 1 0,-1-1-1,0-1 1,-1 1 0,0 0-1,0 0 1,-1-1 0,0 1 0,0-1-1,-1-9 1,-1 15-113,0-1 0,0 1 0,-1-1-1,1 1 1,-1 0 0,1-1 0,-1 1 0,0 0 0,0 0-1,0 0 1,-1 1 0,1-1 0,-1 0 0,0 1 0,1-1-1,-1 1 1,0 0 0,-1 0 0,1 0 0,0 1 0,0-1-1,-1 1 1,1 0 0,-1 0 0,1 0 0,-1 0 0,-6 0-1,-12-3 3,0 1-1,0 1 0,-27 1 1,42 1 30,1 0-33,-15 0 46,1 1 1,-34 5 0,50-6-50,-1 1 1,0 1-1,0-1 0,1 1 1,-1-1-1,1 1 0,-1 0 0,1 1 1,0-1-1,0 1 0,0 0 1,0 0-1,0 0 0,1 1 0,-1-1 1,-4 7-1,7-9-71,1 0 1,-1 0-1,1-1 1,0 1-1,-1 0 0,1 0 1,-1 0-1,1-1 0,0 1 1,0 0-1,0 0 1,-1 0-1,1 0 0,0 0 1,0-1-1,0 1 0,0 0 1,1 0-1,-1 0 1,0 0-1,0 0 0,0-1 1,1 1-1,-1 0 0,0 0 1,1 0-1,-1-1 1,1 1-1,-1 0 0,1 0 1,-1-1-1,1 1 0,-1-1 1,1 1-1,0 0 1,-1-1-1,1 1 0,0-1 1,0 1-1,-1-1 0,1 0 1,0 1-1,0-1 1,1 1-1,39 9-5670,-12-7-740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0.588"/>
    </inkml:context>
    <inkml:brush xml:id="br0">
      <inkml:brushProperty name="width" value="0.025" units="cm"/>
      <inkml:brushProperty name="height" value="0.025" units="cm"/>
      <inkml:brushProperty name="color" value="#E71224"/>
    </inkml:brush>
  </inkml:definitions>
  <inkml:trace contextRef="#ctx0" brushRef="#br0">79 0 16592,'0'0'8925,"-10"5"-8284,6-3-559,0 0 0,0 0 0,0 0 0,1 0 0,-1 1 0,1-1 0,-1 1 0,1 0 0,0 0 0,0 1 0,0-1 0,0 1 0,1-1 0,-1 1 0,1 0 0,0 0 0,0 0 0,1 0 0,-1 0 0,1 0 0,-2 7 0,2-5 77,-1 0-1,1 1 0,0-1 0,1 0 0,0 1 0,0-1 1,0 1-1,2 12 0,-1-17-119,0-1 0,0 1 0,0 0-1,0 0 1,1 0 0,-1-1 0,0 1 0,1-1 0,-1 1 0,1-1-1,-1 1 1,1-1 0,0 0 0,0 0 0,0 0 0,-1 0 0,1 0-1,0 0 1,0 0 0,0-1 0,0 1 0,0-1 0,1 0-1,-1 1 1,0-1 0,0 0 0,0 0 0,0 0 0,3-1 0,1 0 9,-1 1 1,0-2 0,0 1-1,0 0 1,0-1 0,0 0-1,0 0 1,0-1 0,-1 1-1,1-1 1,-1 0 0,0 0 0,0 0-1,0-1 1,0 0 0,5-6-1,-3 4-22,-1-1 1,0 1-1,0-1 0,-1-1 0,1 1 0,-2-1 0,1 0 0,-1 0 0,4-12 1,-7 18-65,-8 24-554,3-11 621,1 0 0,0 1 0,1 0 0,-3 14 0,6-24-19,-1 0 0,1 0 0,0 0 1,-1 0-1,1 0 0,0 1 0,0-1 0,0 0 0,1 0 0,-1 0 1,1 0-1,-1 0 0,1 0 0,-1 0 0,1 0 0,0 0 0,0 0 0,0 0 1,0-1-1,0 1 0,1 0 0,-1-1 0,0 1 0,1 0 0,-1-1 1,1 0-1,0 1 0,-1-1 0,1 0 0,0 0 0,3 1 0,24 5-2041,-8-6-3849,-5-1-2731</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1.215"/>
    </inkml:context>
    <inkml:brush xml:id="br0">
      <inkml:brushProperty name="width" value="0.025" units="cm"/>
      <inkml:brushProperty name="height" value="0.025" units="cm"/>
      <inkml:brushProperty name="color" value="#E71224"/>
    </inkml:brush>
  </inkml:definitions>
  <inkml:trace contextRef="#ctx0" brushRef="#br0">0 184 10154,'0'0'17173,"10"-7"-15993,21-16-767,-1-2 0,-1-2 1,-2 0-1,37-47 0,-59 132-744,-8-13 831,0 16 5,8-25-3202,-2-32-458,0-20-17083</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1.570"/>
    </inkml:context>
    <inkml:brush xml:id="br0">
      <inkml:brushProperty name="width" value="0.025" units="cm"/>
      <inkml:brushProperty name="height" value="0.025" units="cm"/>
      <inkml:brushProperty name="color" value="#E71224"/>
    </inkml:brush>
  </inkml:definitions>
  <inkml:trace contextRef="#ctx0" brushRef="#br0">0 0 4837,'0'0'21011,"64"2"-20882,-43-2-193,1 0-2243,-4 0-2818,-1-2-9288</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1.926"/>
    </inkml:context>
    <inkml:brush xml:id="br0">
      <inkml:brushProperty name="width" value="0.025" units="cm"/>
      <inkml:brushProperty name="height" value="0.025" units="cm"/>
      <inkml:brushProperty name="color" value="#E71224"/>
    </inkml:brush>
  </inkml:definitions>
  <inkml:trace contextRef="#ctx0" brushRef="#br0">0 56 10570,'0'0'9695,"9"0"-7993,295-7 5125,9-8-7741,-240 11-146,183-25-1588,-249 29 1030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2.503"/>
    </inkml:context>
    <inkml:brush xml:id="br0">
      <inkml:brushProperty name="width" value="0.025" units="cm"/>
      <inkml:brushProperty name="height" value="0.025" units="cm"/>
      <inkml:brushProperty name="color" value="#E71224"/>
    </inkml:brush>
  </inkml:definitions>
  <inkml:trace contextRef="#ctx0" brushRef="#br0">259 182 14606,'0'0'10629,"-9"-5"-8750,2 0-1816,-1 2 0,1-1 0,-1 1 1,0 0-1,1 0 0,-1 1 0,-1 0 1,1 1-1,0 0 0,0 0 1,0 0-1,-1 1 0,1 1 0,0-1 1,-1 1-1,1 1 0,0-1 0,0 1 1,-13 6-1,14-5-55,0 1-1,0 1 1,0-1 0,1 1-1,0 0 1,-11 12 0,15-15 19,1 0 1,-1 0-1,0 0 1,1 0 0,-1 0-1,1 0 1,0 1-1,-1-1 1,1 1-1,0-1 1,0 1-1,1-1 1,-1 1-1,1-1 1,-1 1-1,1-1 1,0 1-1,0 0 1,0-1-1,0 1 1,0 0-1,1-1 1,-1 1-1,2 4 1,0-5 20,-1 0 0,1-1 0,0 1 0,0-1 0,0 0 0,-1 1 0,1-1 0,0 0 0,1 0 0,-1 0 0,0 0 0,0-1 0,0 1 0,0-1 0,1 1 0,-1-1 0,0 0 0,1 0 0,-1 0 0,3 0 0,51-4 1063,-42 1-1005,0-1-1,0 0 0,0-1 0,-1-1 1,0 0-1,0-1 0,0 0 1,21-17-1,-27 19-71,0 0 0,0-1 0,-1 0 0,0 0 0,0 0 0,-1-1 0,1 0 0,-1 0 0,-1 0 1,1-1-1,-1 0 0,-1 1 0,0-1 0,0-1 0,0 1 0,1-10 0,-4 15-34,1 1 0,-1-1 0,0 1 0,-1-1 0,1 0 0,0 1 0,-1-1 0,1 1 0,-1-1 0,0 1 0,0-1 0,0 1 0,0-1 0,-1 1 0,1 0 0,0 0 0,-1-1 0,0 1 0,-1-2 0,-1 1 0,-1 0 0,1 0 0,0 0 0,-1 0 0,1 0 0,-1 1 0,0 0 0,0 0 0,-6-1 0,-6-1 0,0 1 0,0 0 0,-1 1 0,-30 1 0,39 2-80,0 0 1,0 0-1,0 1 0,0 0 1,0 1-1,-15 6 0,21-8 23,1 0-1,-1 0 0,0 0 1,1 1-1,-1-1 1,0 1-1,1 0 1,0 0-1,0 0 1,-1 0-1,1 0 1,0 0-1,1 1 0,-1-1 1,0 1-1,1-1 1,-1 1-1,1-1 1,0 1-1,0 0 1,0 0-1,0 0 1,0 0-1,0 4 0,2-6-355,-1 1-1,1-1 1,0 0-1,-1 1 0,1-1 1,0 1-1,0-1 0,0 0 1,0 0-1,0 0 1,1 0-1,-1 0 0,0 0 1,0 0-1,1 0 0,-1 0 1,0 0-1,1-1 1,-1 1-1,1 0 0,-1-1 1,1 0-1,-1 1 0,4-1 1,-2 1-788,20 6-7874</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3.768"/>
    </inkml:context>
    <inkml:brush xml:id="br0">
      <inkml:brushProperty name="width" value="0.025" units="cm"/>
      <inkml:brushProperty name="height" value="0.025" units="cm"/>
      <inkml:brushProperty name="color" value="#E71224"/>
    </inkml:brush>
  </inkml:definitions>
  <inkml:trace contextRef="#ctx0" brushRef="#br0">193 1 13965,'-7'7'9999,"-8"10"-7068,-28 32-3219,0-3 606,-23 25 805,65-71-1203,1 0 0,0 1 0,0-1 0,0 0 0,0 0 0,0 0 0,0 1 0,-1-1 0,1 0 0,0 0 0,0 1 0,0-1 0,-1 0 0,1 0 0,0 0 0,0 0 0,-1 0 0,1 1 0,0-1 0,0 0-1,-1 0 1,1 0 0,0 0 0,-1 0 0,1 0 0,0 0 0,0 0 0,-1 0 0,1 0 0,0 0 0,0 0 0,-1 0 0,1 0 0,0 0 0,-1 0 0,1 0 0,0 0 0,0-1 0,-1 1 0,1 0 0,0 0 0,0 0 0,-1 0 0,1-1 0,0 1 0,0 0 0,0 0 0,-1 0 0,1-1 0,0 1 0,0 0 0,0 0 0,0 0 0,0-1 0,0 1 0,-1 0 0,1-1 0,0 1 0,-1-22-6499,1 11 2456,-4-12-6516</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4.110"/>
    </inkml:context>
    <inkml:brush xml:id="br0">
      <inkml:brushProperty name="width" value="0.025" units="cm"/>
      <inkml:brushProperty name="height" value="0.025" units="cm"/>
      <inkml:brushProperty name="color" value="#E71224"/>
    </inkml:brush>
  </inkml:definitions>
  <inkml:trace contextRef="#ctx0" brushRef="#br0">0 1 11403,'0'0'11659,"52"20"-9865,-31-11-513,3 0-320,2 1-545,2 1-288,1 0-64,-1 0-961,-2-2-1665,-5-3-2275,-1-1-3779</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4.452"/>
    </inkml:context>
    <inkml:brush xml:id="br0">
      <inkml:brushProperty name="width" value="0.025" units="cm"/>
      <inkml:brushProperty name="height" value="0.025" units="cm"/>
      <inkml:brushProperty name="color" value="#E71224"/>
    </inkml:brush>
  </inkml:definitions>
  <inkml:trace contextRef="#ctx0" brushRef="#br0">1 223 11659,'0'0'14809,"11"-7"-13384,11-9-1025,0-2 1,-1-1-1,-1 0 1,0-2-1,-2 0 0,0-1 1,18-31-1,-31 44-177,8-9-281,-10 22-113,-4 12 145,-1 2 94,-2 0 1,0 0-1,-1-1 0,-9 24 0,8-27 2,0 2 1,1-1-1,1 0 0,1 1 0,0 0 1,-1 19-1,4-35-91,1 0-1,-1 1 1,0-1 0,0 1-1,0-1 1,0 1 0,0-1 0,1 0-1,-1 1 1,0-1 0,0 0-1,0 1 1,1-1 0,-1 0 0,0 1-1,1-1 1,-1 0 0,0 1-1,1-1 1,-1 0 0,0 0-1,1 1 1,-1-1 0,1 0 0,-1 0-1,0 0 1,1 0 0,-1 0-1,1 0 1,-1 1 0,1-1 0,-1 0-1,0 0 1,1 0 0,-1 0-1,1 0 1,-1-1 0,1 1 0,-1 0-1,0 0 1,1 0 0,-1 0-1,1-1 1,18-9-4268,-10-21-6516,-8 11 608</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34.811"/>
    </inkml:context>
    <inkml:brush xml:id="br0">
      <inkml:brushProperty name="width" value="0.025" units="cm"/>
      <inkml:brushProperty name="height" value="0.025" units="cm"/>
      <inkml:brushProperty name="color" value="#E71224"/>
    </inkml:brush>
  </inkml:definitions>
  <inkml:trace contextRef="#ctx0" brushRef="#br0">1 1 15759,'0'0'14189,"68"11"-13548,-28-11-513,-1 0-929,-3-3-4131,-8-2-6727</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47.906"/>
    </inkml:context>
    <inkml:brush xml:id="br0">
      <inkml:brushProperty name="width" value="0.025" units="cm"/>
      <inkml:brushProperty name="height" value="0.025" units="cm"/>
      <inkml:brushProperty name="color" value="#E71224"/>
    </inkml:brush>
  </inkml:definitions>
  <inkml:trace contextRef="#ctx0" brushRef="#br0">52 44 3107,'-24'0'2281,"-4"0"16259,37-2-9985,12 0-8372,79-17-65,-78 13-121,0 1 1,-1 1 0,1 1-1,1 1 1,-1 1-1,40 4 1,-42 5-1361,-18-5-193,-13-3-452</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49.624"/>
    </inkml:context>
    <inkml:brush xml:id="br0">
      <inkml:brushProperty name="width" value="0.025" units="cm"/>
      <inkml:brushProperty name="height" value="0.025" units="cm"/>
      <inkml:brushProperty name="color" value="#E71224"/>
    </inkml:brush>
  </inkml:definitions>
  <inkml:trace contextRef="#ctx0" brushRef="#br0">323 3 16271,'0'0'12583,"-9"7"-12364,-29 24 83,-56 62 0,62-59 101,-1-2 0,-1-1 0,-48 33-1,86-81-2122,11-9-697,17-23-4244,-2-1 1,24-54-1,-34 55 3368</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49.952"/>
    </inkml:context>
    <inkml:brush xml:id="br0">
      <inkml:brushProperty name="width" value="0.025" units="cm"/>
      <inkml:brushProperty name="height" value="0.025" units="cm"/>
      <inkml:brushProperty name="color" value="#E71224"/>
    </inkml:brush>
  </inkml:definitions>
  <inkml:trace contextRef="#ctx0" brushRef="#br0">8 122 3844,'4'-11'4334,"-1"1"-3109,13-46 3941,-10 11 5435,-9 45-7127,-10 14-2527,9-6-878,1-1 1,0 1 0,1 0 0,0 0-1,0 0 1,0 0 0,1 0 0,0 0-1,1 0 1,0 1 0,0-1 0,1 0-1,0 0 1,0 0 0,1 0 0,0 0-1,0 0 1,1 0 0,0-1 0,1 1-1,4 7 1,7 8 239,2-1 1,0-1-1,1 0 0,39 33 0,-22-21-213,-30-27-383,0 0 0,0 0 0,0 1 0,-1-1-1,0 1 1,0 0 0,4 10 0,-7-14 32,0 1-1,0-1 1,0 0 0,0 0-1,0 1 1,-1-1 0,1 1-1,-1-1 1,0 0-1,0 1 1,0-1 0,0 1-1,-1-1 1,1 0 0,-1 1-1,0-1 1,0 0-1,0 1 1,-3 4 0,-7 0-7998,0-4-7800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2.022"/>
    </inkml:context>
    <inkml:brush xml:id="br0">
      <inkml:brushProperty name="width" value="0.025" units="cm"/>
      <inkml:brushProperty name="height" value="0.025" units="cm"/>
      <inkml:brushProperty name="color" value="#00B050"/>
    </inkml:brush>
  </inkml:definitions>
  <inkml:trace contextRef="#ctx0" brushRef="#br0">233 254 6598,'0'0'11921,"8"-9"-9482,-2 3-2080,26-36 2623,-30 38-2452,0 1 0,-1 0 0,1-1 1,-1 0-1,0 1 0,0-1 1,-1 0-1,1 0 0,0-4 0,-1 7-472,-1 0 0,1 0-1,0 0 1,0 0 0,0 1 0,-1-1-1,1 0 1,0 0 0,-1 0-1,1 1 1,0-1 0,-1 0 0,1 0-1,-1 1 1,0-1 0,1 0-1,-1 1 1,0-1 0,1 1 0,-1-1-1,0 1 1,1-1 0,-1 1-1,0-1 1,0 1 0,-1-1 0,-32-4 253,25 5-333,0 0 1,0 1-1,1 1 1,-1-1-1,-13 5 1,9 1 0,0 0 0,1 0 1,0 1-1,0 1 0,1 0 1,0 0-1,1 1 0,-13 16 1,16-19 25,1 1 1,0 0 0,1 0-1,0 0 1,0 1 0,1-1-1,0 1 1,0 0 0,1 0-1,0 1 1,1-1 0,0 1-1,-1 12 1,3-20 2,0-1-1,0 0 1,1 0 0,-1 0-1,0 0 1,0 0 0,1 0 0,-1 0-1,0 0 1,1 0 0,-1 0-1,1 0 1,-1 0 0,1 0-1,0 0 1,0 0 0,-1 0 0,1 0-1,0-1 1,0 1 0,0 0-1,-1-1 1,1 1 0,0 0 0,0-1-1,0 1 1,2 0 0,1 0 16,0 0 0,0 0 0,0-1 1,0 1-1,0-1 0,0 1 0,0-1 1,4-1-1,4 0 34,-1-1 1,0 0-1,0 0 1,0-1-1,13-6 1,-8 1-13,1-1 0,-2-1 0,0-1-1,0 0 1,0 0 0,-2-2 0,1 0 0,13-18 0,-22 25-30,0 0-1,0 0 0,-1-1 0,0 0 0,0 0 0,-1 0 1,0 0-1,0 0 0,0-1 0,-1 1 0,0-1 0,-1 0 1,0 0-1,0 0 0,-1 0 0,1 0 0,-2 1 0,1-1 0,-1 0 1,0 0-1,-5-14 0,4 17-15,-1 0 0,0 0 0,0 0 0,0 1 0,0-1 0,-1 1 0,0 0 0,1 0 0,-2 0 0,1 0 0,0 1 0,-1 0 0,0-1 0,1 2 0,-1-1 0,0 1 0,-1-1 0,1 1 0,-10-2 0,2 1 0,0 0 0,0 1 0,-1 1 0,1 0 0,-1 0 0,1 2 0,-17 1 0,26-1-271,0-1-1,1 1 1,-1 0-1,1 0 1,-1 1-1,1-1 1,0 1 0,0-1-1,-1 1 1,1 0-1,0 0 1,0 0-1,1 1 1,-1-1 0,0 1-1,1 0 1,-1-1-1,1 1 1,0 0-1,-2 5 1,3-6-65,0 0 0,0 0 0,1 0 0,-1 1 0,1-1 0,0 0 0,-1 0 0,1 1 0,0-1 0,0 0 0,1 1 0,-1-1-1,0 0 1,1 0 0,-1 1 0,1-1 0,0 0 0,0 0 0,0 0 0,0 0 0,0 0 0,0 0 0,0 0 0,1 0 0,-1 0 0,1-1 0,0 1 0,-1-1 0,1 1 0,0-1 0,0 1 0,3 1 0,15 8-13656</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2.536"/>
    </inkml:context>
    <inkml:brush xml:id="br0">
      <inkml:brushProperty name="width" value="0.025" units="cm"/>
      <inkml:brushProperty name="height" value="0.025" units="cm"/>
      <inkml:brushProperty name="color" value="#00B050"/>
    </inkml:brush>
  </inkml:definitions>
  <inkml:trace contextRef="#ctx0" brushRef="#br0">98 1 13805,'0'0'15113,"-4"10"-14745,-20 58 368,-42 132 119,65-198-846,1-1 0,-1 0 0,1 1 0,-1-1 0,1 1 0,0-1 0,-1 0 0,1 1 0,0-1 0,0 1 0,0-1-1,0 1 1,0-1 0,1 1 0,-1-1 0,0 1 0,1-1 0,-1 0 0,1 1 0,-1-1 0,1 0 0,0 1 0,-1-1 0,1 0 0,0 0 0,0 0 0,2 2-1,0-2 61,0 1-1,0-2 1,1 1-1,-1 0 1,1-1-1,-1 1 1,0-1-1,1 0 1,5-1-1,7 1 86,12-2-93,0-1-1,0 0 1,54-16 0,-14-2-3138,-46 11-5582,-18 5 165</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2.922"/>
    </inkml:context>
    <inkml:brush xml:id="br0">
      <inkml:brushProperty name="width" value="0.025" units="cm"/>
      <inkml:brushProperty name="height" value="0.025" units="cm"/>
      <inkml:brushProperty name="color" value="#00B050"/>
    </inkml:brush>
  </inkml:definitions>
  <inkml:trace contextRef="#ctx0" brushRef="#br0">0 96 12460,'11'0'3870,"35"-2"-20,64-10 0,55-18-272,69-10-2118,-229 40-1483,138-11 146,-123 11-777,0 1-1,-1 0 0,1 1 0,-1 2 1,25 6-1,-10-3-1552,-11-8-3727,-13-3-755</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3.564"/>
    </inkml:context>
    <inkml:brush xml:id="br0">
      <inkml:brushProperty name="width" value="0.025" units="cm"/>
      <inkml:brushProperty name="height" value="0.025" units="cm"/>
      <inkml:brushProperty name="color" value="#00B050"/>
    </inkml:brush>
  </inkml:definitions>
  <inkml:trace contextRef="#ctx0" brushRef="#br0">164 350 11371,'0'0'3801,"6"-11"-582,-2 4-2610,22-44 3226,-25 48-3284,0-1-1,0 1 1,0-1 0,-1 1-1,1-1 1,-1 1 0,0-1-1,0 1 1,-1-7-1,0 8-470,1 1-1,-1 0 0,0-1 1,0 1-1,0 0 0,0 0 0,0 0 1,0 0-1,0 0 0,-1 0 1,1 0-1,0 0 0,-1 0 0,1 0 1,0 1-1,-1-1 0,1 0 1,-1 1-1,1-1 0,-1 1 0,1 0 1,-1 0-1,1-1 0,-1 1 0,1 0 1,-1 0-1,0 0 0,-1 1 1,-3-1-62,-1 0 1,1 1-1,0 0 1,0 0-1,0 0 1,-7 3-1,5 0-9,0 1-1,1 0 0,0 0 0,0 0 0,0 1 0,1 0 1,0 0-1,0 1 0,0-1 0,1 1 0,0 1 0,-4 7 1,5-9 46,0 1 0,1 0 0,0 0 0,0 0 1,0 1-1,1-1 0,0 1 0,1-1 0,0 1 1,0-1-1,0 1 0,1 0 0,0 0 0,2 7 1,-2-13-36,1-1 0,0 1 0,-1-1 0,1 0 0,0 1 0,0-1 0,0 0 0,0 1 1,1-1-1,-1 0 0,0 0 0,0 0 0,1 0 0,-1 0 0,1 0 0,-1 0 0,1-1 0,-1 1 1,1 0-1,-1-1 0,1 1 0,0-1 0,-1 0 0,1 1 0,0-1 0,-1 0 0,3 0 0,4 0 56,-1 0-1,1 0 0,-1 0 0,0-1 1,9-2-1,-5-1-70,0 0 1,0-1-1,-1 0 1,1-1-1,-2 0 1,1 0-1,0-1 1,-1 0-1,-1-1 1,15-15-1,-8 6-7,-1 0-1,0-1 1,-1-1-1,16-32 1,-25 41 2,1 0 0,-1 1 0,-1-2 0,0 1 0,0 0 0,-1-1 0,0 0 0,-1 1 0,0-1 0,-1 0 0,0 1 0,-2-17 0,1 22 0,-1 0 0,1 0 0,-1 1 0,0-1 0,0 0 0,0 1 0,0-1 0,-1 1 0,0-1 0,0 1 0,0 0 0,-1 1 0,1-1 0,-1 0 0,0 1 0,0 0 0,0 0 0,0 0 0,-1 0 0,1 1 0,-1 0 0,0 0 0,1 0 0,-1 0 0,0 1 0,0 0 0,-9-1 0,4 1-39,1 0-1,0 1 1,-1 0-1,1 1 1,-1 0-1,1 0 1,0 1-1,-1 1 1,1-1-1,1 1 1,-1 1-1,0 0 1,-8 5-1,12-6-23,-1 0-1,2 0 0,-1 0 1,0 1-1,1-1 0,-1 1 0,1 1 1,0-1-1,0 0 0,1 1 1,-1 0-1,1 0 0,0 0 0,1 0 1,-1 0-1,1 1 0,0-1 1,0 1-1,1-1 0,-1 1 1,1 0-1,0 7 0,1-11-262,1 0-1,-1 0 1,1 0 0,-1 0-1,1 0 1,0 0 0,0-1-1,0 1 1,0 0 0,0-1-1,0 1 1,0 0 0,1-1-1,-1 0 1,1 1 0,-1-1-1,1 0 1,-1 0 0,1 1-1,0-1 1,-1 0 0,1-1 0,0 1-1,0 0 1,0-1 0,0 1-1,0-1 1,0 1 0,0-1-1,2 0 1,23 7-6726</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4.051"/>
    </inkml:context>
    <inkml:brush xml:id="br0">
      <inkml:brushProperty name="width" value="0.025" units="cm"/>
      <inkml:brushProperty name="height" value="0.025" units="cm"/>
      <inkml:brushProperty name="color" value="#00B050"/>
    </inkml:brush>
  </inkml:definitions>
  <inkml:trace contextRef="#ctx0" brushRef="#br0">212 0 18161,'0'0'12305,"-6"9"-11766,-187 276-26,193-285-649,0-1-1,0 1 1,0 0 0,0 0-1,0-1 1,0 1 0,0 0 0,0 0-1,0-1 1,0 1 0,0 0-1,0 0 1,-1-1 0,1 1 0,0 0-1,0 0 1,0-1 0,0 1-1,0 0 1,-1 0 0,1-1 0,0 1-1,0 0 1,0 0 0,0 0-1,-1-1 1,1 1 0,0 0 0,0 0-1,-1 0 1,1 0 0,0 0-1,0 0 1,-1 0 0,1-1 0,0 1-1,-1 0 1,1 0 0,0 0 0,0 0-1,-1 0 1,1 0 0,0 0-1,0 0 1,-1 0 0,1 1 0,0-1-1,0 0 1,-1 0 0,1 0-1,0 0 1,0 0 0,-1 0 0,1 0-1,0 1 1,0-1 0,-1 0-1,1 0 1,0 0 0,0 1 0,0-1-1,-1 0 1,1-33-5195,0 24 2480,0-30-7895</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4.408"/>
    </inkml:context>
    <inkml:brush xml:id="br0">
      <inkml:brushProperty name="width" value="0.025" units="cm"/>
      <inkml:brushProperty name="height" value="0.025" units="cm"/>
      <inkml:brushProperty name="color" value="#00B050"/>
    </inkml:brush>
  </inkml:definitions>
  <inkml:trace contextRef="#ctx0" brushRef="#br0">0 0 13997,'0'0'14318,"39"68"-13261,-20-43-513,0-2-287,9 1-97,-1-2-224,5-3-1954,-5-6-3203,1-5-3331</inkml:trace>
  <inkml:trace contextRef="#ctx0" brushRef="#br0" timeOffset="1">351 86 19571,'0'0'5477,"-26"62"-4420,26-38-673,-2 5-224,2 0-32,0 1-160,2 0-736,4-2-834,-4-3-928,3-4-866,-3-7-2017,-2-5-2562</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4.907"/>
    </inkml:context>
    <inkml:brush xml:id="br0">
      <inkml:brushProperty name="width" value="0.025" units="cm"/>
      <inkml:brushProperty name="height" value="0.025" units="cm"/>
      <inkml:brushProperty name="color" value="#00B050"/>
    </inkml:brush>
  </inkml:definitions>
  <inkml:trace contextRef="#ctx0" brushRef="#br0">131 103 17745,'0'0'5712,"8"-8"-3854,0-1-1477,0 0 0,1 1 1,0 0-1,1 1 0,0 0 1,0 1-1,0-1 1,1 2-1,0 0 0,0 0 1,0 1-1,1 0 0,-1 1 1,1 0-1,12 0 0,-22 2-370,0 1-1,-1 0 0,1 0 0,0 0 1,-1 0-1,1 0 0,-1 0 0,1 1 0,0-1 1,-1 0-1,1 1 0,-1-1 0,1 1 1,-1 0-1,1-1 0,-1 1 0,0 0 0,1 0 1,-1 0-1,0 0 0,1 0 0,-1 0 1,0 0-1,2 3 0,-3-2 21,1 0-1,-1 0 0,0 0 1,1 0-1,-1 0 1,0 1-1,0-1 1,0 0-1,-1 0 1,1 0-1,0 0 1,-1 0-1,0 0 0,1 0 1,-1 0-1,0 0 1,0 0-1,0 0 1,-2 3-1,-8 11 41,-1-1 0,-1 0 0,0 0 0,0-1 0,-32 23 0,-19 21-11,63-54-60,10-4 0,8-4 0,-7-1 0,2 1 0,-1 0 0,0 1 0,1 0 0,0 1 0,0 0 0,13 0 0,-22 2 0,0 0 0,-1 0 0,1 0 0,0 1 0,0-1 0,0 1 0,-1-1 0,1 1 0,0 0 0,0 0 0,-1 0 0,1 1 0,-1-1 0,1 1 0,-1-1 0,0 1 0,0 0 0,1 0 0,-1 0 0,0 0 0,-1 0 0,1 0 0,0 0 0,-1 1 0,1-1 0,-1 1 0,0-1 0,1 1 0,-1 0 0,-1-1 0,1 1 0,0 0 0,-1 0 0,1-1 0,-1 5 0,1-3 0,-1 0 0,0 1 0,0-1 0,-1 0 0,1 1 0,-1-1 0,0 0 0,0 0 0,0 0 0,-1 1 0,0-1 0,1-1 0,-1 1 0,-1 0 0,1 0 0,-5 5 0,1-2 0,-1-1 0,1 1 0,-1-1 0,0-1 0,-1 0 0,0 0 0,-14 7 0,5-4 0,0-1 0,-1-1 0,0 0 0,-1-2 0,1 0 0,-1-1 0,-25 1 0,38-4 4,1 0-1,-1 0 1,1 0 0,-1-1-1,1 0 1,-1 0 0,1-1-1,0 0 1,-1 0-1,1 0 1,0 0 0,0-1-1,0 0 1,-6-5 0,9 6-15,-1 0 1,1-1-1,0 0 1,0 1-1,0-1 1,0 0-1,1 0 1,-1 0-1,1-1 0,0 1 1,0 0-1,0 0 1,0-1-1,0 1 1,1 0-1,-1-1 1,1 1-1,0-1 1,0 1-1,0-1 1,1 1-1,-1 0 1,1-1-1,0 1 1,1-4-1,0 1-427,0 0 0,1 0-1,0 0 1,0 0 0,0 1 0,1-1-1,4-4 1,33-35-7565,-38 42 7357,32-31-9049</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5.281"/>
    </inkml:context>
    <inkml:brush xml:id="br0">
      <inkml:brushProperty name="width" value="0.025" units="cm"/>
      <inkml:brushProperty name="height" value="0.025" units="cm"/>
      <inkml:brushProperty name="color" value="#00B050"/>
    </inkml:brush>
  </inkml:definitions>
  <inkml:trace contextRef="#ctx0" brushRef="#br0">0 0 20339,'0'0'12108,"80"34"-11788,-33-34-320,1 0 0,-2 0 0,-2 0 0,-3 0-256,-10 0-1474,-5 0-672,-11 0-1121,-9 0-1827</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09:55.609"/>
    </inkml:context>
    <inkml:brush xml:id="br0">
      <inkml:brushProperty name="width" value="0.025" units="cm"/>
      <inkml:brushProperty name="height" value="0.025" units="cm"/>
      <inkml:brushProperty name="color" value="#00B050"/>
    </inkml:brush>
  </inkml:definitions>
  <inkml:trace contextRef="#ctx0" brushRef="#br0">1 48 11531,'0'0'16528,"78"6"-14735,-32-12-768,6-3-737,-1 2-255,-1-3-1347,-8-1-3362,-7 1-5478</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07.653"/>
    </inkml:context>
    <inkml:brush xml:id="br0">
      <inkml:brushProperty name="width" value="0.025" units="cm"/>
      <inkml:brushProperty name="height" value="0.025" units="cm"/>
      <inkml:brushProperty name="color" value="#00B050"/>
    </inkml:brush>
  </inkml:definitions>
  <inkml:trace contextRef="#ctx0" brushRef="#br0">0 625 9961,'0'0'14099,"10"-10"-12209,19-23-749,-2-1 1,-2-1-1,26-45 0,63-133 396,-95 177-1358,-2-1-1,-1 0 1,19-73 0,-41 129-179,0-2 0,-1 1 0,-12 20 0,-17 46 0,34-79 0,0 2 0,0 0 0,0-1 0,1 1 0,0 0 0,0 1 0,0 10 0,1-17 0,1-1 0,-1 1 0,0 0 0,1-1 0,-1 1 0,1-1 0,-1 1 0,0-1 0,1 1 0,0-1 0,-1 0 0,1 1 0,-1-1 0,1 1 0,-1-1 0,1 0 0,0 0 0,-1 1 0,1-1 0,0 0 0,-1 0 0,1 0 0,0 0 0,-1 0 0,1 0 0,0 0 0,0 0 0,-1 0 0,1 0 0,0 0 0,-1 0 0,2-1 0,23-4 0,-13 0 0,0-1 0,-1 0 0,0-1 0,-1 0 0,1-1 0,-1 0 0,-1 0 0,12-13 0,63-83 0,-69 86 0,-30 48 0,0-4 0,10-14 0,-2 0 0,1 0 0,1 0 0,0 1 0,1-1 0,0 1 0,1 0 0,0 1 0,0 14 0,3-27 2,0 0 0,0 0 0,0-1 0,0 1 1,1 0-1,-1-1 0,0 1 0,1 0 0,-1-1 0,0 1 0,1 0 0,-1-1 1,1 1-1,-1-1 0,0 1 0,1-1 0,0 1 0,-1-1 0,1 1 0,-1-1 1,1 1-1,0-1 0,-1 0 0,1 1 0,0-1 0,-1 0 0,2 0 0,28 5 58,29-11-654,-37-1-3144,-7 0-5651,-3 0-9776</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08.554"/>
    </inkml:context>
    <inkml:brush xml:id="br0">
      <inkml:brushProperty name="width" value="0.025" units="cm"/>
      <inkml:brushProperty name="height" value="0.025" units="cm"/>
      <inkml:brushProperty name="color" value="#00B050"/>
    </inkml:brush>
  </inkml:definitions>
  <inkml:trace contextRef="#ctx0" brushRef="#br0">306 260 14894,'0'0'12108,"-10"-7"-11756,-33-21-176,41 27-162,0 1-1,1 0 1,-1-1-1,0 1 1,1 0-1,-1 0 1,0 0-1,1 0 1,-1 0-1,1 0 0,-1 1 1,0-1-1,1 0 1,-1 1-1,0 0 1,1-1-1,-1 1 1,1 0-1,-1-1 1,1 1-1,-2 2 1,-26 24 275,24-21-197,-1 0 46,0 0 0,1 1 0,0 0 0,0 0 0,0 0 0,1 1 0,0 0 0,1-1 0,0 1 0,0 1 0,1-1 0,-3 15 0,5-22-129,0 0 0,0 0 0,0 0 0,0 0 0,0 0 1,1 0-1,-1 0 0,0 0 0,1 0 0,-1 0 0,0 0 0,1-1 1,-1 1-1,1 0 0,-1 0 0,1 0 0,0-1 0,-1 1 0,1 0 1,0-1-1,-1 1 0,1-1 0,0 1 0,0-1 0,0 1 1,0-1-1,-1 1 0,1-1 0,0 0 0,0 1 0,0-1 0,0 0 1,0 0-1,0 0 0,0 0 0,0 0 0,0 0 0,0 0 0,0 0 1,0 0-1,0 0 0,0 0 0,-1-1 0,1 1 0,0 0 0,0-1 1,0 1-1,1-1 0,4-1 95,0 0 1,0 0-1,0 0 1,0-1-1,0 0 1,5-4 0,4-4 9,0-2 1,-1 0-1,-1 0 1,0-1 0,-1-1-1,-1 0 1,12-22-1,-18 29-74,0 0-1,-1-1 0,0 0 1,-1 0-1,0 0 0,0 0 1,-1 0-1,0 0 0,-1-1 1,0 1-1,0-1 0,-1 1 1,-1-1-1,1 1 0,-1-1 1,-4-14-1,4 20-39,-1 0 0,1 1 0,-1-1 0,0 0 0,0 1 0,0-1 0,0 1 0,-1 0 0,1-1 0,-1 1 0,0 1 0,0-1 0,0 0 0,0 1 0,0-1 0,-1 1 0,-4-3 0,1 3 0,0-1 0,0 1 0,0 0 0,0 0 0,0 1 0,0 0 0,0 0 0,-1 1 0,-8 0 0,1 1 0,0 1 0,1 0 0,-1 1 0,1 1 0,-1 0 0,1 1 0,1 1 0,-1 0 0,-15 10 0,23-13-345,1 1 0,-1 1-1,1-1 1,0 1 0,0 0 0,1 0-1,0 0 1,-1 0 0,2 1 0,-1 0 0,-3 7-1,7-12 133,-1 1-1,0 0 0,1 0 0,-1 0 0,1 1 1,-1-1-1,1 0 0,0 0 0,0 0 0,0 0 1,0 0-1,1 0 0,-1 0 0,0 0 0,1 0 0,-1 0 1,1 0-1,0 0 0,0 0 0,0 0 0,0 0 1,0 0-1,0-1 0,0 1 0,1 0 0,-1-1 1,0 1-1,1-1 0,0 1 0,-1-1 0,1 0 1,0 0-1,0 0 0,-1 0 0,1 0 0,0 0 0,0 0 1,4 0-1,15 5-9694</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0.002"/>
    </inkml:context>
    <inkml:brush xml:id="br0">
      <inkml:brushProperty name="width" value="0.025" units="cm"/>
      <inkml:brushProperty name="height" value="0.025" units="cm"/>
      <inkml:brushProperty name="color" value="#00B050"/>
    </inkml:brush>
  </inkml:definitions>
  <inkml:trace contextRef="#ctx0" brushRef="#br0">51 0 15310,'-1'3'7845,"-3"3"-4507,-13 23-2765,14-21-347,-2 2 126,1 0 0,0 0 1,1 1-1,0 0 0,1-1 0,0 1 0,1 0 0,0 0 0,1 22 0,1-32-309,0 0 1,0 0-1,-1 0 0,1 0 0,0 0 1,0 0-1,0 0 0,0 0 0,1-1 1,-1 1-1,0 0 0,0-1 0,0 1 1,1-1-1,-1 1 0,0-1 0,1 1 1,-1-1-1,0 0 0,1 0 0,-1 0 1,0 0-1,1 0 0,-1 0 0,0 0 1,1 0-1,-1 0 0,2-1 0,40-7 588,-32 2-626,-1 0 0,0 0-1,0-1 1,-1 0 0,0 0 0,0-1 0,-1 0 0,0-1 0,-1 0 0,1 0 0,-2-1 0,1 1 0,9-22 0,-16 20-5,-12 17 0,-12 17 0,18-15 0,-1 1 0,1 0 0,0 0 0,1 0 0,0 1 0,1 0 0,0 0 0,0 0 0,1 0 0,0 0 0,1 1 0,-1 12 0,3-23-6,0 1-1,0 0 1,0 0 0,0-1 0,0 1-1,1 0 1,-1 0 0,0-1 0,1 1-1,-1 0 1,0-1 0,1 1 0,-1-1-1,1 1 1,-1 0 0,1-1 0,-1 1-1,1-1 1,0 1 0,-1-1 0,1 0-1,-1 1 1,1-1 0,0 0 0,-1 1-1,1-1 1,1 0 0,28 5-584,29-12-2216,-37-2-2367,-3-1-2002</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0.361"/>
    </inkml:context>
    <inkml:brush xml:id="br0">
      <inkml:brushProperty name="width" value="0.025" units="cm"/>
      <inkml:brushProperty name="height" value="0.025" units="cm"/>
      <inkml:brushProperty name="color" value="#00B050"/>
    </inkml:brush>
  </inkml:definitions>
  <inkml:trace contextRef="#ctx0" brushRef="#br0">1 0 11307,'0'0'18401,"6"12"-17883,-4-9-499,2 4 27,1 1 0,-1-1 0,-1 1-1,1 0 1,-2 1 0,1-1 0,-1 1 0,0-1-1,-1 1 1,1 13 0,-3 24 945,0-29-4111,0-4-8316,1-29 5270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0.720"/>
    </inkml:context>
    <inkml:brush xml:id="br0">
      <inkml:brushProperty name="width" value="0.025" units="cm"/>
      <inkml:brushProperty name="height" value="0.025" units="cm"/>
      <inkml:brushProperty name="color" value="#00B050"/>
    </inkml:brush>
  </inkml:definitions>
  <inkml:trace contextRef="#ctx0" brushRef="#br0">77 17 16848,'0'0'12759,"10"-2"-11676,-4 0-947,2-1 55,1 0-1,1 1 1,-1 0-1,0 1 1,0 0-1,1 1 1,14 0 0,-23 0-185,0 1 1,0-1-1,-1 1 1,1-1-1,0 1 1,0 0-1,-1-1 1,1 1-1,0 0 1,-1-1-1,1 1 1,-1 0 0,1 0-1,-1-1 1,1 1-1,-1 0 1,1 0-1,-1 0 1,0 0-1,1 0 1,-1 0-1,0 0 1,0-1-1,0 1 1,0 0-1,0 0 1,0 0 0,0 0-1,0 0 1,0 0-1,0 0 1,0 0-1,-1 0 1,1 0-1,0 0 1,-1-1-1,0 2 1,-14 34 161,-56 41-168,75-76 0,0 0 0,0 0 0,0 0 0,0 0 0,0-1 0,0 1 0,0-1 0,5-1 0,11 1 0,-14-1 0,-1 1 0,0 0 0,0 0 0,0 0 0,1 1 0,-1 0 0,5 1 0,-8-1 0,-1-1 0,0 1 0,1 0 0,-1 0 0,0 0 0,0 0 0,1 0 0,-1 0 0,0 0 0,0 1 0,0-1 0,0 0 0,-1 0 0,1 1 0,0-1 0,-1 1 0,1-1 0,0 0 0,-1 1 0,0-1 0,1 1 0,-1 0 0,0-1 0,0 1 0,0-1 0,0 1 0,0-1 0,0 2 0,0 2 0,-1-1 0,0 0 0,0 0 0,0 0 0,0 0 0,-1 0 0,1 0 0,-1 0 0,0-1 0,0 1 0,0-1 0,-1 1 0,1-1 0,-1 0 0,0 0 0,0 0 0,0 0 0,0 0 0,-1-1 0,1 1 0,-1-1 0,1 0 0,-1 0 0,0 0 0,0-1 0,0 1 0,-6 0 0,-2 2 0,-1-1 0,1 0 0,-1-1 0,0 0 0,0-1 0,0 0 0,-24-3 0,18-5-3050,18 7 2565,0-1-1,0 0 1,1 1-1,-1-1 1,0 0-1,0 0 1,0 0-1,0 0 1,1 0 0,-1 0-1,1 0 1,-1 0-1,0 0 1,1 0-1,0-1 1,-1 1-1,1 0 1,0 0-1,0 0 1,-1-1-1,1-1 1,0-4-10256</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1.411"/>
    </inkml:context>
    <inkml:brush xml:id="br0">
      <inkml:brushProperty name="width" value="0.025" units="cm"/>
      <inkml:brushProperty name="height" value="0.025" units="cm"/>
      <inkml:brushProperty name="color" value="#00B050"/>
    </inkml:brush>
  </inkml:definitions>
  <inkml:trace contextRef="#ctx0" brushRef="#br0">92 61 9385,'0'0'2493,"-8"0"544,-2-2-1936,-28-1 1548,9 5 3061,29-2-5654,0 0 1,0 0-1,-1 0 1,1 0-1,0 0 0,-1 0 1,1 0-1,0 0 1,0 0-1,-1 0 0,1 0 1,0 1-1,0-1 0,0 0 1,-1 0-1,1 0 1,0 0-1,0 0 0,0 1 1,-1-1-1,1 0 1,0 0-1,0 0 0,0 1 1,0-1-1,-1 0 1,1 0-1,0 1 0,0-1 1,0 0-1,0 0 0,0 1 1,0-1-1,0 0 1,0 0-1,0 1 0,0-1 1,0 0-1,0 0 1,0 1-1,0-1 0,0 0 1,0 0-1,0 1 0,0-1 1,0 0-1,0 0 1,0 1-1,1-1 0,-1 0 1,0 0-1,0 1 1,0-1-1,0 0 0,0 0 1,1 0-1,-1 1 1,0-1-1,1 0 0,16 10 1371,87-7 128,205-18 0,-176 5-1083,-3 1-472,156-31 0,-286 40-68,0 0 0,0 0 0,0 0 0,0 0 0,0 0 1,0 0-1,0 0 0,0-1 0,0 1 0,0 0 0,0 0 0,0 0 0,0 0 0,0 0 0,0 0 1,0 0-1,0 0 0,0-1 0,0 1 0,0 0 0,0 0 0,0 0 0,0 0 0,0 0 0,0 0 1,0 0-1,0 0 0,0-1 0,0 1 0,-20-2-4428,12 2 1948,-9-2-4194</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2.051"/>
    </inkml:context>
    <inkml:brush xml:id="br0">
      <inkml:brushProperty name="width" value="0.025" units="cm"/>
      <inkml:brushProperty name="height" value="0.025" units="cm"/>
      <inkml:brushProperty name="color" value="#00B050"/>
    </inkml:brush>
  </inkml:definitions>
  <inkml:trace contextRef="#ctx0" brushRef="#br0">209 262 5125,'0'0'9006,"9"-3"-7218,-5 1-1751,42-18 3142,-44 19-2780,0-1 0,0 1 0,0-1 0,0 0 0,0 1 0,-1-1 0,1 0 0,0 0 1,-1 0-1,0-1 0,1 1 0,-1 0 0,0 0 0,0-1 0,0 1 0,-1 0 0,1-1 0,0 1 0,-1-1 0,0 1 0,1-4 0,-1 5-326,-1 1-1,1-1 0,0 0 1,0 1-1,0-1 0,0 0 1,-1 1-1,1-1 0,0 0 1,0 1-1,-1-1 0,1 1 1,-1-1-1,1 1 0,0-1 1,-1 0-1,1 1 0,-1 0 1,1-1-1,-1 1 0,0-1 1,1 1-1,-1 0 0,1-1 1,-1 1-1,0 0 0,1 0 1,-1-1-1,-1 1 0,-28-2 596,22 3-621,1 0 0,-1 0-1,0 1 1,1 0-1,-11 5 1,7-1 8,2 1 0,-1 0-1,1 0 1,0 1 0,0 0 0,1 1-1,-10 13 1,13-15 8,1-1 1,-1 1-1,2 0 0,-1 0 0,1 0 0,0 0 1,0 0-1,1 1 0,0 0 0,0-1 0,1 1 1,-1 9-1,2-16-60,0 0 1,0 0-1,0 0 1,0 0-1,0 0 0,0 0 1,0 0-1,1 0 1,-1 0-1,0 0 0,0-1 1,1 1-1,-1 0 1,1 0-1,-1 0 0,1 0 1,-1-1-1,1 1 1,-1 0-1,1 0 1,0-1-1,-1 1 0,1-1 1,0 1-1,0 0 1,-1-1-1,1 1 0,0-1 1,0 0-1,1 1 1,0 0 10,1-1 1,0 0-1,-1 0 1,1 0-1,0 0 1,-1 0-1,1 0 1,0-1-1,-1 1 1,5-3-1,2 0 21,0 0 0,-1-1 0,1 0 0,-1-1 0,12-8 0,-3-2-35,-1-1 0,-1-1 0,0 0 0,-1 0 0,15-27 0,-24 36 0,0 0 0,-1 0 0,0 0 0,0-1 0,-1 0 0,0 0 0,0 0 0,-1 0 0,-1 0 0,1 0 0,-2 0 0,1-1 0,-1 1 0,0 0 0,-4-16 0,4 21 0,-1 1 0,-1 0 0,1 0 0,0 0 0,-1 0 0,0 0 0,0 0 0,0 1 0,0-1 0,0 1 0,0-1 0,0 1 0,-1 0 0,0-1 0,1 1 0,-1 1 0,-3-3 0,0 1 0,-1 0 0,1 1 0,-1-1 0,0 1 0,1 1 0,-1-1 0,-14 0 0,9 2 0,1-1 0,-1 2 0,0 0 0,0 0 0,1 1 0,-1 1 0,1 0 0,0 0 0,-18 8 0,17-4-375,1-1 1,0 1-1,-12 11 0,20-16 229,1 0-1,0 0 1,-1 0-1,1 0 1,0 1-1,1-1 1,-1 1-1,0-1 1,1 1-1,-1-1 1,1 1-1,0 0 1,0 0-1,0 0 1,0 0-1,0 0 1,1 0-1,0 0 1,-1 0-1,1 3 1,0-5-196,1 0-1,-1 1 1,0-1-1,0 0 1,1 0-1,-1 0 1,1 0-1,-1 0 1,1 0 0,-1 0-1,1-1 1,-1 1-1,1 0 1,0 0-1,0 0 1,-1 0-1,1-1 1,0 1 0,0 0-1,0-1 1,0 1-1,0-1 1,0 1-1,0-1 1,0 1-1,1-1 1,18 6-7233</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2.426"/>
    </inkml:context>
    <inkml:brush xml:id="br0">
      <inkml:brushProperty name="width" value="0.025" units="cm"/>
      <inkml:brushProperty name="height" value="0.025" units="cm"/>
      <inkml:brushProperty name="color" value="#00B050"/>
    </inkml:brush>
  </inkml:definitions>
  <inkml:trace contextRef="#ctx0" brushRef="#br0">266 1 15791,'0'0'14360,"-10"7"-14061,-25 24-216,3 1 0,0 1 0,-52 73 0,26-32 386,44-53-501,13-20-678,11-14-4047,17-32-5348,-13 16 736</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2.780"/>
    </inkml:context>
    <inkml:brush xml:id="br0">
      <inkml:brushProperty name="width" value="0.025" units="cm"/>
      <inkml:brushProperty name="height" value="0.025" units="cm"/>
      <inkml:brushProperty name="color" value="#00B050"/>
    </inkml:brush>
  </inkml:definitions>
  <inkml:trace contextRef="#ctx0" brushRef="#br0">1 0 16816,'0'0'13164,"51"37"-12651,-27-20-97,1 1-288,1 3-32,-1-3-224,-4 1-961,-2-2-1729,-7-4-1827,-3-5-2754</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3.853"/>
    </inkml:context>
    <inkml:brush xml:id="br0">
      <inkml:brushProperty name="width" value="0.025" units="cm"/>
      <inkml:brushProperty name="height" value="0.025" units="cm"/>
      <inkml:brushProperty name="color" value="#00B050"/>
    </inkml:brush>
  </inkml:definitions>
  <inkml:trace contextRef="#ctx0" brushRef="#br0">7 1 15983,'0'0'10362,"0"8"-9609,13 196 1964,-13-201-3122,1 27-616,-5-21-3235,-4-16-5917,-1-10 3708</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4.340"/>
    </inkml:context>
    <inkml:brush xml:id="br0">
      <inkml:brushProperty name="width" value="0.025" units="cm"/>
      <inkml:brushProperty name="height" value="0.025" units="cm"/>
      <inkml:brushProperty name="color" value="#00B050"/>
    </inkml:brush>
  </inkml:definitions>
  <inkml:trace contextRef="#ctx0" brushRef="#br0">21 71 7655,'0'0'8237,"1"-9"-4825,-1 7-3130,0-1 0,0 0 1,0 1-1,1-1 1,-1 1-1,1 0 0,0-1 1,-1 1-1,1-1 0,0 1 1,0 0-1,0-1 1,1 1-1,-1 0 0,1 0 1,-1 0-1,1 0 1,0 0-1,-1 1 0,1-1 1,0 0-1,0 1 0,0-1 1,0 1-1,1 0 1,-1 0-1,0 0 0,1 0 1,-1 0-1,0 0 1,1 0-1,-1 1 0,1-1 1,-1 1-1,1 0 0,-1 0 1,1 0-1,3 0 1,-5 0-269,0 0 0,0 0 0,0 0 0,0 0 0,0 0 0,0 0 1,0 1-1,0-1 0,0 0 0,0 0 0,0 1 0,0-1 0,0 1 0,0-1 1,0 1-1,0-1 0,-1 1 0,1 0 0,0-1 0,0 1 0,-1 0 0,1-1 1,0 1-1,-1 0 0,1 0 0,0 0 0,-1 0 0,1 0 0,-1 0 0,0 0 0,1 1 1,0 36 452,-1-4-281,1-31-198,1 0-1,0-1 1,0 1 0,1-1 0,-1 1-1,1-1 1,-1 0 0,1 0 0,-1 0 0,6 2-1,15 14-76,-20-12 99,1 0 0,-1 1 0,0-1 0,0 1 0,-1 0 0,0 0 0,0 0 0,-1 0 0,0 0 0,0 0 0,0 0 0,-1 1 0,0-1 0,-1 0 0,0 0 0,-1 8 0,1-13 12,0 0 1,1-1-1,-1 1 0,0-1 0,0 1 0,0-1 0,0 1 0,-1-1 0,1 1 0,0-1 0,-1 0 0,1 0 1,0 0-1,-1 0 0,0 0 0,1 0 0,-1 0 0,1 0 0,-1 0 0,0-1 0,0 1 0,1-1 0,-1 1 1,0-1-1,0 0 0,0 0 0,0 0 0,1 0 0,-1 0 0,0 0 0,0 0 0,-2-1 0,-8-1 143,1-1-1,0 1 0,-19-9 1,24 9-153,-2-1-12,-1 1 0,1 0 0,0 1 0,-1-1 0,0 1 0,-8 1 0,22-6-1545,5-2-3284,10-5-2954</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6.389"/>
    </inkml:context>
    <inkml:brush xml:id="br0">
      <inkml:brushProperty name="width" value="0.025" units="cm"/>
      <inkml:brushProperty name="height" value="0.025" units="cm"/>
      <inkml:brushProperty name="color" value="#E71224"/>
    </inkml:brush>
  </inkml:definitions>
  <inkml:trace contextRef="#ctx0" brushRef="#br0">410 249 5733,'-23'-1'1351,"3"0"-842,0-1 1,0 0 0,0-1 0,-21-7 0,36 8-368,1 1-1,-1-1 1,1 0 0,-1 0 0,1-1-1,0 1 1,0-1 0,0 0-1,0 0 1,1 0 0,-1-1-1,1 1 1,0-1 0,0 0 0,0 0-1,0 0 1,1 0 0,-1 0-1,1-1 1,0 1 0,1-1-1,-2-4 1,2 6 16,1 1-1,-1 0 1,1 0 0,-1-1-1,0 1 1,0 0-1,0 0 1,0 0-1,0 0 1,-1 0 0,1 0-1,0 0 1,-1 1-1,1-1 1,-1 0 0,0 1-1,0-1 1,0 1-1,1 0 1,-1-1 0,0 1-1,-3-1 1,-1 1 9,0 0 0,-1 0 1,1 0-1,0 1 0,-1 0 1,-10 1-1,7 0-398,-5 1-954,-14 3 3957,18 0 718,31-3-1825,22-5-1016,-1-1 0,0-3 1,68-19-1,35-7 800,-124 31-1349,24-5 683,-40 5-383,-24 1-177,-263 26 6,86-5-122,233-23-86,-1-2 0,1-2 0,37-11 0,41-8 103,34 9 111,-205 16-121,26 0-111,0 0 0,0 2-1,1 2 1,-53 10 0,79-12-192,1 1 1,-1-1-1,1 1 0,-1-1 0,1 1 0,0 0 0,-1 0 1,1 1-1,1-1 0,-4 3 0,5-4 58,1-1 1,0 0-1,0 1 0,-1-1 1,1 0-1,0 1 0,0-1 1,-1 0-1,1 1 0,0-1 1,0 0-1,0 1 0,0-1 1,0 0-1,0 1 0,0-1 1,-1 1-1,1-1 0,0 0 1,0 1-1,0-1 0,0 1 1,1-1-1,-1 0 0,0 1 1,0-1-1,0 1 0,0-1 1,0 0-1,0 1 0,1-1 1,-1 0-1,0 1 0,2 0-372,-1 0 0,1 0 0,-1-1 0,1 1-1,-1 0 1,1-1 0,-1 1 0,1-1 0,0 0-1,-1 1 1,1-1 0,0 0 0,2 0-1,40 0-13642</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17.448"/>
    </inkml:context>
    <inkml:brush xml:id="br0">
      <inkml:brushProperty name="width" value="0.025" units="cm"/>
      <inkml:brushProperty name="height" value="0.025" units="cm"/>
      <inkml:brushProperty name="color" value="#E71224"/>
    </inkml:brush>
  </inkml:definitions>
  <inkml:trace contextRef="#ctx0" brushRef="#br0">20 77 2146,'0'0'18925,"2"-3"-17874,1 1-925,-1 0 0,0 1 1,1-1-1,0 1 0,-1-1 0,1 1 0,0 0 0,-1 0 0,1 0 0,0 1 0,0-1 0,0 0 0,4 1 0,48-2 702,-24 2-378,13-2-33,52-2-81,0-3 0,104-24 0,-179 24 298,-36 3-198,-51 4-85,51 0-368,-111 5 542,0 5 0,-133 29 0,304-38-403,37-6-62,293-28-786,-395 37 470,0 1 1,-31 12-1,-3 1-2351,-1-7-5689,36-11-1756</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44.013"/>
    </inkml:context>
    <inkml:brush xml:id="br0">
      <inkml:brushProperty name="width" value="0.025" units="cm"/>
      <inkml:brushProperty name="height" value="0.025" units="cm"/>
      <inkml:brushProperty name="color" value="#008C3A"/>
    </inkml:brush>
  </inkml:definitions>
  <inkml:trace contextRef="#ctx0" brushRef="#br0">303 26 9097,'0'0'2952,"-10"-2"-555,0-1-1430,-24-5 509,4 6 5983,61 6-4309,126 4-12,77-9-2898,-161 0-207,-220 3-65,-277 40 0,406-38 18,19-2-15,30-1 2,-23-1 38,307-16 63,-52 3-46,-710 51 56,416-34-83,14-2-1,11-2-6,0 0-1,0 1 0,0 0 1,0 0-1,0 1 0,0-1 1,-8 5-1,14-6 5,0 0-1,0 1 1,0-1 0,-1 0-1,1 0 1,0 1 0,0-1-1,0 0 1,0 0 0,0 0-1,1 1 1,-1-1 0,0 0-1,0 0 1,0 1 0,0-1-1,0 0 1,0 0 0,0 0-1,0 1 1,0-1 0,1 0-1,-1 0 1,0 0 0,0 1-1,0-1 1,0 0 0,1 0-1,-1 0 1,0 0 0,0 0-1,0 1 1,1-1 0,-1 0-1,0 0 1,0 0 0,1 0-1,-1 0 1,0 0 0,0 0-1,0 0 1,1 0 0,-1 0-1,0 0 1,0 0 0,1 0-1,-1 0 1,0 0 0,0 0-1,1 0 1,-1 0 0,0 0-1,0 0 1,1-1 0,16 5-94,71 3 137,1-3 0,117-10-1,-198 6-30,1 0-1,-1-1 0,0-1 0,0 1 1,0-2-1,0 1 0,0-1 0,-1 0 0,1 0 1,7-5-1,-15 7-6,0 1 0,0 0 0,1-1 0,-1 1 0,0 0 0,0-1 0,0 1-1,0 0 1,0-1 0,0 1 0,0 0 0,0-1 0,0 1 0,0-1 0,0 1 0,0 0 0,0-1 0,0 1 0,0 0 0,0-1 0,0 1 0,-1 0 0,1-1 0,0 1 0,0 0 0,0 0-1,-1-1 1,1 1 0,0 0 0,0-1 0,-1 1 0,1 0 0,0 0 0,0 0 0,-1-1 0,1 1 0,0 0 0,-1 0 0,1 0 0,0 0 0,-1-1 0,1 1 0,0 0 0,-1 0 0,1 0-1,0 0 1,-1 0 0,1 0 0,0 0 0,-2 0 0,-21-4-21,20 4 19,-113-8-63,-124 9 0,167 1 69,40-2-3,16-1-10,-1 1 0,1 1 0,-1 0 0,1 1 1,0 2-1,-23 5 0,38-5-91,12-3 23,159 5-332,256-26 0,-402 14 486,-34 1 183,-39-1-67,-222-1 34,267 8-265,7 0-62,18 2-243,32 2-629,48-6-2261,-59 1 2138,-32 0 794,-12 0 209,-535 0 3661,514-3-3728,44-5-2374,90-19-7911,-39 8-1496</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49.043"/>
    </inkml:context>
    <inkml:brush xml:id="br0">
      <inkml:brushProperty name="width" value="0.025" units="cm"/>
      <inkml:brushProperty name="height" value="0.025" units="cm"/>
      <inkml:brushProperty name="color" value="#008C3A"/>
    </inkml:brush>
  </inkml:definitions>
  <inkml:trace contextRef="#ctx0" brushRef="#br0">1 80 15375,'0'0'16207,"10"-5"-15438,2 0-717,0 1 0,0 0 0,1 0 0,-1 2 0,1-1 0,-1 1 0,26 1 0,-2 1-84,111-4-739,-126 3 380,-1-2-1,1 0 1,0-1-1,34-13 1,-47 12-3587,-7 0-1637,-1-2-2627</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49.681"/>
    </inkml:context>
    <inkml:brush xml:id="br0">
      <inkml:brushProperty name="width" value="0.025" units="cm"/>
      <inkml:brushProperty name="height" value="0.025" units="cm"/>
      <inkml:brushProperty name="color" value="#008C3A"/>
    </inkml:brush>
  </inkml:definitions>
  <inkml:trace contextRef="#ctx0" brushRef="#br0">0 1 5381,'0'0'3267</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0.040"/>
    </inkml:context>
    <inkml:brush xml:id="br0">
      <inkml:brushProperty name="width" value="0.025" units="cm"/>
      <inkml:brushProperty name="height" value="0.025" units="cm"/>
      <inkml:brushProperty name="color" value="#008C3A"/>
    </inkml:brush>
  </inkml:definitions>
  <inkml:trace contextRef="#ctx0" brushRef="#br0">95 173 1537,'0'0'321,"56"-33"-321,-24 17-1249</inkml:trace>
  <inkml:trace contextRef="#ctx0" brushRef="#br0" timeOffset="1">290 56 4676,'0'0'4389,"9"-6"-738,7-7-2023,9-7 695,-1 3 7008,-43 37-6075,11-13-2877,-302 306 2755,284-282-3166,26-30-240,6-12-1639,11-18-2055,-1 0 1,-1-1 0,21-62 0,-18 31-1213</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0.397"/>
    </inkml:context>
    <inkml:brush xml:id="br0">
      <inkml:brushProperty name="width" value="0.025" units="cm"/>
      <inkml:brushProperty name="height" value="0.025" units="cm"/>
      <inkml:brushProperty name="color" value="#008C3A"/>
    </inkml:brush>
  </inkml:definitions>
  <inkml:trace contextRef="#ctx0" brushRef="#br0">1 44 10378,'0'0'2957,"2"-9"65,0 1-3447,4-17 6963,-3 24-2851,-2 17-2004,-1-2-1375,0 0 0,1-1 0,1 1 0,0-1-1,1 1 1,0-1 0,1 0 0,1 0 0,0 0 0,0 0 0,1-1 0,1 0 0,0 0 0,1-1 0,10 12 0,78 79-267,10 12-89,-97-103 0,-1 1 0,0 0 0,0 0 0,-1 1 1,-1-1-1,0 2 0,-1-1 0,4 18 0,-7-13-1308,1 5-2239,1-12-3118,3-10-3062</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1.020"/>
    </inkml:context>
    <inkml:brush xml:id="br0">
      <inkml:brushProperty name="width" value="0.025" units="cm"/>
      <inkml:brushProperty name="height" value="0.025" units="cm"/>
      <inkml:brushProperty name="color" value="#008C3A"/>
    </inkml:brush>
  </inkml:definitions>
  <inkml:trace contextRef="#ctx0" brushRef="#br0">1 0 14798,'0'0'10794,"65"19"-8648,-26-15-865,11 0-608,4-3-353,3-1-191,-4 0-65,-2 0-64,-9 0-385,-11 0-1024,-9 0-1538,-11 0-1697</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1.408"/>
    </inkml:context>
    <inkml:brush xml:id="br0">
      <inkml:brushProperty name="width" value="0.025" units="cm"/>
      <inkml:brushProperty name="height" value="0.025" units="cm"/>
      <inkml:brushProperty name="color" value="#008C3A"/>
    </inkml:brush>
  </inkml:definitions>
  <inkml:trace contextRef="#ctx0" brushRef="#br0">1 4 17553,'0'0'8039,"80"17"-6341,-24-17-641,11-2-833,5-4-192,-4 1-737,-5 1-2690,-11 1-2659,-7 3-4035</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1.754"/>
    </inkml:context>
    <inkml:brush xml:id="br0">
      <inkml:brushProperty name="width" value="0.025" units="cm"/>
      <inkml:brushProperty name="height" value="0.025" units="cm"/>
      <inkml:brushProperty name="color" value="#008C3A"/>
    </inkml:brush>
  </inkml:definitions>
  <inkml:trace contextRef="#ctx0" brushRef="#br0">270 32 19378,'-13'-1'1490,"5"0"-1194,-3 0 35,0 0-1,-1 1 0,1 0 0,0 1 0,0 0 1,0 0-1,-1 1 0,1 1 0,1 0 1,-21 8-1,22-5 29,0 1 1,0 0-1,0 0 1,1 0-1,0 1 1,0 1-1,1-1 1,-10 16-1,14-20-308,0 0 0,1 1-1,-1-1 1,1 0-1,0 1 1,1 0-1,-1-1 1,1 1 0,0 0-1,0 0 1,0 0-1,1-1 1,0 1-1,0 0 1,0 0 0,0 0-1,1 0 1,0 0-1,0 0 1,0-1-1,0 1 1,3 6 0,-1-7-32,1 0 0,-1-1 0,1 1 1,-1 0-1,1-1 0,0 0 1,0 0-1,0 0 0,1 0 0,-1-1 1,1 0-1,0 0 0,-1 0 1,1 0-1,0-1 0,0 0 0,0 0 1,9 1-1,13 1 87,1-1 1,30-2-1,-49 0-81,2 0 1,0-1 1,-1-1-1,1 1 1,0-2-1,0 1 1,-1-2-1,1 1 1,-1-1-1,0-1 1,-1 0-1,1 0 1,15-13-1,-20 15 15,0-1 0,-1 0 0,0-1-1,0 1 1,0-1 0,-1 0 0,1 0-1,-1 0 1,0 0 0,-1 0 0,1-1-1,-1 1 1,0-1 0,0 0-1,-1 1 1,0-1 0,0 0 0,0 0-1,-1 0 1,1 0 0,-2 0 0,1 0-1,-1 0 1,1 0 0,-3-6 0,1 7-18,1 0 1,-1 0 0,-1 0 0,1 0 0,-1 1-1,0-1 1,0 0 0,0 1 0,0 0-1,-1 0 1,0 0 0,0 0 0,0 1 0,0 0-1,0-1 1,-1 1 0,0 1 0,1-1-1,-1 1 1,-10-4 0,-48-9-2112,3 12-6520,37 5-4754</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4.375"/>
    </inkml:context>
    <inkml:brush xml:id="br0">
      <inkml:brushProperty name="width" value="0.025" units="cm"/>
      <inkml:brushProperty name="height" value="0.025" units="cm"/>
      <inkml:brushProperty name="color" value="#E71224"/>
    </inkml:brush>
  </inkml:definitions>
  <inkml:trace contextRef="#ctx0" brushRef="#br0">0 1 17489,'0'0'3331,"59"13"-1249,-23-11-1025,6-2-641,8 0-32,1 0-255,0 0-65,-6-4-449,-9 4-448,-10 0-320,-12 0-608,-12 10-449,-2 3-865,-13-1-833,-14 1-2242</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4.719"/>
    </inkml:context>
    <inkml:brush xml:id="br0">
      <inkml:brushProperty name="width" value="0.025" units="cm"/>
      <inkml:brushProperty name="height" value="0.025" units="cm"/>
      <inkml:brushProperty name="color" value="#E71224"/>
    </inkml:brush>
  </inkml:definitions>
  <inkml:trace contextRef="#ctx0" brushRef="#br0">1 0 13293,'0'0'7270,"63"9"-5348,-16-9-448,4 0-161,6 0-320,2 0-609,-3 1-320,-7 7-192,-7 4-2146,-9 2-2114,-8-1-3556</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0:55.121"/>
    </inkml:context>
    <inkml:brush xml:id="br0">
      <inkml:brushProperty name="width" value="0.025" units="cm"/>
      <inkml:brushProperty name="height" value="0.025" units="cm"/>
      <inkml:brushProperty name="color" value="#E71224"/>
    </inkml:brush>
  </inkml:definitions>
  <inkml:trace contextRef="#ctx0" brushRef="#br0">361 90 192,'0'0'11558,"0"-9"-7165,1-31-1761,-1 38-2485,-1 0 1,1 1-1,-1-1 1,1 0-1,-1 0 0,0 0 1,0 0-1,0 1 1,0-1-1,0 0 0,0 1 1,0-1-1,0 1 0,-1-1 1,1 1-1,0 0 1,-1-1-1,0 1 0,1 0 1,-1 0-1,0 0 1,1 0-1,-1 0 0,0 1 1,0-1-1,0 1 0,0-1 1,0 1-1,1-1 1,-1 1-1,-3 0 0,-4-1 53,1 1 0,-1-1 0,1 2-1,-1-1 1,-10 3 0,9 0-43,1 0 0,-1 0-1,1 1 1,0 1 0,0 0 0,0 0 0,1 0-1,0 1 1,0 0 0,-13 14 0,2 0 368,1 0-1,-29 42 1,38-49-318,1 1 1,0 0-1,1 0 1,1 0-1,0 1 0,-6 25 1,11-36-168,0-1 0,0 0 0,1 1 0,-1-1 0,1 0 0,0 1 0,0-1 1,0 1-1,1-1 0,-1 1 0,1-1 0,0 0 0,-1 1 0,2-1 0,-1 0 1,0 0-1,1 0 0,-1 0 0,1 0 0,0 0 0,0 0 0,0 0 0,0-1 1,1 1-1,-1-1 0,1 0 0,-1 0 0,1 1 0,0-2 0,0 1 0,0 0 1,0-1-1,0 1 0,0-1 0,1 0 0,3 1 0,11 2 60,-1 0-1,1-2 0,0 0 1,0-1-1,0-1 0,0 0 1,0-1-1,0-1 1,0-1-1,22-7 0,-25 6-45,-1 0-1,0-1 1,-1-1-1,1 0 1,-1-1-1,0-1 1,-1 1-1,0-2 1,0 0-1,0 0 1,-1-1-1,-1-1 1,10-12-1,-17 19-107,1 0 1,-1-1-1,0 0 1,0 0-1,-1 0 1,1 0-1,-1 0 1,0-1-1,-1 1 1,1 0-1,-1-1 1,0 1-1,-1-1 1,1 0-1,-1 1 1,0-1-1,0 0 1,-1 1-1,0-1 1,0 1-1,0-1 1,-1 1-1,1 0 0,-1-1 1,0 1-1,-1 0 1,0 0-1,-4-7 1,1 5-275,0-1 0,-1 1 1,0 1-1,0-1 0,-1 1 1,0 1-1,0-1 0,0 1 0,0 0 1,-1 1-1,0 0 0,0 1 0,0 0 1,0 0-1,-18-3 0,0 3-8859</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6.835"/>
    </inkml:context>
    <inkml:brush xml:id="br0">
      <inkml:brushProperty name="width" value="0.025" units="cm"/>
      <inkml:brushProperty name="height" value="0.025" units="cm"/>
      <inkml:brushProperty name="color" value="#FFC114"/>
    </inkml:brush>
  </inkml:definitions>
  <inkml:trace contextRef="#ctx0" brushRef="#br0">1 41 12107,'0'0'16571,"10"1"-15076,34 2-956,1-3 1,-1-2 0,86-14 0,-6 1-105,135 4-435,-373 17 0,-187 34 0,215-26 0,-42 9 0,246-30 0,85-12 0,133-21 0,-323 35-10,-25 1-12,-24 2-10,-31 1-2004,0 2 1,-130 21-1,186-20-5929</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8.175"/>
    </inkml:context>
    <inkml:brush xml:id="br0">
      <inkml:brushProperty name="width" value="0.025" units="cm"/>
      <inkml:brushProperty name="height" value="0.025" units="cm"/>
      <inkml:brushProperty name="color" value="#FFC114"/>
    </inkml:brush>
  </inkml:definitions>
  <inkml:trace contextRef="#ctx0" brushRef="#br0">1 88 11243,'0'0'13255,"11"-5"-12113,13-3-807,1 1 0,-1 1-1,1 2 1,30-3-1,112 0-14,-3 1-12,-270-4 1133,-22 8-1376,-131-10 1040,413 1-524,-3 12-700,72-5-87,-457 6 441,194 0-154,-178 19 564,420-16-635,-112-5-530,-7 2-733,133-15 0,-253 12 813,-42 5 458,-126 38 483,69-12-2316,45-15-4329,31-10-6625</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9.606"/>
    </inkml:context>
    <inkml:brush xml:id="br0">
      <inkml:brushProperty name="width" value="0.025" units="cm"/>
      <inkml:brushProperty name="height" value="0.025" units="cm"/>
      <inkml:brushProperty name="color" value="#FFC114"/>
    </inkml:brush>
  </inkml:definitions>
  <inkml:trace contextRef="#ctx0" brushRef="#br0">135 0 8072,'-12'1'5530,"3"-1"-4591,-48 4 1744,53-3-2303,0-1 0,0 1 0,0 0 0,0 0 0,0 0 1,1 0-1,-1 1 0,0 0 0,1 0 0,-1 0 0,1 0 0,-7 5 0,10-7-349,0 0 0,0 1 0,0-1 0,0 0 0,-1 0 0,1 1 0,0-1 0,0 0 0,0 0 0,0 1 0,0-1 0,0 0 0,0 1 0,0-1 0,0 0 0,0 0 0,0 1 0,0-1 0,0 0 0,0 1 0,0-1 0,0 0 0,0 0 0,0 1 0,0-1 0,0 0 0,0 0 0,0 1 0,1-1 0,-1 0 0,0 0 0,0 1 0,0-1 0,1 0 0,-1 0 0,0 0 0,0 1 0,0-1 0,1 0 0,-1 0 0,0 0 1,0 0-1,1 1 0,-1-1 0,0 0 0,0 0 0,1 0 0,-1 0 0,0 0 0,1 0 0,-1 0 0,0 0 0,0 0 0,1 0 0,0 0 0,18 3 586,-18-3-521,97 3 1353,-1-4-1,159-22 1,-232 18 69,-43 3-923,-40 3-471,7 6-122,-54 13 1,-41 6 808,496-60-1014,-318 31 187,-16 2-5,-40 0 10,-189 14 385,1 0 37,225-14-490,1 0 0,-1-2-1,19-4 1,22-5-293,-20 6 262,1 2 0,0 2-1,0 1 1,0 2 0,65 9 0,-74 0 64,-25-9 44,0-1-1,-1 1 1,1-1 0,0 0 0,0 1 0,0-1-1,0 0 1,0 0 0,0 1 0,-1-1 0,1 0 0,0 1-1,0-1 1,-1 0 0,1 0 0,0 1 0,0-1 0,-1 0-1,1 0 1,0 0 0,-1 1 0,1-1 0,0 0 0,0 0-1,-1 0 1,1 0 0,0 0 0,-1 0 0,1 1 0,-1-1-1,1 0 1,0 0 0,-1 0 0,1 0 0,-1-1 0,-50 7 29,-252-6-11,303 0-113,0 1 0,-1-1 0,1 0 0,0 1 0,0-1 0,0 1 0,0-1 0,0 1 0,0-1 0,0 1 0,0-1 0,0 1 0,0-1 0,0 0 0,0 1 0,1-1 0,-1 1 0,0-1 0,0 1 0,0-1 0,1 0 0,-1 1 0,0-1 0,0 1 0,1-1 0,-1 0 0,0 1 0,1-1 0,-1 0-1,0 1 1,1-1 0,-1 0 0,1 1 0,29 3-9741,-10-5-70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2.193"/>
    </inkml:context>
    <inkml:brush xml:id="br0">
      <inkml:brushProperty name="width" value="0.025" units="cm"/>
      <inkml:brushProperty name="height" value="0.025" units="cm"/>
      <inkml:brushProperty name="color" value="#FFC114"/>
    </inkml:brush>
  </inkml:definitions>
  <inkml:trace contextRef="#ctx0" brushRef="#br0">0 101 13997,'0'0'7538,"11"0"-5627,194-9 2255,113-37-3591,-288 41-558,-5 2 26,0-2 1,0 0 0,39-16 0,-79 19 47,1 0-1,-1 0 1,-23 2 0,-30 3-44,0 4-1,0 2 1,-96 27 0,158-33-8,9-1 1,24 1 37,48-2 36,-69-1-105,233-9-526,-343 33-15,84-20 360,-107 14-412,112-17-1008,1-1 1,0 0 0,-25-4 0,17-5-5759</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1.264"/>
    </inkml:context>
    <inkml:brush xml:id="br0">
      <inkml:brushProperty name="width" value="0.025" units="cm"/>
      <inkml:brushProperty name="height" value="0.025" units="cm"/>
      <inkml:brushProperty name="color" value="#FFC114"/>
    </inkml:brush>
  </inkml:definitions>
  <inkml:trace contextRef="#ctx0" brushRef="#br0">287 289 14478,'0'0'9086,"-3"-10"-6951,3 9-2116,-1-2 110,0 0 0,1 0 0,-1 0 0,-1 0-1,1 0 1,0 0 0,-1 0 0,1 0 0,-1 1 0,0-1 0,0 1-1,0-1 1,0 1 0,0 0 0,0-1 0,-1 1 0,1 0 0,-1 1-1,0-1 1,1 0 0,-1 1 0,0-1 0,0 1 0,0 0 0,0 0-1,0 0 1,0 1 0,0-1 0,0 1 0,-1-1 0,-4 1 0,0 1-45,0 0 1,0 1-1,0 0 1,0 0-1,0 1 1,1 0-1,-1 0 1,1 1-1,0 0 1,0 0-1,0 1 1,0 0-1,1 0 1,0 0-1,0 1 1,0 0-1,1 0 1,0 1-1,-6 8 1,3-4-28,1 1 1,-1 0-1,2 0 1,-1 0-1,2 1 0,0 0 1,0 0-1,1 0 1,1 1-1,-3 24 1,6-36-50,0 0 0,0 0 1,1-1-1,-1 1 0,1 0 0,-1 0 1,1 0-1,0 0 0,0-1 0,-1 1 1,1 0-1,0-1 0,1 1 0,-1 0 1,0-1-1,0 0 0,1 1 0,-1-1 1,1 0-1,-1 1 0,1-1 0,-1 0 1,1 0-1,0 0 0,0-1 1,-1 1-1,1 0 0,0-1 0,0 1 1,0-1-1,0 1 0,0-1 0,0 0 1,0 0-1,0 0 0,2 0 0,7 0 42,1 0 0,-1-1-1,1 0 1,-1 0-1,12-4 1,-5-1-50,0 0 0,0-1 0,-1-1 0,0-1 0,0 0 0,-1-1 0,0-1 0,-1 0 0,0-1 0,-1-1 0,-1 0 0,0-1 0,0-1 0,-1 0 0,-1 0 0,-1-1 0,0-1 0,-1 0 0,10-27 0,-16 35 0,-1 0 0,0 0 0,0 0 0,-1 0 0,0-1 0,0 1 0,-1 0 0,-1 0 0,0-1 0,0 1 0,0 0 0,-1 0 0,-1 0 0,0 0 0,-4-10 0,4 13 0,0 1 0,-1 0 0,1 0 0,-1 0 0,0 0 0,-1 0 0,1 1 0,-1 0 0,0 0 0,0 0 0,0 1 0,0-1 0,-1 1 0,1 0 0,-1 1 0,0 0 0,0 0 0,0 0 0,0 0 0,0 1 0,0 0 0,0 0 0,-8 1 0,0-1 0,0 1 0,0 1 0,0 1 0,1 0 0,-1 1 0,0 0 0,1 1 0,-17 7 0,21-7 0,-1 0 0,2 1 0,-1 0 0,0 0 0,1 1 0,0 0 0,0 1 0,1 0 0,0 0 0,0 1 0,0 0 0,-5 9 0,11-15-133,-1 0 0,1 0-1,-1 0 1,1 1 0,0-1 0,0 0 0,0 1 0,0-1-1,1 1 1,-1-1 0,1 1 0,-1-1 0,1 1 0,0-1-1,0 1 1,0-1 0,0 1 0,1 0 0,-1-1 0,1 1-1,-1-1 1,1 1 0,0-1 0,0 0 0,0 1-1,0-1 1,2 3 0,0-2-347,1 1 0,-1-1-1,1 0 1,0 0 0,-1-1-1,1 1 1,0-1 0,1 0 0,-1 0-1,0 0 1,1-1 0,-1 1 0,1-1-1,5 1 1,26 3-7709</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1.656"/>
    </inkml:context>
    <inkml:brush xml:id="br0">
      <inkml:brushProperty name="width" value="0.025" units="cm"/>
      <inkml:brushProperty name="height" value="0.025" units="cm"/>
      <inkml:brushProperty name="color" value="#FFC114"/>
    </inkml:brush>
  </inkml:definitions>
  <inkml:trace contextRef="#ctx0" brushRef="#br0">130 0 13869,'0'0'14120,"-4"12"-12524,-33 74-382,10-23-230,-28 89 0,54-147-984,-1 0 0,1 0 0,0-1 0,0 1 0,1 0 0,0 0 0,0 0 0,0 0 0,0 0 0,1-1 0,-1 1 0,4 9 0,-3-12 0,0 0 0,1 0 0,0 1 0,-1-1 0,1-1 0,0 1 0,0 0 0,0 0 0,0-1 0,1 1 0,-1-1 0,0 0 0,1 0 0,-1 1 0,0-1 0,1-1 0,-1 1 0,1 0 0,0-1 0,-1 1 0,1-1 0,0 0 0,-1 0 0,5 0 0,36-1-72,1-1 0,-1-2 0,69-16 0,-79 16-2017,-12 3-3878,-17 2-327</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2.059"/>
    </inkml:context>
    <inkml:brush xml:id="br0">
      <inkml:brushProperty name="width" value="0.025" units="cm"/>
      <inkml:brushProperty name="height" value="0.025" units="cm"/>
      <inkml:brushProperty name="color" value="#FFC114"/>
    </inkml:brush>
  </inkml:definitions>
  <inkml:trace contextRef="#ctx0" brushRef="#br0">0 102 11179,'0'0'8456,"12"0"-6011,79 3 2245,129-15 1,98-28-2928,-146 16-2058,211-4 0,-381 30-2648,-10 2 572,-12 4-2015,4-7-195,0-1-3202</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2.727"/>
    </inkml:context>
    <inkml:brush xml:id="br0">
      <inkml:brushProperty name="width" value="0.025" units="cm"/>
      <inkml:brushProperty name="height" value="0.025" units="cm"/>
      <inkml:brushProperty name="color" value="#FFC114"/>
    </inkml:brush>
  </inkml:definitions>
  <inkml:trace contextRef="#ctx0" brushRef="#br0">243 306 15246,'0'0'2947,"8"-8"27,3-3-1825,-6 7-560,0 0-1,0 0 0,-1-1 1,0 1-1,0-1 0,0 0 1,3-7-1,-7 11-470,1 1 1,-1 0-1,0-1 0,1 1 0,-1-1 1,0 1-1,0 0 0,0-1 1,1 1-1,-1-1 0,0 1 1,0-1-1,0 1 0,0-1 1,0 1-1,0-1 0,0 1 0,0-1 1,0 1-1,0-1 0,0 1 1,0-1-1,0 1 0,0-1 1,-1 1-1,1-1 0,0 1 1,0-1-1,-1 1 0,1 0 0,0-1 1,0 1-1,-1-1 0,1 1 1,-1-1-1,-20-4 850,-27 8-1150,39-1 184,0 1 0,0-1 0,0 2 0,0-1 0,0 1 0,1 1 0,-1-1 0,1 1 0,0 1 0,1 0 0,-1 0 0,1 0 0,1 1 0,-1 0 0,-6 9 0,6-6 43,0-1 0,1 1 0,0 0 0,1 1-1,0-1 1,1 1 0,0 0 0,0 0 0,1 1 0,1-1 0,-2 23 0,4-32-43,0 0 1,0 1 0,0-1-1,0 0 1,0 0-1,1 0 1,-1 0-1,1 0 1,-1 1-1,1-1 1,0 0-1,0 0 1,0-1 0,0 1-1,0 0 1,0 0-1,1 0 1,-1-1-1,1 1 1,-1-1-1,3 3 1,0-2 1,-1 0-1,1 0 1,-1-1-1,1 1 1,0-1 0,0 0-1,0 0 1,0 0 0,0 0-1,7 0 1,1-1 0,-1 0 0,1-1 0,-1-1 0,1 1 0,-1-2 0,0 0 0,16-6 0,-6-1-4,1-1 0,-2-1 0,0 0 0,0-2 0,-1-1 0,-1 0 0,-1-1 0,17-20 0,-26 27 0,0 0 0,0 0 0,-1-1 0,-1 0 0,0-1 0,0 1 0,-1-1 0,0 0 0,-1-1 0,0 1 0,-1-1 0,0 1 0,-1-1 0,0 0 0,-1 0 0,-1 0 0,-1-22 0,0 28 0,-1-1 0,-1 0 0,1 0 0,-1 1 0,0-1 0,-1 1 0,1 0 0,-1 0 0,0 0 0,-1 1 0,1 0 0,-1-1 0,0 1 0,-1 1 0,1-1 0,-1 1 0,0 0 0,0 0 0,0 1 0,0 0 0,-1 0 0,1 0 0,-11-2 0,2 0 0,0 1 0,0 1 0,-1 0 0,1 1 0,-1 1 0,1 0 0,-1 1 0,0 1 0,-26 4 0,28-2-24,0 1 0,0 0 0,1 1 0,-1 1 0,1 0 0,0 1 0,1 1 0,-1-1 0,2 2 0,-1 0 0,-15 15 0,26-22-262,0 0 0,-1 0 1,1 0-1,0 0 0,0 0 0,1 0 1,-1 0-1,0 0 0,1 0 0,-1 5 1,0-6-146,1 1 0,0-1 0,0 0 0,0 1 0,0-1 0,1 1 0,-1-1 0,0 1-1,1-1 1,-1 0 0,1 1 0,-1-1 0,1 0 0,0 1 0,-1-1 0,1 0 0,0 0 0,0 0 0,0 0 0,0 1 0,0-1 0,0-1 0,0 1 0,0 0 0,2 1 0,17 7-7224</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3.728"/>
    </inkml:context>
    <inkml:brush xml:id="br0">
      <inkml:brushProperty name="width" value="0.025" units="cm"/>
      <inkml:brushProperty name="height" value="0.025" units="cm"/>
      <inkml:brushProperty name="color" value="#FFC114"/>
    </inkml:brush>
  </inkml:definitions>
  <inkml:trace contextRef="#ctx0" brushRef="#br0">288 45 18161,'0'0'11147,"-11"-8"-9855,-33-22-689,41 28-590,0 1 0,1 0 0,-1 1 0,0-1-1,0 0 1,0 1 0,0 0 0,0-1 0,0 1 0,0 1 0,0-1 0,0 0 0,0 1 0,0-1 0,0 1-1,0 0 1,1 0 0,-1 0 0,0 0 0,1 0 0,-1 1 0,0 0 0,-3 2 0,-4 4 3,0 0 1,1 0-1,-15 17 1,22-23 2,-11 13 84,0 1 1,1 1-1,1 0 1,1 0-1,-14 32 0,20-39-63,0-1-1,1 1 0,0 0 0,0-1 0,1 1 1,1 1-1,0-1 0,0 0 0,1 0 0,0 0 0,1 0 1,0 1-1,3 12 0,-2-19-39,0 0 0,0 0 0,1 0 0,0-1 0,-1 1 0,1-1 0,1 1 0,-1-1 0,0 0 0,1 0 0,-1 0 0,1-1 0,0 0 0,0 1 0,0-1 0,0 0 0,1-1 0,-1 1 0,0-1 0,1 0 0,-1 0 0,1 0 0,-1-1 0,1 1 0,4-1 0,2 1 0,-1-1 0,1 0 0,-1 0 0,1-1 0,0-1 0,-1 1 0,0-2 0,1 1 0,17-9 0,-22 8 0,0-1 0,-1 1 0,1-2 0,-1 1 0,0-1 0,0 1 0,0-1 0,-1-1 0,1 1 0,-1-1 0,-1 1 0,1-1 0,-1 0 0,3-8 0,-5 11 0,0 1 0,0-1 0,0 1 0,-1-1 0,1 0 0,-1 0 0,0 0 0,0 1 0,0-1 0,0 0 0,0 0 0,-1 1 0,1-1 0,-1 0 0,0 1 0,1-1 0,-1 0 0,-1 1 0,1-1 0,0 1 0,0-1 0,-1 1 0,0 0 0,1 0 0,-1 0 0,0-1 0,0 2 0,0-1 0,0 0 0,-1 0 0,1 1 0,0-1 0,-1 1 0,1 0 0,-1 0 0,-4-2 0,-30-4 0,24 4 0,31-3 0,-3 1 0,0-1 0,-1 0 0,23-14 0,-26 14 0,1-1 0,1 1 0,-1 1 0,1 0 0,16-4 0,-29 9 0,1 0 0,-1 0 0,1 0 0,-1 0 0,1 0 0,-1 0 0,1 1 0,-1-1 0,1 0 0,0 0 0,-1 0 0,1 0 0,-1 1 0,1-1 0,-1 0 0,0 1 0,1-1 0,-1 0 0,1 1 0,-1-1 0,1 0 0,-1 1 0,0-1 0,1 1 0,-1-1 0,0 1 0,0-1 0,1 1 0,-1-1 0,0 1 0,0-1 0,0 1 0,1-1 0,-1 1 0,3 30 0,-10 29 0,3-46 0,-1 7 0,1-1 0,1 1 0,-1 23 0,10-30-1212,8-12-3363,-4-6-3731</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4.197"/>
    </inkml:context>
    <inkml:brush xml:id="br0">
      <inkml:brushProperty name="width" value="0.025" units="cm"/>
      <inkml:brushProperty name="height" value="0.025" units="cm"/>
      <inkml:brushProperty name="color" value="#FFC114"/>
    </inkml:brush>
  </inkml:definitions>
  <inkml:trace contextRef="#ctx0" brushRef="#br0">0 9 18546,'0'0'9619,"8"2"-8353,24 2-850,1-1 0,0-2 1,0-1-1,-1-2 1,35-5-1,72-2-4585,-138 9 4035,-1-1-1,1 1 1,-1 1 0,1-1 0,-1 0 0,1 0 0,-1 0 0,1 0 0,-1 0 0,0 0 0,1 0 0,-1 1 0,1-1 0,-1 0 0,1 0-1,-1 1 1,0-1 0,1 0 0,-1 1 0,0-1 0,1 0 0,-1 1 0,0-1 0,0 0 0,1 1 0,-1-1 0,0 1 0,0-1 0,1 1 0,-1-1-1,0 0 1,0 1 0,0-1 0,0 1 0,0-1 0,0 1 0,0-1 0,0 1 0,0-1 0,0 1 0,0-1 0,0 1 0,0-1 0,0 0-1,0 1 1,-1-1 0,1 1 0,0-1 0,0 1 0,0-1 0,-1 0 0,1 1 0,0-1 0,-1 0 0,1 1 0,0-1 0,-1 0 0,1 1-1,-1 0 1,-20 23-6417,-3-7-2577</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04.540"/>
    </inkml:context>
    <inkml:brush xml:id="br0">
      <inkml:brushProperty name="width" value="0.025" units="cm"/>
      <inkml:brushProperty name="height" value="0.025" units="cm"/>
      <inkml:brushProperty name="color" value="#FFC114"/>
    </inkml:brush>
  </inkml:definitions>
  <inkml:trace contextRef="#ctx0" brushRef="#br0">0 2 2626,'0'0'27034,"78"12"-26297,-40-12-545,3 0-128,2 0 0,-3 0-993,-3-6-3651,-6-1-6471</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4.554"/>
    </inkml:context>
    <inkml:brush xml:id="br0">
      <inkml:brushProperty name="width" value="0.025" units="cm"/>
      <inkml:brushProperty name="height" value="0.025" units="cm"/>
      <inkml:brushProperty name="color" value="#FFC114"/>
    </inkml:brush>
  </inkml:definitions>
  <inkml:trace contextRef="#ctx0" brushRef="#br0">254 320 9513,'5'-3'1506,"0"0"-1,0 0 1,0 0 0,-1-1-1,1 1 1,-1-1-1,6-7 1,-9 10-1221,-1 1-1,1-1 1,-1 0-1,1 0 1,-1 0 0,1 1-1,-1-1 1,0 0 0,1 0-1,-1 0 1,0 0-1,0 0 1,1 0 0,-1 0-1,0 0 1,0 1-1,0-1 1,0 0 0,0 0-1,-1 0 1,1-1-1,-1 1-238,0 0 0,0-1 0,1 1 0,-1 0 0,0 0 0,0 0-1,-1 1 1,1-1 0,0 0 0,0 0 0,0 1 0,0-1 0,-1 0-1,1 1 1,0-1 0,-1 1 0,1 0 0,0-1 0,-3 1 0,-4-2-21,0 1 0,-1 0 0,0 0 1,1 1-1,-1 0 0,1 0 0,-1 1 1,1 0-1,-1 1 0,1 0 0,-9 3 0,12-3-10,0-1 0,1 2-1,-1-1 1,1 0-1,0 1 1,0 0-1,0 0 1,0 0-1,0 0 1,1 1 0,-1-1-1,1 1 1,0 0-1,0 0 1,0 0-1,1 1 1,0-1-1,-1 0 1,1 1 0,-1 6-1,2-10 0,1 0 0,0 0 0,-1 0 1,1 0-1,0 0 0,0 0 0,0 1 0,0-1 0,0 0 0,0 0 0,0 0 1,0 0-1,0 0 0,1 0 0,-1 0 0,0 0 0,1 0 0,-1 0 0,1 0 1,-1 0-1,1 0 0,-1 0 0,1 0 0,0 0 0,-1-1 0,1 1 0,1 1 1,1 0 16,-1-1 1,0 0 0,1 0 0,-1 0 0,1 0 0,0-1 0,-1 1 0,1-1 0,-1 1 0,1-1 0,3 0 0,6 0 75,0-1 0,0 0-1,0-1 1,15-5 0,-13 3-56,0-2 1,-1 0-1,1-1 0,-1 0 0,-1-1 0,0-1 0,0 0 1,0 0-1,-1-1 0,-1 0 0,14-17 0,-20 21-20,0 0 1,0 0-1,0 0 0,-1-1 1,1 1-1,-2-1 0,1 0 0,-1 0 1,0 0-1,0 0 0,0-8 1,-1 10-15,-1 0 0,-1 0 0,1 0 0,-1 0 0,0 0 0,0 1 0,0-1 1,0 0-1,-1 1 0,0-1 0,0 1 0,0-1 0,-1 1 0,0 0 0,1 0 0,-1 0 0,-7-7 1,1 4-24,0-1 0,0 2 1,0-1-1,-1 1 1,0 0-1,-1 1 1,1 0-1,-1 1 1,0 0-1,0 1 1,0 0-1,-1 1 1,-18-2-1,18 3 5,-1 0 0,1 0 0,-1 2 0,0-1 0,1 2 0,-1 0 0,1 0 0,0 1 0,-1 0 0,1 2 0,1-1 0,-16 8 0,25-11-17,0 0-1,0 0 1,0 0 0,1 0 0,-1 0 0,0 0-1,0 1 1,1-1 0,-1 1 0,1-1-1,-1 1 1,1-1 0,-1 1 0,1 0 0,0 0-1,0-1 1,0 1 0,0 0 0,0 0-1,0 0 1,1 0 0,-1 1 0,1-1 0,-1 0-1,1 0 1,0 0 0,0 0 0,0 0 0,0 0-1,0 1 1,1 2 0,1-1-372,0-1 1,0 0-1,0 0 0,1 0 1,-1 0-1,1 0 0,-1 0 1,1-1-1,0 1 0,0-1 1,0 0-1,1 0 1,-1 0-1,0 0 0,1-1 1,6 3-1,25 7-6059,1-4-4745</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4.989"/>
    </inkml:context>
    <inkml:brush xml:id="br0">
      <inkml:brushProperty name="width" value="0.025" units="cm"/>
      <inkml:brushProperty name="height" value="0.025" units="cm"/>
      <inkml:brushProperty name="color" value="#FFC114"/>
    </inkml:brush>
  </inkml:definitions>
  <inkml:trace contextRef="#ctx0" brushRef="#br0">93 1 15983,'0'0'8814,"-8"3"-7448,3-2-1232,0 1 0,1 0-1,-1 0 1,1 0 0,0 0-1,0 1 1,0 0 0,0 0-1,0 0 1,0 0 0,1 1 0,0-1-1,-1 1 1,1 0 0,1 0-1,-1 0 1,1 0 0,-1 0-1,1 1 1,0-1 0,1 1-1,-1 0 1,1-1 0,-1 7-1,1-7-63,0 0-1,0 1 0,0-1 0,1 1 1,-1-1-1,1 1 0,1-1 1,-1 1-1,1-1 0,-1 1 1,1-1-1,0 1 0,3 6 0,-2-9-30,-1-1 0,1 1 0,0 0 0,0-1 0,0 1 0,-1-1 0,1 0 0,1 1 0,-1-1 0,0 0 0,0 0 0,0 0 0,1-1 0,-1 1 0,0 0 0,0-1-1,1 0 1,-1 1 0,1-1 0,-1 0 0,0 0 0,1-1 0,-1 1 0,1 0 0,-1-1 0,0 1 0,3-2 0,2 0 8,0 0-1,0-1 1,-1 0 0,1 0 0,-1-1 0,0 1 0,0-2-1,0 1 1,-1 0 0,1-1 0,6-8 0,-8 9-34,1-1 0,-2 1 0,1-1 0,0 0 0,-1 0 0,0 0 0,0-1 0,0 1 0,-1-1 0,0 1 1,0-1-1,0 0 0,-1 0 0,1-6 0,-21 31-296,14-11 300,1 1-1,1 0 1,-1-1-1,1 1 1,1 0 0,0 1-1,0-1 1,-1 16-1,3-22-15,0 0 0,0 0 0,0 0-1,1 0 1,-1-1 0,1 1-1,-1 0 1,1 0 0,0 0-1,0 0 1,0-1 0,1 1-1,-1 0 1,0-1 0,1 1-1,0-1 1,0 0 0,0 1 0,0-1-1,0 0 1,0 0 0,0 0-1,1 0 1,-1-1 0,1 1-1,-1-1 1,1 0 0,0 1-1,-1-1 1,4 1 0,29 4-2166,-11-5-3438,-8-1-1384</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6.020"/>
    </inkml:context>
    <inkml:brush xml:id="br0">
      <inkml:brushProperty name="width" value="0.025" units="cm"/>
      <inkml:brushProperty name="height" value="0.025" units="cm"/>
      <inkml:brushProperty name="color" value="#FFC114"/>
    </inkml:brush>
  </inkml:definitions>
  <inkml:trace contextRef="#ctx0" brushRef="#br0">0 256 10410,'0'0'16864,"13"-6"-15738,16-11-797,-1-1-1,-2-1 0,0-2 0,0-1 1,35-40-1,-60 61-317,10-11 269,0 0 0,-1-1-1,-1-1 1,14-23-1,-23 36-38,-8 27-167,0-3 1,1 1 0,0 0 0,2 0-1,1 0 1,1 1 0,1-1 0,1 1-1,5 49 1,-4-75-254,0 1-1,0-1 1,0 1 0,1-1 0,-1 0-1,0 1 1,0-1 0,0 1 0,0-1-1,1 1 1,-1-1 0,0 1 0,0-1-1,1 1 1,-1-1 0,1 1 0,-1-1-1,0 1 1,1 0 0,-1-1 0,1 1-1,-1 0 1,1-1 0,-1 1 0,1 0-1,-1-1 1,1 1 0,-1 0 0,1 0-1,-1 0 1,1 0 0,-1-1 0,1 1-1,0 0 1,-1 0 0,1 0 0,-1 0-1,1 0 1,-1 0 0,1 0 0,0 1-1,-1-1 1,1 0 0,-1 0 0,1 0-1,-1 1 1,1-1 0,-1 0 0,1 0-1,-1 1 1,1-1 0,-1 0 0,1 1-1,-1-1 1,0 1 0,1-1 0,-1 1-1,1-1 1,-1 1 0,0-1 0,0 1-1,1-1 1,-1 1 0,-4-34-9751,-8 15 2473</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6.375"/>
    </inkml:context>
    <inkml:brush xml:id="br0">
      <inkml:brushProperty name="width" value="0.025" units="cm"/>
      <inkml:brushProperty name="height" value="0.025" units="cm"/>
      <inkml:brushProperty name="color" value="#FFC114"/>
    </inkml:brush>
  </inkml:definitions>
  <inkml:trace contextRef="#ctx0" brushRef="#br0">0 11 9001,'0'0'15374,"66"-11"-15278,-42 11-128,-4 0-1826,-2 0-2113,-7 0-4293</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6.783"/>
    </inkml:context>
    <inkml:brush xml:id="br0">
      <inkml:brushProperty name="width" value="0.025" units="cm"/>
      <inkml:brushProperty name="height" value="0.025" units="cm"/>
      <inkml:brushProperty name="color" value="#FFC114"/>
    </inkml:brush>
  </inkml:definitions>
  <inkml:trace contextRef="#ctx0" brushRef="#br0">0 47 8136,'0'0'14184,"12"7"-13239,-3-2-756,0-1 0,0 0 0,0 0 1,1-1-1,0 0 0,0 0 1,-1-1-1,1-1 0,0 1 0,11-1 1,401-29 2324,4 1-2162,-378 25-301,-32 1 2,-1 0 0,0 1 0,0 0 0,1 1 0,-1 1 0,28 6 0,-53-10-1067,9 1 656,-1 1 0,1 0-1,-1-1 1,1 1 0,-1-1 0,1 0 0,-1 1-1,1-1 1,0 0 0,0 0 0,-1 0 0,1 0 0,0 0-1,0 0 1,0 0 0,0 0 0,0 0 0,0-1-1,0 1 1,0-2 0,-9-13-6064</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8.756"/>
    </inkml:context>
    <inkml:brush xml:id="br0">
      <inkml:brushProperty name="width" value="0.025" units="cm"/>
      <inkml:brushProperty name="height" value="0.025" units="cm"/>
      <inkml:brushProperty name="color" value="#FFC114"/>
    </inkml:brush>
  </inkml:definitions>
  <inkml:trace contextRef="#ctx0" brushRef="#br0">295 174 15278,'-4'-2'469,"-1"0"-1,1 0 1,0 1-1,-1-1 1,1 1-1,-1 0 1,0 0-1,1 0 1,-1 1-1,0 0 1,0 0-1,1 0 1,-6 1-1,5 0-271,0 0 0,0 1 0,0-1 1,0 1-1,1 0 0,-1 0 0,1 1 0,-1-1 0,1 1 0,0 0 1,-4 4-1,3-3-89,1 1 0,0 0 0,0 0 0,0 0 0,0 0 0,1 1 0,0-1 1,0 1-1,1 0 0,-1 0 0,1 0 0,0 0 0,1 0 0,0 0 0,0 0 0,0 1 1,1-1-1,-1 0 0,1 1 0,2 6 0,-2-12-68,0 0 0,0 1 1,1-1-1,-1 1 0,1-1 0,-1 0 0,1 1 0,0-1 1,-1 0-1,1 0 0,0 1 0,0-1 0,0 0 0,0 0 1,0 0-1,0 0 0,0 0 0,0 0 0,0 0 1,1-1-1,-1 1 0,0 0 0,3 0 0,0 1 81,0-1-1,0-1 1,1 1 0,-1 0-1,0-1 1,0 0 0,0 0-1,7-1 1,-1 0 157,1-1 1,-1-1-1,0 1 0,1-2 1,-1 1-1,11-7 1,-7 2-116,0-2 0,-1 1 1,0-2-1,0 0 1,-1 0-1,-1-1 1,13-17-1,-20 24-120,0 0 0,0 0 0,-1-1 0,0 1 0,0-1 0,-1 1 0,1-1 0,-1 0 0,-1 0 0,1 0 0,-1 0 0,0 0 0,0 0 0,0 0-1,-1-1 1,0 1 0,-1 0 0,1 0 0,-1 0 0,0-1 0,-1 1 0,-3-11 0,1 12-43,1-1 0,-1 1 0,0 0 0,0 1 0,-1-1 0,0 1 0,1 0 0,-1 0 0,0 0 0,-1 1 0,1 0 0,-1 0 0,0 0 0,1 0 0,-1 1 0,0 0 0,0 1 0,-1-1 0,1 1 0,-9-1 0,-14-1 0,1 1 0,-1 2 0,-31 2 0,49 0-29,-1 0 0,0 0 0,0 1 0,1 0 0,0 1 0,0 1 0,-16 8 0,24-12 3,0 1 0,0 0 0,0 0 0,1 0 0,-1 1 0,0-1 1,1 1-1,0-1 0,-1 1 0,1 0 0,0 0 0,0 0 0,-1 4 0,2-5 1,1 0-1,-1 0 0,1 1 1,0-1-1,0 0 0,0 1 1,0-1-1,0 0 0,0 1 1,0-1-1,1 0 0,-1 0 1,1 1-1,0-1 0,0 0 1,0 0-1,0 0 0,0 0 1,0 0-1,0 0 0,1 0 1,1 2-1,7 6-1158,-1 0 0,2-1 1,-1 0-1,1-1 0,1 0 0,-1-1 0,17 8 1,19 8-4722</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19.688"/>
    </inkml:context>
    <inkml:brush xml:id="br0">
      <inkml:brushProperty name="width" value="0.025" units="cm"/>
      <inkml:brushProperty name="height" value="0.025" units="cm"/>
      <inkml:brushProperty name="color" value="#FFC114"/>
    </inkml:brush>
  </inkml:definitions>
  <inkml:trace contextRef="#ctx0" brushRef="#br0">230 94 12492,'0'0'4009,"1"-10"-555,1 2-3158,0 3 370,-1-1 0,0 1 0,0-1 0,-1 0 0,0 1 0,0-7 0,0 11-529,0-1 1,0 1-1,-1 0 1,1-1-1,-1 1 0,1-1 1,-1 1-1,1 0 0,-1 0 1,0-1-1,1 1 1,-1 0-1,0 0 0,0 0 1,0 0-1,0 0 0,0 0 1,0 0-1,0 0 1,-1 0-1,1 0 0,0 1 1,0-1-1,-1 0 1,1 1-1,0-1 0,-1 1 1,1 0-1,-1-1 0,1 1 1,0 0-1,-3 0 1,-3-1-98,-1 2 1,1-1 0,0 1 0,0 0 0,0 0-1,0 1 1,1 0 0,-1 1 0,0-1 0,1 1 0,-1 0-1,1 1 1,0-1 0,0 1 0,1 1 0,-1-1-1,1 1 1,0 0 0,0 0 0,0 0 0,1 1 0,-7 9-1,3-3 59,1 1 0,0 0-1,1 0 1,0 0-1,1 0 1,0 1-1,1 0 1,1 0 0,0 0-1,-1 20 1,4-31-86,0 0 0,0 0-1,0-1 1,1 1 0,-1 0 0,1 0 0,0 0 0,0 0 0,0 0-1,0-1 1,0 1 0,0 0 0,1-1 0,-1 1 0,1-1 0,0 1 0,-1-1-1,1 0 1,1 0 0,3 4 0,-1-3 27,0 0 0,0 0 0,0 0-1,0-1 1,1 0 0,-1 0 0,1 0 0,0-1 0,-1 0 0,10 1-1,-7-1-2,0-1 0,1 1 0,-1-2 0,0 1-1,1-1 1,-1 0 0,0-1 0,0 0 0,0 0-1,0-1 1,0 0 0,0 0 0,-1-1-1,0 0 1,11-7 0,-17 11-37,0-1 0,0 0 0,0 0 0,0 1 0,0-1 0,0 0 0,-1 0 0,1 0 0,0 0 0,0 0 0,-1 0 0,1 0 0,0 0 0,-1 0 0,1-1 0,-1 1 0,0 0 0,1 0 0,-1 0 0,0-1 0,0 1 0,0 0 0,0 0 0,0 0 0,0-1 0,0 1 0,0 0 0,0 0 0,0-1 0,-1 1 0,1 0 0,-1 0 0,1 0 0,-1 0 0,1 0 0,-1-1 0,0 1 0,1 0 0,-1 0 0,0 0 0,0 1 0,0-1 0,1 0 0,-1 0 0,-2-1 0,0 0 0,-1 1 0,1-1 0,0 1 0,0 0 0,-1 0 0,1 0 0,0 0 0,-1 1 0,1-1 0,-1 1 0,1 0 0,-1 0 0,1 0 0,-1 0 0,1 1 0,-1 0 0,-4 1 0,67-6 0,-14-15 0,-39 15 0,1 1 0,0 0 0,-1 0 0,1 1 0,0-1 0,0 1 0,12-1 0,-18 5-14,0 1 1,0-1-1,0 0 0,0 1 1,-1-1-1,1 1 1,-1 0-1,0-1 0,0 1 1,0-1-1,0 1 0,0 0 1,0-1-1,-1 3 0,1 1 16,-2 10 36,0 1 0,-6 26-1,4-27-14,1 0-1,0 1 1,0 17-1,3-33-102,0-1 0,0 0-1,0 1 1,0-1 0,0 0 0,0 1 0,0-1-1,0 0 1,0 1 0,0-1 0,0 0 0,0 1 0,0-1-1,0 0 1,0 1 0,0-1 0,1 0 0,-1 1-1,0-1 1,0 0 0,0 0 0,1 1 0,-1-1-1,0 0 1,0 1 0,0-1 0,1 0 0,-1 0-1,0 0 1,1 1 0,-1-1 0,0 0 0,0 0-1,1 0 1,-1 0 0,0 0 0,1 1 0,-1-1-1,0 0 1,1 0 0,-1 0 0,0 0 0,1 0 0,-1 0-1,1 0 1,11 0-6321</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3.799"/>
    </inkml:context>
    <inkml:brush xml:id="br0">
      <inkml:brushProperty name="width" value="0.025" units="cm"/>
      <inkml:brushProperty name="height" value="0.025" units="cm"/>
      <inkml:brushProperty name="color" value="#FFC114"/>
    </inkml:brush>
  </inkml:definitions>
  <inkml:trace contextRef="#ctx0" brushRef="#br0">1 1 8168,'0'0'20035,"4"10"-19640,2 12-193,0 1 0,-2 1 0,-1-1 0,-1 1 0,-1 42 0,-2-38-249,1 32 372,0-56-438,0 0 0,1 0 0,0 0 0,0 0 0,0-1 0,0 1-1,0 0 1,1-1 0,-1 1 0,1-1 0,4 7 0,2-5-3344,-5-22-14002</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4.158"/>
    </inkml:context>
    <inkml:brush xml:id="br0">
      <inkml:brushProperty name="width" value="0.025" units="cm"/>
      <inkml:brushProperty name="height" value="0.025" units="cm"/>
      <inkml:brushProperty name="color" value="#FFC114"/>
    </inkml:brush>
  </inkml:definitions>
  <inkml:trace contextRef="#ctx0" brushRef="#br0">0 21 15887,'0'0'8872,"65"4"-7654,-36-4-482,5 0-479,2 0-129,4-2-64,3-5-224,-4 3-1346,-3-2-1633,-12 3-2626,-6 0-6727</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4.785"/>
    </inkml:context>
    <inkml:brush xml:id="br0">
      <inkml:brushProperty name="width" value="0.025" units="cm"/>
      <inkml:brushProperty name="height" value="0.025" units="cm"/>
      <inkml:brushProperty name="color" value="#FFC114"/>
    </inkml:brush>
  </inkml:definitions>
  <inkml:trace contextRef="#ctx0" brushRef="#br0">0 641 16592,'0'0'7655,"11"-11"-5691,3-4-1511,226-254 2303,-208 228-2700,-2-1 0,-2-1 0,-2-1 0,-1-2 0,21-57 0,-38 77 601,-8 25-358,-2 3-176,-5 9-78,-1 0 1,2 0-1,0 1 1,0 0-1,1 0 1,1 0 0,0 0-1,0 1 1,2 0-1,-1 0 1,1 0-1,1 20 1,1-32-29,0 1 0,0-1-1,0 0 1,0 0 0,1 1 0,-1-1 0,0 0-1,1 0 1,-1 0 0,1 0 0,0 1 0,-1-1-1,1 0 1,0 0 0,0 0 0,-1 0 0,1-1-1,0 1 1,0 0 0,0 0 0,0 0-1,0-1 1,0 1 0,1 0 0,-1-1 0,0 1-1,0-1 1,0 0 0,0 1 0,1-1 0,-1 0-1,0 0 1,0 1 0,1-1 0,-1 0 0,0 0-1,0-1 1,1 1 0,-1 0 0,0 0-1,0-1 1,2 1 0,3-1 60,0-1 1,0 1-1,0-1 0,-1 0 0,1 0 1,-1 0-1,11-7 0,-4 1-77,-1-2 0,1 0 0,-2 0 0,1-1 0,-1 0 0,-1-1 0,0 0 0,-1 0 0,0-1 0,-1 0 0,10-25 0,-42 72 0,20-24 0,1-1 0,0 1 0,0 0 0,1 1 0,0-1 0,1 0 0,0 1 0,0 0 0,1-1 0,1 1 0,1 11 0,-1-20-114,1 1-1,1-1 1,-1 1 0,0-1 0,1 1-1,-1-1 1,1 0 0,-1 0-1,1 0 1,0 0 0,0 0-1,0 0 1,0 0 0,1-1 0,-1 1-1,0-1 1,1 0 0,-1 1-1,0-1 1,1 0 0,0-1-1,-1 1 1,1 0 0,0-1 0,-1 1-1,1-1 1,5 0 0,8 2-1659,-1-2 0,0 0 0,24-3 0,-3-4-6865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5.871"/>
    </inkml:context>
    <inkml:brush xml:id="br0">
      <inkml:brushProperty name="width" value="0.025" units="cm"/>
      <inkml:brushProperty name="height" value="0.025" units="cm"/>
      <inkml:brushProperty name="color" value="#FFC114"/>
    </inkml:brush>
  </inkml:definitions>
  <inkml:trace contextRef="#ctx0" brushRef="#br0">316 323 4036,'2'-2'1067,"1"0"1,-1 0-1,1-1 1,-1 1-1,0-1 0,0 1 1,0-1-1,0 0 1,0 0-1,-1 0 1,1 0-1,-1 0 0,0 0 1,0 0-1,1-7 1,-2 9-870,0 1 1,0-1-1,0 0 0,-1 0 1,1 0-1,0 0 0,-1 1 1,1-1-1,0 0 1,-1 0-1,1 1 0,-1-1 1,1 0-1,-1 1 0,1-1 1,-1 0-1,0 1 1,1-1-1,-1 1 0,0-1 1,1 1-1,-3-1 0,0-1-88,0 1 0,0 0 0,0 0-1,0 1 1,-1-1 0,1 0 0,0 1-1,-7 0 1,2 1-27,-1-1-1,1 1 1,0 1-1,0 0 1,-1 0-1,1 1 1,1-1-1,-1 2 0,0-1 1,1 1-1,-1 0 1,1 1-1,0 0 1,1 0-1,-1 0 1,1 1-1,0 0 1,1 0-1,-1 1 1,1-1-1,0 1 1,1 0-1,-1 1 0,2-1 1,-1 1-1,1 0 1,0 0-1,-3 13 1,6-20-70,0 0 0,0 1 1,-1-1-1,1 0 0,0 1 0,1-1 1,-1 0-1,0 1 0,0-1 1,0 0-1,1 0 0,-1 1 0,1-1 1,-1 0-1,1 0 0,-1 0 0,1 1 1,0-1-1,-1 0 0,1 0 0,0 0 1,0 0-1,0 0 0,0 0 1,0-1-1,0 1 0,0 0 0,0 0 1,0-1-1,1 1 0,-1-1 0,0 1 1,0-1-1,0 1 0,1-1 1,-1 0-1,0 0 0,1 1 0,-1-1 1,0 0-1,1 0 0,-1 0 0,0 0 1,3-1-1,6 1 37,0-1 1,-1 0-1,1-1 0,16-4 1,-7 0-24,-1-2 0,0 1 1,0-2-1,-1-1 0,0 0 1,0-1-1,-1 0 0,-1-2 1,23-22-1,-30 27-7,-1 0 0,0 0 0,0 0 0,-1-1 0,0 0 0,-1 0 0,0 0 0,0-1 0,-1 0 0,0 0 0,-1 0 0,0 0-1,0-1 1,-2 1 0,1-1 0,-1 0 0,0 1 0,-1-1 0,-2-13 0,2 20 9,-1-1-1,-1 1 0,1 0 1,0 0-1,-1-1 0,0 1 1,0 0-1,0 1 0,-1-1 0,1 0 1,-1 1-1,0-1 0,0 1 1,0 0-1,-7-6 0,4 5-16,-1 0-1,0 0 1,0 1-1,0 0 1,0 0-1,0 0 0,-1 1 1,-11-2-1,2 1 35,0 2-1,0 0 0,0 0 0,0 2 1,1 0-1,-1 1 0,-29 8 0,25-4 194,0 1-1,1 1 0,0 1 0,-28 17 0,43-23-305,-1 0-1,1 0 0,0 1 1,1 0-1,-1 0 1,0 0-1,1 0 0,0 1 1,0-1-1,1 1 0,-1 0 1,1 0-1,0 0 0,0 1 1,1-1-1,-1 1 0,1 0 1,0 0-1,1-1 1,-2 12-1,3-15-329,0 1 1,1-1-1,-1 1 0,1-1 1,-1 0-1,1 1 0,0-1 1,0 0-1,0 1 0,0-1 1,1 0-1,-1 0 0,0 0 1,1 0-1,0 0 0,-1-1 1,5 4-1,22 16-9856,-7-8-3621</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6.523"/>
    </inkml:context>
    <inkml:brush xml:id="br0">
      <inkml:brushProperty name="width" value="0.025" units="cm"/>
      <inkml:brushProperty name="height" value="0.025" units="cm"/>
      <inkml:brushProperty name="color" value="#FFC114"/>
    </inkml:brush>
  </inkml:definitions>
  <inkml:trace contextRef="#ctx0" brushRef="#br0">15 49 4740,'0'0'13635,"2"-9"-10913,6-20 2673,-14 48-4079,1-4-999,1-1 0,1 1 0,1 0 1,0 0-1,0 0 0,2 27 0,0-41-303,0 1 0,0-1-1,1 1 1,-1-1 0,1 0-1,-1 1 1,0-1 0,1 0-1,0 0 1,-1 1 0,1-1-1,0 0 1,0 0 0,0 0-1,0 0 1,0 0 0,0 0-1,0 0 1,0 0-1,0 0 1,0 0 0,0-1-1,0 1 1,1 0 0,0 0-1,2 0 15,0 0-1,0 0 0,0-1 1,1 1-1,-1-1 0,0 0 1,0 0-1,7-1 0,0 0 16,-1-1 0,0 0 0,0-1 0,0 0 1,0-1-1,13-7 0,-12 5-23,0-2-1,0 1 1,-1-2 0,0 1 0,0-1 0,-1-1 0,0 0 0,-1 0 0,0 0 0,-1-1 0,0-1 0,0 1 0,-2-1 0,9-22 0,-42 75-181,24-34 163,-26 67 94,29-70-90,-1 0 0,1 1 0,0-1 0,0 1 0,1-1 0,0 1 0,-1-1 0,1 1 0,1 0 0,-1-1 0,1 1-1,0-1 1,0 1 0,3 7 0,-3-11-126,1 1 0,-1 0 0,1-1 0,0 1 0,-1-1 0,1 1 0,0-1 0,0 0 0,0 0 0,0 0 0,1 0 0,-1 0 0,0 0 0,0-1 0,0 1 0,1-1 0,-1 1 0,0-1 0,4 0-1,27-4-10060,-18-7 764</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6.928"/>
    </inkml:context>
    <inkml:brush xml:id="br0">
      <inkml:brushProperty name="width" value="0.025" units="cm"/>
      <inkml:brushProperty name="height" value="0.025" units="cm"/>
      <inkml:brushProperty name="color" value="#FFC114"/>
    </inkml:brush>
  </inkml:definitions>
  <inkml:trace contextRef="#ctx0" brushRef="#br0">12 0 15567,'0'0'9321,"-7"54"-7207,3-32-865,3 1-673,1 3-416,0-3-128,0 0-256,0-4-1313,2-6-994,5-5-1056,-1-8 32,-1 0-1442,0-12-7591</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7.271"/>
    </inkml:context>
    <inkml:brush xml:id="br0">
      <inkml:brushProperty name="width" value="0.025" units="cm"/>
      <inkml:brushProperty name="height" value="0.025" units="cm"/>
      <inkml:brushProperty name="color" value="#FFC114"/>
    </inkml:brush>
  </inkml:definitions>
  <inkml:trace contextRef="#ctx0" brushRef="#br0">38 33 14638,'0'0'8798,"9"-5"-7362,0 0-1006,0 1 1,1 0 0,-1 0 0,18-4 0,-25 8-373,0-1 0,-1 1 0,1-1 0,0 1 0,0-1 0,-1 1 0,1 0 0,0 0 0,0 0 0,-1 0 0,1 0 0,0 1 1,0-1-1,0 0 0,-1 1 0,1-1 0,0 1 0,-1 0 0,1 0 0,-1-1 0,1 1 0,0 0 0,-1 0 0,0 0 0,1 1 0,-1-1 0,0 0 0,0 0 0,1 1 0,-1-1 0,0 1 0,0-1 0,0 1 0,-1-1 0,1 1 0,0 0 0,-1-1 0,1 1 0,-1 0 0,1 0 0,-1-1 0,0 4 0,0 0 67,0-1 0,0 0 0,0 0 0,-1 0-1,0 0 1,0 0 0,0 0 0,-1 0 0,1 0 0,-1 0-1,0 0 1,0-1 0,0 1 0,0-1 0,-1 1 0,1-1-1,-1 0 1,0 0 0,0 0 0,0 0 0,-1-1 0,1 1 0,0-1-1,-1 0 1,-6 3 0,14-6-161,0 1 1,0-1-1,0 1 1,-1-1-1,1 1 0,0 1 1,0-1-1,0 0 1,0 1-1,0 0 0,0 0 1,0 0-1,0 0 0,-1 1 1,1 0-1,0-1 1,-1 1-1,0 1 0,1-1 1,-1 0-1,5 6 1,-6-7 23,-1 0 0,0 0 1,1 1-1,-1-1 0,0 1 1,1-1-1,-1 1 1,0 0-1,0-1 0,-1 1 1,1 0-1,0 0 0,0-1 1,-1 1-1,1 0 0,-1 0 1,0 0-1,1 0 1,-1 0-1,0 0 0,0 0 1,0 0-1,0 0 0,-1-1 1,1 1-1,-1 0 0,1 0 1,-1 0-1,1 0 1,-1 0-1,0-1 0,0 1 1,0 0-1,0-1 0,0 1 1,0-1-1,0 1 0,-1-1 1,1 1-1,-1-1 1,1 0-1,-1 0 0,1 1 1,-1-1-1,-2 1 0,-4 4 72,-1-1 0,0 1 0,0-2-1,-1 1 1,1-1 0,-1-1-1,0 1 1,0-2 0,0 1 0,0-1-1,0-1 1,0 0 0,-1 0 0,1-1-1,-20-3 1,16-4-7229</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7.705"/>
    </inkml:context>
    <inkml:brush xml:id="br0">
      <inkml:brushProperty name="width" value="0.025" units="cm"/>
      <inkml:brushProperty name="height" value="0.025" units="cm"/>
      <inkml:brushProperty name="color" value="#FFC114"/>
    </inkml:brush>
  </inkml:definitions>
  <inkml:trace contextRef="#ctx0" brushRef="#br0">1 141 13132,'0'0'4912,"12"-1"-2515,302-40 5881,-59 5-7289,347 5-734,-450 28-264,22-5 131,-173 8-63,-40 0-102,20-1-2008,2-9-3937,7 0-658</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8.763"/>
    </inkml:context>
    <inkml:brush xml:id="br0">
      <inkml:brushProperty name="width" value="0.025" units="cm"/>
      <inkml:brushProperty name="height" value="0.025" units="cm"/>
      <inkml:brushProperty name="color" value="#FFC114"/>
    </inkml:brush>
  </inkml:definitions>
  <inkml:trace contextRef="#ctx0" brushRef="#br0">462 230 9513,'0'0'10575,"-12"-5"-8535,3 1-1818,0 1 0,0 0 0,0 0 0,-1 1 0,1 0 0,0 1 0,-1 0 0,0 0 0,1 1 0,-1 0 0,1 1 1,-1 0-1,1 1 0,-1 0 0,1 0 0,0 1 0,0 0 0,0 0 0,-10 7 0,9-3-94,-1 0 0,1 1 0,1 0-1,0 1 1,0 0 0,-9 13 0,14-17-54,0 1 0,0 0 0,0 0 0,1 0 0,0 1 0,1-1 0,-1 1 0,1-1 1,1 1-1,-1 0 0,1 0 0,-1 11 0,2-17-64,0 0 0,0 1 0,1-1 0,-1 0 0,0 1 0,0-1 0,1 0 0,-1 1 0,1-1 0,-1 0 0,1 0 0,0 0 0,-1 0 0,1 1 0,0-1 0,0 0 0,0 0 0,-1 0 0,1 0 0,0-1 0,1 1 0,-1 0 0,1 1 0,2-1 13,-1 1 0,1-1 0,-1 0 0,1 0 0,-1 0 0,1 0 0,-1-1 0,7 1 0,1-1 42,0-1-1,-1 1 0,0-2 0,1 0 0,15-4 1,-11 0-34,-1-1-1,0 0 1,0-1 0,0 0 0,-1-1 0,-1-1 0,1 0 0,-2-1 0,1 0 0,9-13 0,-12 14 7,-1 0 0,-1-1 1,0 0-1,0 0 0,-1 0 1,0-1-1,-1 0 0,-1 0 1,0-1-1,0 1 0,-1-1 0,2-21 1,-5 30 10,0 0 1,0 0-1,-1 0 0,1 1 1,-1-1-1,0 0 0,0 0 1,0 1-1,0-1 0,-1 0 1,0 1-1,0-1 0,1 1 1,-2 0-1,1 0 0,-4-4 1,1 2-3,0 0 1,-1 0 0,0 1 0,0-1-1,0 2 1,0-1 0,0 1-1,-10-4 1,-3 0-19,-1 1 0,-1 1 0,1 1-1,-1 1 1,-26-1 0,30 3-39,-24-1-9,-44 3 0,74 0 18,0 0 0,1 0 0,0 1 0,-1 1 0,1 0 0,0 0 0,0 1 0,0 0 0,-13 8-1,22-11-22,0-1 0,0 1-1,1-1 1,-1 1-1,1-1 1,-1 1-1,0 0 1,1-1-1,-1 1 1,1 0-1,-1-1 1,1 1 0,0 0-1,-1 0 1,1-1-1,0 1 1,0 0-1,-1 0 1,1 0-1,0-1 1,0 1-1,0 0 1,0 0 0,0 0-1,0-1 1,0 1-1,0 0 1,0 0-1,0 0 1,1 0-1,-1-1 1,0 1-1,0 0 1,1 0 0,-1-1-1,1 1 1,-1 0-1,0 0 1,1-1-1,0 1 1,-1-1-1,1 1 1,-1 0-1,1-1 1,0 1 0,-1-1-1,1 1 1,0-1-1,1 1 1,42 26-2405,-38-24 1815,77 37-7730,-38-21 620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29.405"/>
    </inkml:context>
    <inkml:brush xml:id="br0">
      <inkml:brushProperty name="width" value="0.025" units="cm"/>
      <inkml:brushProperty name="height" value="0.025" units="cm"/>
      <inkml:brushProperty name="color" value="#FFC114"/>
    </inkml:brush>
  </inkml:definitions>
  <inkml:trace contextRef="#ctx0" brushRef="#br0">356 59 17232,'0'0'2952,"-3"-9"150,2 7-2924,0-1 1,0 0-1,0 1 1,0-1-1,0 1 0,-1-1 1,1 1-1,-1-1 1,1 1-1,-1 0 0,0 0 1,0 0-1,0 0 1,0 0-1,-1 0 1,1 0-1,0 1 0,-1-1 1,1 1-1,-1 0 1,1 0-1,-1 0 0,0 0 1,1 0-1,-1 0 1,0 1-1,0-1 0,0 1 1,1 0-1,-4 0 1,-6 1-98,1 0 1,0 0-1,0 1 1,0 1-1,0-1 1,0 2 0,0 0-1,1 0 1,-1 1-1,1 0 1,0 1-1,1 0 1,-1 1 0,1 0-1,1 0 1,-1 1-1,1 0 1,1 0-1,-14 19 1,12-15 2,0 0 0,1 1-1,1 0 1,0 0 0,1 1 0,0 0-1,1 0 1,1 0 0,0 1 0,0-1 0,2 1-1,0 0 1,1 0 0,1 28 0,0-39-74,1 0 1,0 0 0,0 0 0,0 0-1,1 0 1,-1 0 0,1-1 0,0 1-1,0-1 1,0 1 0,0-1 0,1 0-1,0 0 1,-1 0 0,1 0 0,0 0-1,7 4 1,-4-3 9,1 0 0,0-1 0,0 1 0,0-1 0,0-1 0,0 0 0,1 0-1,-1 0 1,11 0 0,-9-1 2,0 0 0,0 0 1,1-1-1,-1-1 0,0 0 0,0 0 0,0 0 0,0-1 0,0-1 1,0 0-1,0 0 0,-1 0 0,1-1 0,-1-1 0,0 1 0,11-10 0,-16 12-13,0-1 0,0 0 0,-1 0 0,1-1 0,-1 1-1,0 0 1,0-1 0,0 0 0,0 1 0,-1-1-1,1 0 1,-1 0 0,0 0 0,0 0 0,-1 0 0,1 0-1,-1-6 1,0 8-5,-1-1 0,1 1 0,-1 0 0,0 0 0,0 0 0,1 0 0,-1 0 0,-1 0 0,1 1 0,0-1 0,0 0 0,-1 1 0,1-1 0,-1 0 0,1 1 0,-1 0 0,0-1 0,0 1 0,1 0 0,-1 0-1,0 0 1,0 0 0,0 0 0,0 0 0,0 1 0,0-1 0,-1 1 0,1-1 0,0 1 0,0 0 0,0 0 0,0 0 0,-3 0 0,1 0-4,-50 1 0,52-1 0,1 0 0,-1 0 0,1 0 0,-1 0 0,1 0 0,-1 1 0,1-1 0,-1 0 0,1 1 0,-1 0 0,1-1 0,-1 1 0,1 0 0,0-1 0,0 1 0,-1 0 0,1 0 0,0 0 0,0 0 0,0 1 0,0-1 0,0 0 0,0 0 0,0 1 0,1-1 0,-1 0 0,0 1 0,1-1 0,-2 3 0,3-3 0,0 0 0,0 0 0,0-1 0,0 1 0,0 0 0,0-1 0,0 1 0,0-1 0,0 1 0,0-1 0,0 0 0,0 1 0,1-1 0,-1 0 0,0 0 0,0 0 0,0 1 0,0-1 0,1-1 0,-1 1 0,2 0 0,36-1 0,-35 1 0,10-2 0,-1 0 0,1-1 0,0-1 0,-1 0 0,0-1 0,0 0 0,0-1 0,12-8 0,6-2 0,-30 16 0,-1 0 0,0-1 0,1 1 0,-1 0 0,1 0 0,-1-1 0,1 1 0,-1 0 0,1 0 0,-1 0 0,1 0 0,-1 0 0,1 0 0,-1 0 0,1 0 0,-1 0 0,1 0 0,-1 0 0,1 0 0,-1 0 0,1 0 0,-1 0 0,1 0 0,-1 1 0,1-1 0,-1 0 0,0 0 0,1 1 0,-1-1 0,1 0 0,-1 1 0,0-1 0,1 0 0,-1 1 0,0-1 0,1 0 0,-1 1 0,0-1 0,1 1 0,-1-1 0,0 1 0,0-1 0,0 1 0,1 0 0,0 34 0,-16 37 0,3-34-1243,-9 53 1,16-57-2074,-1 65-1,6-79-6687</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31.697"/>
    </inkml:context>
    <inkml:brush xml:id="br0">
      <inkml:brushProperty name="width" value="0.025" units="cm"/>
      <inkml:brushProperty name="height" value="0.025" units="cm"/>
      <inkml:brushProperty name="color" value="#FFC114"/>
    </inkml:brush>
  </inkml:definitions>
  <inkml:trace contextRef="#ctx0" brushRef="#br0">0 48 12684,'0'0'3112,"11"2"-2119,65 6 207,0-4 0,0-3 0,136-15-1,-186 11-1131,-16 3 10,0-1 1,1 0-1,-1 0 0,0-1 0,0-1 0,0 0 0,0 0 0,0-1 0,14-8 0,-23 12-42,-1 0-1,0 0 1,0-1-1,1 1 1,-1 0-1,0 0 1,0 0-1,1-1 1,-1 1-1,0 0 1,0 0-1,0-1 1,0 1-1,1 0 1,-1 0-1,0-1 1,0 1-1,0 0 1,0-1-1,0 1 1,0 0-1,0-1 0,0 1 1,0 0-1,0 0 1,0-1-1,0 1 1,0 0-1,0-1 1,0 1-1,0 0 1,0-1-1,0 1 1,0 0-1,0 0 1,-1-1-1,1 1 1,0 0-1,0-1 1,0 1-1,0 0 1,-1 0-1,1 0 1,0-1-1,0 1 1,-1 0-1,1 0 1,0 0-1,0-1 1,-1 1-1,1 0 1,0 0-1,-1 0 1,1 0-1,0 0 1,0 0-1,-1 0 1,1 0-1,0 0 1,-1 0-1,1 0 1,0 0-1,-1 0 1,1 0-1,0 0 1,-1 0-1,1 0 0,0 0 1,-1 0 0,-28-1 195,25 1-80,-25 0 150,12-1-70,1 1 0,-1 0-1,1 1 1,0 1 0,-1 1 0,-25 7-1,42-10-226,0 0 0,0 1 0,0-1 0,1 0 0,-1 0 0,0 0 0,0 0 0,0 1 0,1-1 0,-1 0-1,0 0 1,0 0 0,0 1 0,0-1 0,0 0 0,0 0 0,1 0 0,-1 1 0,0-1 0,0 0 0,0 0-1,0 1 1,0-1 0,0 0 0,0 0 0,0 1 0,0-1 0,0 0 0,0 0 0,0 1 0,0-1 0,0 0-1,0 0 1,-1 0 0,1 1 0,0-1 0,0 0 0,0 0 0,0 1 0,0-1 0,0 0 0,-1 0 0,1 0-1,0 0 1,0 1 0,0-1 0,-1 0 0,1 0 0,0 0 0,0 0 0,23 4 53,-23-4-52,203 9 353,-243-3-46,14 0-304,-66 10 62,-7 1-1380,33-11-4598,48-6 174</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35.505"/>
    </inkml:context>
    <inkml:brush xml:id="br0">
      <inkml:brushProperty name="width" value="0.025" units="cm"/>
      <inkml:brushProperty name="height" value="0.025" units="cm"/>
      <inkml:brushProperty name="color" value="#FFC114"/>
    </inkml:brush>
  </inkml:definitions>
  <inkml:trace contextRef="#ctx0" brushRef="#br0">0 0 12236,'1'1'11202,"9"1"-5446,68 10-3566,-54-11-1873,9 1-337,0-1 0,0-2 0,-1-1 1,1-1-1,37-9 0,-68 11-1576,-7 1-4050,-5 0 81,1 0-2928</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38.113"/>
    </inkml:context>
    <inkml:brush xml:id="br0">
      <inkml:brushProperty name="width" value="0.025" units="cm"/>
      <inkml:brushProperty name="height" value="0.025" units="cm"/>
      <inkml:brushProperty name="color" value="#FFC114"/>
    </inkml:brush>
  </inkml:definitions>
  <inkml:trace contextRef="#ctx0" brushRef="#br0">124 102 6342,'0'0'2488,"9"-5"-380,15-9-784,-8 6 630,-1 0 0,0-1 0,0-1 0,-1 0-1,20-20 1,-34 30-1874,0 0 0,0 0 0,0 0 0,0 0 0,0 0 0,1 0 0,-1-1 0,0 1 0,0 0 0,0 0 0,0 0 0,0 0 0,0 0 0,1 0 0,-1-1 0,0 1 0,0 0 0,0 0 0,0 0 0,0 0 0,0-1 0,0 1 0,0 0 0,0 0 0,0 0 0,0 0 0,0-1 0,0 1 0,0 0 0,0 0 0,0 0 0,0 0 0,0 0 0,0-1 0,0 1 0,0 0 0,0 0 0,0 0-1,0 0 1,-1-1 0,1 1 0,0 0 0,0 0 0,0 0 0,0 0 0,0 0 0,0 0 0,0-1 0,-1 1 0,1 0 0,0 0 0,0 0 0,0 0 0,0 0 0,0 0 0,-1 0 0,1 0 0,0 0 0,0 0 0,0 0 0,0 0 0,-1 0 0,-17 2 969,-20 12-1142,18-3 304,1 1 0,0 1 0,1 1 0,0 0 0,2 1 0,-19 22 0,28-28-143,0 0 0,0 0 0,1 1 0,1 0 0,0 0 1,0 1-1,1 0 0,0-1 0,1 1 0,0 1 0,1-1 0,0 0 0,1 1 1,0 12-1,0-21-63,2-1 0,-1 0 0,0 0 0,0 0 0,1 0 0,-1 0 0,1 0 0,-1 0 0,1 0 0,0-1 0,0 1 0,0 0 0,0 0 0,0-1 0,0 1 0,1 0 0,-1-1 0,1 1 0,-1-1 0,1 0 0,-1 1 0,3 0 0,1 1-2,0-1 0,-1 0 0,1 0 0,0 0-1,0-1 1,0 0 0,1 0 0,8 1 0,4-2-443,-1 0-1,1-1 1,0 0 0,25-7-1,-25 3-1853,-1 0 1,30-13-1,-9-2-4491</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41.566"/>
    </inkml:context>
    <inkml:brush xml:id="br0">
      <inkml:brushProperty name="width" value="0.025" units="cm"/>
      <inkml:brushProperty name="height" value="0.025" units="cm"/>
      <inkml:brushProperty name="color" value="#FFC114"/>
    </inkml:brush>
  </inkml:definitions>
  <inkml:trace contextRef="#ctx0" brushRef="#br0">249 0 5125,'0'0'11280,"-5"5"-10389,-141 175 4302,65-75-2437,70-88-2577,6-9-5549,7-19-1626,3-4-2090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41.925"/>
    </inkml:context>
    <inkml:brush xml:id="br0">
      <inkml:brushProperty name="width" value="0.025" units="cm"/>
      <inkml:brushProperty name="height" value="0.025" units="cm"/>
      <inkml:brushProperty name="color" value="#FFC114"/>
    </inkml:brush>
  </inkml:definitions>
  <inkml:trace contextRef="#ctx0" brushRef="#br0">0 1 16367,'0'0'10933,"0"11"-9806,2 25-836,1 0 0,2 0 0,16 60 0,-2-39-148,40 77 0,-36-86-82,-18-30-6,1 5-1714,0-14-8028</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42.315"/>
    </inkml:context>
    <inkml:brush xml:id="br0">
      <inkml:brushProperty name="width" value="0.025" units="cm"/>
      <inkml:brushProperty name="height" value="0.025" units="cm"/>
      <inkml:brushProperty name="color" value="#FFC114"/>
    </inkml:brush>
  </inkml:definitions>
  <inkml:trace contextRef="#ctx0" brushRef="#br0">0 29 16816,'0'0'9652,"11"3"-7693,16-1-1633,1-2 1,-1 0-1,0-2 1,0 0 0,38-10-1,-28 5-970,1 2 0,44-1 0,-82 6 536,0 0 1,0 1 0,0-1 0,0 0 0,0 0 0,0 0 0,0 0-1,0 0 1,-1 0 0,1 1 0,0-1 0,0 0 0,0 0 0,0 0-1,0 0 1,0 0 0,0 1 0,0-1 0,0 0 0,0 0 0,0 0-1,0 0 1,0 0 0,0 0 0,1 1 0,-1-1 0,0 0 0,0 0-1,0 0 1,0 0 0,0 0 0,0 0 0,0 1 0,0-1 0,0 0-1,0 0 1,0 0 0,1 0 0,-1 0 0,0 0 0,0 0-1,0 0 1,0 0 0,0 0 0,0 0 0,1 0 0,-1 1 0,0-1-1,0 0 1,0 0 0,0 0 0,0 0 0,1 0 0,-1 0 0,0 0-1,0 0 1,0 0 0,0-1 0,-10 8-6165,-10-1-6417</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42.674"/>
    </inkml:context>
    <inkml:brush xml:id="br0">
      <inkml:brushProperty name="width" value="0.025" units="cm"/>
      <inkml:brushProperty name="height" value="0.025" units="cm"/>
      <inkml:brushProperty name="color" value="#FFC114"/>
    </inkml:brush>
  </inkml:definitions>
  <inkml:trace contextRef="#ctx0" brushRef="#br0">0 19 18257,'0'0'8424,"55"2"-6534,-23-7-865,7-3-865,0 3-288,2 3-1025,-2 2-1281,-4 0-1346,-9 0-3267</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1:43.003"/>
    </inkml:context>
    <inkml:brush xml:id="br0">
      <inkml:brushProperty name="width" value="0.025" units="cm"/>
      <inkml:brushProperty name="height" value="0.025" units="cm"/>
      <inkml:brushProperty name="color" value="#FFC114"/>
    </inkml:brush>
  </inkml:definitions>
  <inkml:trace contextRef="#ctx0" brushRef="#br0">166 3 17681,'0'0'4116,"-8"-2"-2472,5 2-1531,-1 0 0,0-1 1,1 2-1,-1-1 0,1 0 0,-1 1 1,1-1-1,-1 1 0,1 0 1,0 0-1,-1 0 0,1 1 0,0-1 1,0 1-1,-5 3 0,1 0 134,1 0-1,0 1 1,0-1-1,1 1 1,0 1 0,0-1-1,-6 11 1,4-5 101,0 0-1,1 0 1,1 1 0,0-1 0,1 1 0,0 0-1,1 1 1,0-1 0,1 1 0,1-1 0,0 1 0,2 20-1,-1-31-327,0 0-1,1 0 1,0 0-1,0-1 1,0 1-1,0 0 1,0 0 0,1-1-1,-1 1 1,1 0-1,-1-1 1,1 0-1,0 1 1,0-1-1,0 0 1,0 0-1,1 0 1,-1 0-1,0 0 1,1-1-1,0 1 1,-1-1-1,1 0 1,0 0-1,-1 0 1,1 0-1,0 0 1,0 0-1,0-1 1,0 1 0,0-1-1,3 0 1,2 1 11,1-1 1,-1 0 0,0-1-1,0 0 1,0 0 0,0 0 0,0-1-1,0 0 1,0-1 0,14-7-1,-9 3-27,-1-1 1,0-1-1,-1 0 0,0-1 0,0 0 0,-1-1 1,15-21-1,-21 27-5,0 0 1,-1 0 0,1 0-1,-1-1 1,-1 1 0,1-1 0,-1 0-1,0 0 1,0 0 0,-1 0-1,1 0 1,-1 0 0,-1 0-1,1 0 1,-1-1 0,0 1-1,-1 0 1,1 0 0,-1 0 0,-1-1-1,-1-5 1,1 9 2,1 0 1,-1 0-1,-1 1 0,1-1 0,0 0 1,-1 1-1,1 0 0,-1-1 0,0 1 1,0 0-1,0 0 0,0 1 0,0-1 1,0 1-1,0-1 0,-1 1 0,1 0 1,0 0-1,-1 0 0,-5 0 0,-10-1-58,0 0 0,-28 1 0,37 1-15,-38 5-1974,10-1-5498,18-4-2760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43.508"/>
    </inkml:context>
    <inkml:brush xml:id="br0">
      <inkml:brushProperty name="width" value="0.025" units="cm"/>
      <inkml:brushProperty name="height" value="0.025" units="cm"/>
    </inkml:brush>
  </inkml:definitions>
  <inkml:trace contextRef="#ctx0" brushRef="#br0">0 136 8040,'0'0'14552,"11"-1"-14290,172-27 591,423-72-25,-568 94-815,-27 6-19,-27 5 74,-132 32 144,-1-7-1,-253 18 1,375-49-88,41-4 27,46-6-73,43 2-66,137 7 0,18-1 60,-372 2 88,-325 67-316,332-45-740,46-13-2254,7-6-2551</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48.272"/>
    </inkml:context>
    <inkml:brush xml:id="br0">
      <inkml:brushProperty name="width" value="0.025" units="cm"/>
      <inkml:brushProperty name="height" value="0.025" units="cm"/>
    </inkml:brush>
  </inkml:definitions>
  <inkml:trace contextRef="#ctx0" brushRef="#br0">1 272 8040,'0'0'11744,"8"-3"-10223,309-95 1549,-174 64-3102,-56 15-32,0-4 0,118-47 0,-177 55 315,-24 8-79,-17 4-93,-6 5-68,-1 1 0,1 0 1,0 1-1,0 1 1,-19 9-1,-14 2 17,-94 24-10,43-14 2,1 4 1,-168 75 0,265-101 105,8-2-23,20-4 44,39-10 0,247-52-153,41-12-47,-288 54 117,-99 19-170,-26 14 91,1 2 1,-100 34 0,80-21 14,25-10 4,-2 1 16,0 2 0,-58 27 0,139-45 28,41-13-64,83-27 0,-46 10-497,55-9-1006,154-45-1499,-289 75 3716,-18 3 180,-37 5-303,-44 11-157,1 4 1,1 4-1,-77 29 0,99-31-345,-158 62-511,185-71-2562,18-7-4084</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58.894"/>
    </inkml:context>
    <inkml:brush xml:id="br0">
      <inkml:brushProperty name="width" value="0.025" units="cm"/>
      <inkml:brushProperty name="height" value="0.025" units="cm"/>
    </inkml:brush>
  </inkml:definitions>
  <inkml:trace contextRef="#ctx0" brushRef="#br0">11446 0 3940,'-7'1'3099,"9"1"-523,16 4 1177,-7-2-1821,-10-2-1744,0 1 0,0 0 0,0 0 0,0 0 0,0 0 0,-1 0 0,1 0 0,-1 0 0,0 0 0,0 0 0,0 0 0,-1 6 0,-5 38 251,-18 45 579,-4-1 0,-4-2 0,-50 99 1,22-22 689,50-135-913,6-21-579,0-1 0,0-1 1,-1 1-1,0-1 0,-1 1 0,0-1 0,0-1 0,-11 11 0,-68 55-200,36-32 79,17-15-63,-1-1-1,-2-1 1,0-2 0,-40 18 0,-157 57-4,114-58-47,-192 36 1,-129-7 65,-580 6 153,469-44-122,-619 14-35,853-41 61,-529-62 0,-62-85-40,558 94-86,-331-60 44,-405-73-49,696 132-10,-99-12-61,-3 33 36,396 29 57,-278 5-32,284 1 19,0 5 0,-100 23-1,156-26-5,1 2-1,0 2 1,0 1-1,-39 21 1,58-26 8,-1 1 1,1 1-1,1 0 0,0 1 1,0 0-1,1 1 1,0 1-1,1-1 1,0 2-1,1-1 0,-12 23 1,11-17 27,-8 19 26,-2 0-1,-1-2 0,-1 0 0,-2-1 0,-34 35 0,41-52 49,8-9-22,0 1 0,0 0 0,1 0 0,0 1 0,1 0 0,0 1 0,-8 15 0,15-26-145,0 0 0,0 0-1,0 0 1,0 1 0,-1-1 0,1 0 0,0 0 0,0 0 0,0 0 0,0 0 0,0 1 0,0-1 0,0 0 0,0 0 0,0 0 0,0 0 0,0 1 0,0-1 0,1 0 0,-1 0 0,0 0 0,0 0-1,0 0 1,0 1 0,0-1 0,0 0 0,0 0 0,0 0 0,0 0 0,0 0 0,1 0 0,-1 1 0,0-1 0,0 0 0,0 0 0,0 0 0,0 0 0,0 0 0,1 0 0,-1 0 0,0 0 0,0 0-1,0 0 1,0 0 0,1 0 0,-1 0 0,0 0 0,0 0 0,0 0 0,9 0-11492</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59.359"/>
    </inkml:context>
    <inkml:brush xml:id="br0">
      <inkml:brushProperty name="width" value="0.025" units="cm"/>
      <inkml:brushProperty name="height" value="0.025" units="cm"/>
    </inkml:brush>
  </inkml:definitions>
  <inkml:trace contextRef="#ctx0" brushRef="#br0">0 1 10666,'3'1'6700,"-3"-1"-6533,8 18 1587,4 28-1369,-6-1 608,-1 68 0,-5-67 253,11 68 1,-11-111-1169,0-1 0,0 1 0,1-1 0,-1 1 1,1 0-1,0-1 0,0 1 0,0-1 0,0 1 0,0-1 1,0 0-1,1 1 0,-1-1 0,1 0 0,-1 0 0,1 0 1,0 0-1,0 0 0,0 0 0,0-1 0,0 1 0,1-1 1,-1 1-1,0-1 0,1 0 0,-1 0 0,1 0 0,3 1 1,-2-2 22,0 0 1,0 0-1,1-1 1,-1 0-1,0 1 1,0-1-1,0-1 1,0 1-1,0-1 1,0 1-1,-1-1 1,1 0 0,0 0-1,-1-1 1,0 1-1,1-1 1,-1 0-1,3-3 1,282-289-668,-280 287 113,29-28-2663,-17 10-2171,-5-1-5630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26.988"/>
    </inkml:context>
    <inkml:brush xml:id="br0">
      <inkml:brushProperty name="width" value="0.025" units="cm"/>
      <inkml:brushProperty name="height" value="0.025" units="cm"/>
    </inkml:brush>
  </inkml:definitions>
  <inkml:trace contextRef="#ctx0" brushRef="#br0">0 31 11211,'0'0'10804,"10"1"-9218,32 4 139,1-2 0,69-5 0,98-17-2770,-121 9-2183,-81 2-10134</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27.361"/>
    </inkml:context>
    <inkml:brush xml:id="br0">
      <inkml:brushProperty name="width" value="0.025" units="cm"/>
      <inkml:brushProperty name="height" value="0.025" units="cm"/>
    </inkml:brush>
  </inkml:definitions>
  <inkml:trace contextRef="#ctx0" brushRef="#br0">1 3 17008,'0'0'2125,"10"-1"-49,24 0-1036,0 1 0,1 1 0,-1 2 0,49 11 0,-64-10-986,57 18 53,-73-22-102,-1 1-1,1 0 1,-1 0 0,0 0-1,1 0 1,-1 1 0,0-1-1,0 0 1,0 1 0,0 0-1,0-1 1,0 1 0,-1 0-1,1 0 1,0 0 0,-1 0-1,0 0 1,1 1 0,-1-1-1,0 0 1,0 0 0,0 1-1,-1-1 1,2 5 0,-2-4 99,-1 0 0,0 1 0,0-1 0,0 0 0,0 0 0,0 0 0,-1 0 0,1 0 0,-1-1 0,0 1 0,1 0 0,-2-1 0,1 1 0,0-1 0,0 0 0,-3 2 0,-48 37 1381,36-30-1044,-45 32 495,-43 32-18,92-64-2011,1 0-1,0 1 1,-10 14-1,16-16-6791</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1.910"/>
    </inkml:context>
    <inkml:brush xml:id="br0">
      <inkml:brushProperty name="width" value="0.025" units="cm"/>
      <inkml:brushProperty name="height" value="0.025" units="cm"/>
    </inkml:brush>
  </inkml:definitions>
  <inkml:trace contextRef="#ctx0" brushRef="#br0">0 31 14350,'0'0'9646,"13"0"-7687,141-10 905,103-2-1777,-143 17-915,-65 0-3483,-47-5 2591,0 0 0,-1 0 0,1 1 1,-1-1-1,1 0 0,0-1 0,-1 1 1,1 0-1,-1 0 0,1-1 1,-1 1-1,1-1 0,-1 0 0,1 1 1,-1-1-1,3-1 0,9-11-8846</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2.267"/>
    </inkml:context>
    <inkml:brush xml:id="br0">
      <inkml:brushProperty name="width" value="0.025" units="cm"/>
      <inkml:brushProperty name="height" value="0.025" units="cm"/>
    </inkml:brush>
  </inkml:definitions>
  <inkml:trace contextRef="#ctx0" brushRef="#br0">1 0 8168,'0'0'18940,"10"2"-18054,69 11-58,-27-6-566,63 17-1,-113-24-259,0 1 0,0-1 0,0 1-1,0 0 1,0 0 0,0-1 0,0 1 0,-1 0 0,1 1 0,0-1-1,-1 0 1,1 0 0,-1 1 0,1-1 0,-1 1 0,0-1-1,1 1 1,-1 0 0,0-1 0,0 1 0,0 0 0,0 0 0,-1 0-1,2 2 1,-2 0 29,0-1 0,0 0 0,0 1-1,0-1 1,-1 0 0,0 1 0,1-1-1,-1 0 1,-1 1 0,1-1 0,0 0 0,-1 0-1,-2 4 1,-6 8 197,-1 0 0,-1 0 0,0-1 1,-16 14-1,-36 25 634,10-9-1459,22-12-5194</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3.987"/>
    </inkml:context>
    <inkml:brush xml:id="br0">
      <inkml:brushProperty name="width" value="0.025" units="cm"/>
      <inkml:brushProperty name="height" value="0.025" units="cm"/>
    </inkml:brush>
  </inkml:definitions>
  <inkml:trace contextRef="#ctx0" brushRef="#br0">1 436 12524,'0'0'12903,"10"-10"-11419,51-59 564,67-99-1,-3 3-286,-102 143-1794,-23 22 31,1 0 1,-1 0-1,0 0 1,1 0-1,-1 0 1,0 0-1,0 1 1,1-1-1,-1 0 1,0 0-1,0 0 1,1 0-1,-1 0 1,0 1-1,0-1 1,1 0-1,-1 0 0,0 1 1,0-1-1,0 0 1,0 0-1,1 1 1,-1-1-1,0 0 1,0 0-1,0 1 1,0-1-1,0 0 1,0 0-1,0 1 1,0-1-1,0 0 1,0 1-1,0-1 1,0 0-1,0 0 1,0 1-1,0-1 1,0 0-1,0 1 1,0-1-1,0 0 1,0 0-1,0 1 1,-1-1-1,-15 55-60,-9-3 121,16-36-41,1 1-1,1 0 1,0 1 0,1-1-1,-4 24 1,9-40-18,1-1 0,0 1 0,0 0 0,0-1 0,0 1 0,0-1 0,0 1 0,0 0 0,0-1 0,0 1 0,0-1 0,0 1 0,1 0 0,-1-1 0,0 1 0,0-1 0,0 1 0,1-1 0,-1 1 0,0-1 0,1 1 0,-1-1 0,1 1 0,-1-1 0,0 1 0,1-1 0,-1 1 0,1-1 0,-1 0 0,1 1 0,0-1 0,21 0 0,22-20 0,-19 3 0,-2 0 0,0-2 0,-1-1 0,-1-1 0,-1 0 0,-1-2 0,-1 0 0,-1-1 0,17-32 0,-45 77 0,1 1 0,1 0 0,1 0 0,2 1 0,0 0 0,-6 44 0,12-66-21,1 0 1,-1 1-1,0-1 1,0 0-1,0 0 1,1 0-1,-1 0 1,1 1-1,-1-1 1,1 0-1,-1 0 1,1 0-1,-1 0 1,1 0-1,0 0 1,0 0-1,0 0 1,-1-1-1,1 1 1,0 0-1,0 0 1,0-1-1,0 1 1,0 0-1,0-1 1,1 1-1,-1-1 1,0 0-1,0 1 0,0-1 1,0 0-1,1 1 1,1-1-1,45-1-2895,-41 1 2056,19-4-6261</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5.464"/>
    </inkml:context>
    <inkml:brush xml:id="br0">
      <inkml:brushProperty name="width" value="0.025" units="cm"/>
      <inkml:brushProperty name="height" value="0.025" units="cm"/>
    </inkml:brush>
  </inkml:definitions>
  <inkml:trace contextRef="#ctx0" brushRef="#br0">173 371 4068,'0'0'8344,"8"-9"-5568,-2 4-2375,0-2 455,1 1 0,-1-1-1,0 0 1,6-10 0,-10 14-90,0-1 1,-1 1-1,1 0 0,-1-1 1,0 0-1,0 1 1,0-1-1,0 1 1,-1-1-1,1-4 1,-1 7-680,0 0 0,0 0 0,-1 0 0,1 0 0,0 0 0,0 0-1,-1 0 1,1 0 0,-1 0 0,1 0 0,-1 0 0,1 0 0,-1 1 0,1-1 0,-1 0 0,0 0 0,1 1 0,-1-1 0,0 0 0,0 1 0,1-1 0,-1 1 0,0-1 0,0 1 0,0-1 0,-1 0 0,-36-5 568,29 7-635,1-1-1,-1 1 0,0 0 1,0 1-1,1 0 0,-12 4 1,8 1 51,1-1 1,0 1 0,0 1-1,-12 11 1,21-18-48,-1 1 0,1 0 0,0 1 0,-1-1 0,1 0 0,0 0 0,0 1 0,1-1 0,-1 1 0,0 0 0,1 0 0,0-1 0,0 1 0,0 0 0,0 0 0,0 0 0,0 0 0,1 0 0,-1 0 0,1 1 0,0-1 0,0 0 0,1 4 0,-1-6-14,1 0-1,0 0 1,0 0 0,0-1 0,1 1-1,-1-1 1,0 1 0,0-1 0,0 1-1,0-1 1,0 1 0,1-1 0,-1 0-1,0 0 1,0 0 0,1 0 0,-1 0-1,0 0 1,0 0 0,0 0 0,3-1-1,28-3 140,-13-4-146,-1 0-1,0-2 1,0 0 0,-1 0-1,0-2 1,-1 0 0,0-1-1,-1 0 1,-1-2 0,0 1-1,21-31 1,-29 37-3,0 1 0,-1-1 0,0 0 0,-1-1 0,0 1 0,0-1 0,-1 1 0,0-1 0,0 0 0,-1-1 0,0 1 0,-1 0 0,0 0 0,0-1 0,-2-18 0,1 26 0,-1 0 0,1 0 0,-1 1 0,0-1 0,0 0 0,0 0 0,0 1 0,0-1 0,0 1 0,0-1 0,0 1 0,0-1 0,-1 1 0,1-1 0,-1 1 0,1 0 0,-1 0 0,0 0 0,-2-1 0,-1-1 0,0 1 0,-1 0 0,1 1 0,-1-1 0,1 1 0,-10-1 0,-3 1 0,1 1 0,0 1 0,-27 4 0,27-2 0,0 1 0,0 1 0,1 1 0,0 0 0,0 1 0,0 1 0,-25 16 0,41-24-73,-1 1 1,0-1-1,0 0 0,0 1 0,1-1 1,-1 1-1,0-1 0,1 1 1,-1-1-1,0 1 0,1 0 1,-1-1-1,1 1 0,-1 0 0,1 0 1,-1-1-1,1 1 0,-1 0 1,1 0-1,0-1 0,-1 1 1,1 0-1,0 0 0,0 0 0,0 0 1,0 0-1,-1-1 0,1 1 1,0 0-1,1 0 0,-1 0 1,0 0-1,0 0 0,0 0 0,0-1 1,1 1-1,0 2 0,0-2-282,1 0-1,-1 0 0,1 1 0,0-1 0,-1 0 0,1 0 1,0 0-1,0-1 0,0 1 0,-1 0 0,1-1 0,0 1 1,0-1-1,0 0 0,4 1 0,21-1-6402</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7.942"/>
    </inkml:context>
    <inkml:brush xml:id="br0">
      <inkml:brushProperty name="width" value="0.025" units="cm"/>
      <inkml:brushProperty name="height" value="0.025" units="cm"/>
    </inkml:brush>
  </inkml:definitions>
  <inkml:trace contextRef="#ctx0" brushRef="#br0">97 19 11307,'4'-18'9555,"-15"27"-6867,-17 27-2477,-17 44 554,42-74-660,1-1-1,-1 1 1,1 0 0,0 0-1,1 0 1,0 0-1,0 0 1,0 0 0,0 0-1,1 0 1,0 0-1,2 11 1,-2-16-84,1 0 1,-1-1 0,1 1-1,0 0 1,-1-1 0,1 1-1,0 0 1,-1-1 0,1 1-1,0-1 1,0 1 0,0-1-1,-1 0 1,1 1 0,0-1-1,0 0 1,0 0 0,0 1-1,0-1 1,0 0 0,-1 0-1,1 0 1,0 0-1,0 0 1,0 0 0,0 0-1,1-1 1,26-4 509,-10-4-377,-1 0 0,0-2-1,-1 1 1,0-2 0,0 0 0,-1-1 0,-1-1 0,0 0-1,-1-1 1,20-29 0,-64 91 2434,26-39-2582,0 0 0,1 1 0,0 0 1,0 0-1,1 0 0,1 0 0,-1 0 0,-1 16 0,4-25-97,1 1 0,-1-1 1,1 1-1,-1 0 0,1-1 1,-1 0-1,1 1 0,-1-1 1,1 1-1,-1-1 0,1 1 1,-1-1-1,1 0 0,0 1 1,-1-1-1,1 0 0,0 0 1,-1 0-1,1 1 0,0-1 1,-1 0-1,1 0 0,0 0 1,0 0-1,-1 0 0,1 0 1,0 0-1,0-1 0,23-1-5474,-8-4-526</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8.286"/>
    </inkml:context>
    <inkml:brush xml:id="br0">
      <inkml:brushProperty name="width" value="0.025" units="cm"/>
      <inkml:brushProperty name="height" value="0.025" units="cm"/>
    </inkml:brush>
  </inkml:definitions>
  <inkml:trace contextRef="#ctx0" brushRef="#br0">25 0 21044,'0'0'8840,"-22"50"-8808,22-33-32,0-2-736,0 1-578,0-1-415,0-1-33,0-5-256,-3-4-480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8.643"/>
    </inkml:context>
    <inkml:brush xml:id="br0">
      <inkml:brushProperty name="width" value="0.025" units="cm"/>
      <inkml:brushProperty name="height" value="0.025" units="cm"/>
    </inkml:brush>
  </inkml:definitions>
  <inkml:trace contextRef="#ctx0" brushRef="#br0">27 15 17360,'0'0'10245,"8"-3"-8692,-1 1-1278,0-1 0,1 1-1,-1 1 1,1 0 0,13-1 0,-17 1-260,-1 1 0,1 1 0,-1-1 1,0 0-1,1 1 0,-1 0 0,1 0 1,-1 0-1,0 0 0,1 0 0,-1 1 0,0-1 1,0 1-1,0 0 0,0 0 0,-1 0 1,1 0-1,3 4 0,-6-6-15,1 1-1,-1 0 1,1 0 0,-1-1-1,1 1 1,-1 0 0,1 0 0,-1 0-1,1 0 1,-1-1 0,0 1-1,0 0 1,0 0 0,1 0-1,-1 0 1,0 0 0,0 0-1,0 0 1,0 0 0,0 0-1,-1 0 1,1 0 0,0-1-1,0 1 1,0 0 0,-1 0-1,1 0 1,-1 0 0,1 0 0,-1-1-1,1 1 1,-1 0 0,0 1-1,-28 23 307,9-8 360,26-15-706,0 1 1,0 0-1,-1 0 0,1 0 1,-1 1-1,5 4 0,-8-7 56,-1 0-1,1 0 1,-1 0 0,0 1-1,0-1 1,1 1-1,-1-1 1,0 1-1,0-1 1,0 1-1,-1-1 1,1 1-1,0 0 1,0 0 0,-1-1-1,1 1 1,-1 0-1,0 0 1,0 0-1,1 0 1,-1-1-1,0 1 1,-1 0-1,1 0 1,0 0-1,0 0 1,-1 0 0,1-1-1,-1 1 1,-1 3-1,0-2 17,0 0-1,0-1 1,-1 1 0,1-1-1,-1 1 1,1-1-1,-1 0 1,0 0 0,0 0-1,0 0 1,0-1 0,0 1-1,0-1 1,0 0-1,-6 2 1,-3 0-32,1-1 0,-1 0 0,1 0 0,-1-2 0,0 1 0,-22-3 0,21-3-533,18-2-1025,18-3-4385,-12 6-3223</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59.237"/>
    </inkml:context>
    <inkml:brush xml:id="br0">
      <inkml:brushProperty name="width" value="0.025" units="cm"/>
      <inkml:brushProperty name="height" value="0.025" units="cm"/>
    </inkml:brush>
  </inkml:definitions>
  <inkml:trace contextRef="#ctx0" brushRef="#br0">0 44 12011,'0'0'13747,"10"0"-12210,170 2 2655,157-2-3072,-229-5-1307,119-20 0,-183 15 206,-27 6 25,-15 3 11,-6 2 30,-32 12-2598,1 1-7530,19-11-1573</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0.528"/>
    </inkml:context>
    <inkml:brush xml:id="br0">
      <inkml:brushProperty name="width" value="0.025" units="cm"/>
      <inkml:brushProperty name="height" value="0.025" units="cm"/>
    </inkml:brush>
  </inkml:definitions>
  <inkml:trace contextRef="#ctx0" brushRef="#br0">193 211 12492,'1'-1'537,"0"-1"0,0 1-1,0-1 1,0 1 0,0-1 0,0 0 0,-1 1 0,1-1-1,-1 0 1,1 0 0,-1 0 0,0 0 0,1 1 0,-1-1 0,0 0-1,0 0 1,0 0 0,0 0 0,-1 0 0,1 1 0,-1-4 0,0 4-338,0 0 1,0 1 0,0-1 0,-1 0-1,1 1 1,0-1 0,0 0-1,0 1 1,0 0 0,-1-1 0,1 1-1,0 0 1,0-1 0,-1 1 0,1 0-1,0 0 1,-1 0 0,1 0 0,0 0-1,0 0 1,-1 1 0,-1 0 0,-5 0-123,0 2 1,0-1 0,1 1-1,-1 0 1,1 0 0,0 1 0,0 0-1,-12 9 1,10-5 29,1 0 0,0 0 0,1 0 0,0 1 1,0 0-1,1 1 0,0 0 0,0 0 0,1 0 0,1 0 0,0 1 0,0-1 0,1 1 0,0 0 1,-1 15-1,4-25-94,0 1 0,0-1 0,0 1 1,0-1-1,0 1 0,0-1 1,0 0-1,1 1 0,-1-1 0,1 1 1,-1-1-1,1 0 0,-1 1 0,1-1 1,0 0-1,0 1 0,0-1 1,-1 0-1,1 0 0,0 0 0,1 0 1,-1 0-1,0 0 0,2 1 0,0 0 8,0-1 0,0 0 0,0 0-1,1 0 1,-1-1 0,0 1 0,0-1-1,1 1 1,-1-1 0,6-1 0,1 0 55,0 0 0,-1-1 1,0 0-1,1 0 0,-1-1 1,17-8-1,-12 3-51,-2-1 1,1 0-1,-1 0 0,0-1 1,-1-1-1,0 0 0,-1 0 1,0-1-1,10-17 1,-14 20-19,-1-1 1,0 0 0,0 0 0,-1 0 0,-1-1-1,1 1 1,-2-1 0,1 0 0,-2 0 0,1 0 0,-1 0-1,-1 0 1,-1-18 0,0 24-8,-1 0 0,1 0 0,-1 0 0,0 0 0,0 0 0,-1 1 0,1-1 0,-1 1 0,0-1 0,0 1 0,-1 0 0,1 0 0,-1 1 0,0-1 0,0 1 0,0 0 0,0 0 0,-1 0 0,1 0 0,-1 1 0,0-1 0,0 1 0,0 1 0,-8-3 0,6 2 0,0 0 0,1 0 0,-1 1 0,0 0 0,0 1 0,0-1 0,0 1 0,0 0 0,0 1 0,0 0 0,0 0 0,0 1 0,0-1 0,0 1 0,1 1 0,-1-1 0,-11 8 0,13-6-402,0-1-1,1 1 1,0 0-1,0 1 1,0-1 0,1 1-1,-1 0 1,1 0 0,0 0-1,1 0 1,-4 7-1,6-10 199,-1 0 0,1-1 0,-1 1-1,1-1 1,0 1 0,-1 0-1,1-1 1,0 1 0,0 0 0,0-1-1,0 1 1,1 0 0,-1-1-1,0 1 1,1-1 0,-1 1 0,1 0-1,-1-1 1,1 1 0,0-1-1,0 0 1,0 1 0,0-1 0,0 0-1,0 1 1,0-1 0,0 0-1,0 0 1,0 0 0,1 0 0,-1 0-1,1 0 1,-1 0 0,0 0-1,1-1 1,-1 1 0,1 0 0,0-1-1,-1 1 1,1-1 0,-1 0-1,4 1 1,15 1-9245</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1.107"/>
    </inkml:context>
    <inkml:brush xml:id="br0">
      <inkml:brushProperty name="width" value="0.025" units="cm"/>
      <inkml:brushProperty name="height" value="0.025" units="cm"/>
    </inkml:brush>
  </inkml:definitions>
  <inkml:trace contextRef="#ctx0" brushRef="#br0">205 1 15182,'0'0'12620,"-4"8"-11226,-76 109 392,47-73-1307,-43 79 0,71-115 663,1-4-5624,2-19-6192,2-6 2741</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1.511"/>
    </inkml:context>
    <inkml:brush xml:id="br0">
      <inkml:brushProperty name="width" value="0.025" units="cm"/>
      <inkml:brushProperty name="height" value="0.025" units="cm"/>
    </inkml:brush>
  </inkml:definitions>
  <inkml:trace contextRef="#ctx0" brushRef="#br0">1 1 9257,'0'0'20467,"59"32"-19826,-39-17-449,0 1-96,-1 1-641,2-1-1921,-2 1-2691,1-5-3651</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1.839"/>
    </inkml:context>
    <inkml:brush xml:id="br0">
      <inkml:brushProperty name="width" value="0.025" units="cm"/>
      <inkml:brushProperty name="height" value="0.025" units="cm"/>
    </inkml:brush>
  </inkml:definitions>
  <inkml:trace contextRef="#ctx0" brushRef="#br0">26 1 15855,'0'0'15951,"7"72"-15887,-8-47-32,-2-2-224,0-6-737,0 1-1025,1-5-832,-1-4-513,-1-7-513,-2-2-1217,-1-5-3715</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2.211"/>
    </inkml:context>
    <inkml:brush xml:id="br0">
      <inkml:brushProperty name="width" value="0.025" units="cm"/>
      <inkml:brushProperty name="height" value="0.025" units="cm"/>
    </inkml:brush>
  </inkml:definitions>
  <inkml:trace contextRef="#ctx0" brushRef="#br0">73 47 12844,'0'0'12908,"10"-7"-11189,36-21-304,-44 27-1345,0-1 0,1 1 0,-1 0-1,0 0 1,1 0 0,-1 0 0,0 0 0,1 1 0,-1-1 0,1 1-1,-1-1 1,1 1 0,0 0 0,-1 0 0,1 0 0,-1 0 0,1 1-1,-1-1 1,1 1 0,-1-1 0,1 1 0,-1 0 0,0 0 0,1 0-1,-1 0 1,0 1 0,0-1 0,1 1 0,-1-1 0,-1 1 0,1-1-1,0 1 1,0 0 0,0 0 0,-1 0 0,1 0 0,1 3 0,-2-1-60,1 0 1,0 0 0,-1-1 0,1 1 0,-1 0 0,0 0 0,-1 0-1,1 1 1,-1-1 0,0 0 0,1 0 0,-2 0 0,1 0 0,0 0 0,-1 0-1,0 0 1,0 0 0,0 0 0,-1 0 0,-1 4 0,-6 6 204,-1-1-1,-1 0 1,-19 19 0,35-33-261,0 1 1,0-1-1,0 1 0,0 0 0,0 0 0,10 2 0,-3-2-55,-11 0 93,1 0 0,0 0 0,-1 0 0,1 0 0,-1 0 0,1 1 0,-1-1 0,1 0 0,-1 1 0,1-1 0,-1 1 0,1 0 0,-1-1 0,1 1 0,-1 0 0,0 0 0,1 0 0,-1 0 0,0 0 0,0 0 0,0 0 0,0 0 0,0 0 0,0 1 0,0-1 0,0 0 0,0 1 0,-1-1 0,1 1 0,-1-1 0,1 1 0,-1-1 0,1 1 0,-1-1 0,0 1 0,0-1 0,1 1 0,-1-1 0,-1 3 0,1 0 32,0-1 0,-1 1 0,0-1 0,1 1 0,-1-1 0,-1 1 0,1-1 0,0 0 0,-1 0 0,0 1 0,0-1 0,0 0 0,0-1 1,0 1-1,0 0 0,-1-1 0,-2 3 0,-4 2 8,-1-1 0,1-1 0,-1 0 0,0 0 0,-1-1 0,1 0 0,-1-1 0,1 0 0,-18 2 0,24-4-28,0-1 0,0 1 1,0-1-1,0 0 0,0 0 1,0 0-1,0-1 0,0 1 0,0-1 1,1 0-1,-1 0 0,0 0 0,0-1 1,1 1-1,-1-1 0,0 0 0,1 0 1,0 0-1,-1-1 0,1 1 1,0-1-1,0 1 0,0-1 0,1 0 1,-1 0-1,1-1 0,0 1 0,0 0 1,-2-5-1,3 7-171,0-1 1,1 1-1,-1-1 1,1 1-1,0-1 0,-1 1 1,1-1-1,0 1 0,0-1 1,0 1-1,0-1 1,0 1-1,0-1 0,1 0 1,0-2-1,0 1-807,1 0-1,0 0 0,0 1 1,0-1-1,0 0 1,0 1-1,1 0 1,-1-1-1,5-2 0,-3 1-370,16-13-10010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2.553"/>
    </inkml:context>
    <inkml:brush xml:id="br0">
      <inkml:brushProperty name="width" value="0.025" units="cm"/>
      <inkml:brushProperty name="height" value="0.025" units="cm"/>
    </inkml:brush>
  </inkml:definitions>
  <inkml:trace contextRef="#ctx0" brushRef="#br0">1 23 14286,'0'0'15855,"59"11"-14895,-29-11-479,5 0-321,-1-6-96,1-1-64,-7-1-608,-4 2-738,-7 1-1088,-4 4-1698,-10 0-32</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2.895"/>
    </inkml:context>
    <inkml:brush xml:id="br0">
      <inkml:brushProperty name="width" value="0.025" units="cm"/>
      <inkml:brushProperty name="height" value="0.025" units="cm"/>
    </inkml:brush>
  </inkml:definitions>
  <inkml:trace contextRef="#ctx0" brushRef="#br0">1 48 18385,'0'0'10634,"76"9"-9641,-36-21-768,0 1-193,-2-1-289,-4 3-1088,-5 3-1634,-5 1-2242,-1 3-2786</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3.223"/>
    </inkml:context>
    <inkml:brush xml:id="br0">
      <inkml:brushProperty name="width" value="0.025" units="cm"/>
      <inkml:brushProperty name="height" value="0.025" units="cm"/>
    </inkml:brush>
  </inkml:definitions>
  <inkml:trace contextRef="#ctx0" brushRef="#br0">234 1 16720,'0'0'12465,"-2"9"-11328,-2 1-955,0 1 1,0-1-1,-1-1 1,-1 1-1,0-1 0,0 1 1,-9 9-1,-65 66 525,52-57-1098,-37 47-1,59-69-1541,4-9-2053,2-14-4017,1 11 6967,1-20-7896</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03.581"/>
    </inkml:context>
    <inkml:brush xml:id="br0">
      <inkml:brushProperty name="width" value="0.025" units="cm"/>
      <inkml:brushProperty name="height" value="0.025" units="cm"/>
    </inkml:brush>
  </inkml:definitions>
  <inkml:trace contextRef="#ctx0" brushRef="#br0">0 0 18321,'0'0'6679,"2"10"-4651,6 17-886,1 0 0,1-1 0,1 0 1,26 42-1,76 104-1234,-27-43-316,-76-113-834,14 21-7659,-12-21-2337</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0.801"/>
    </inkml:context>
    <inkml:brush xml:id="br0">
      <inkml:brushProperty name="width" value="0.025" units="cm"/>
      <inkml:brushProperty name="height" value="0.025" units="cm"/>
    </inkml:brush>
  </inkml:definitions>
  <inkml:trace contextRef="#ctx0" brushRef="#br0">281 402 8296,'0'0'4831,"4"-9"-1697,-1 4-2885,2-5 886,0 0 1,-1-1-1,0 1 0,3-17 0,-6 25-981,-1 0 0,1 0 0,-1 0 1,1 0-1,-1 0 0,0 0 0,0 0 0,0 0 0,0 0 0,0 0 0,-1 0 0,1 1 0,-1-1 0,1 0 1,-1 0-1,0 0 0,1 0 0,-1 0 0,0 1 0,0-1 0,0 0 0,-1 1 0,1-1 0,0 1 1,-1-1-1,1 1 0,0 0 0,-1 0 0,0-1 0,1 1 0,-1 0 0,0 0 0,1 1 0,-1-1 1,0 0-1,-2 0 0,-5-1 16,0 1 0,-1 0 1,1 0-1,0 1 1,0 1-1,0-1 0,0 2 1,0-1-1,0 1 1,0 0-1,0 1 0,0 0 1,1 0-1,-1 1 0,-8 6 1,8-5-145,0 0 0,0 1 0,1 0 0,0 0 0,0 1 0,1 0 0,0 1 0,0-1 0,0 1 0,1 1 0,1-1 1,-1 1-1,-5 12 0,10-19-17,1-1 1,-1 1 0,0-1 0,1 1 0,-1 0 0,1-1-1,-1 1 1,1 0 0,0-1 0,0 1 0,0 0-1,0-1 1,0 1 0,0 0 0,0 0 0,1-1-1,-1 1 1,1-1 0,-1 1 0,1 0 0,-1-1 0,1 1-1,2 2 1,-2-3 2,1 1 0,0-1 0,0 0 0,0 1 0,0-1 0,0 0 0,0 0 0,0-1 0,0 1 0,0 0 0,0-1 0,1 1 0,-1-1 0,0 0 0,4 1 0,6-1 38,0-1-1,0 0 1,0 0 0,0-1 0,20-7 0,-17 4-10,-1-2 0,1 0-1,-1 0 1,-1-1 0,0-1 0,0 0 0,0-1 0,-2 0 0,1-1 0,-1-1 0,-1 1 0,0-2 0,10-14 0,-15 20-22,-1 0 0,0 1 0,0-2 0,-1 1 0,0 0 0,0-1 0,0 1 0,-1-1 0,0 0 0,-1 1 0,0-1-1,0 0 1,-1 0 0,1 0 0,-2 0 0,1 0 0,-1 0 0,-1 0 0,1 0 0,-1 0 0,0 1 0,-1-1 0,0 1 0,0 0 0,-1-1 0,0 1 0,-8-10 0,6 10-18,-1 0 0,0 1 0,0 0 0,0 0 0,-1 1 0,1 0 0,-1 0 0,-1 1 0,1 0 0,-1 1 0,1-1 0,-1 2 0,0-1 0,0 1 0,0 1 0,0-1 0,-1 2 0,-9-1 0,11 1 0,1 0 0,-1 0 0,0 1 0,0 0 0,1 1 0,-1 0 0,0 0 0,1 0 0,0 1 0,-1 0 0,1 1 0,0-1 0,1 1 0,-1 1 0,1-1 0,0 1 0,0 0 0,0 1 0,1-1 0,-1 1 0,-6 11 0,10-15-141,1 1 0,-1-1 0,1 1 1,0 0-1,0-1 0,0 1 0,0 0 0,0 0 0,1 0 0,-1 0 1,1 0-1,0-1 0,0 1 0,0 0 0,0 0 0,0 0 0,1 0 1,-1 0-1,1 0 0,0 0 0,0-1 0,0 1 0,2 4 0,1-1-522,0-1-1,0 1 0,1-1 0,0 0 0,-1-1 0,2 1 0,-1-1 0,0 0 0,7 4 0,18 9-6869</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1.284"/>
    </inkml:context>
    <inkml:brush xml:id="br0">
      <inkml:brushProperty name="width" value="0.025" units="cm"/>
      <inkml:brushProperty name="height" value="0.025" units="cm"/>
    </inkml:brush>
  </inkml:definitions>
  <inkml:trace contextRef="#ctx0" brushRef="#br0">84 1 9001,'0'0'15529,"-9"1"-14243,6-1-1191,0 0 0,0 0 0,0 1 0,1-1-1,-1 1 1,0 0 0,1 0 0,-1-1 0,0 2-1,1-1 1,-1 0 0,1 1 0,0-1 0,-1 1-1,1-1 1,0 1 0,0 0 0,0 0 0,0 0-1,0 1 1,1-1 0,-1 0 0,1 0 0,-1 1-1,1-1 1,0 1 0,0 0 0,0-1 0,0 1-1,0 0 1,1-1 0,-1 5 0,-2 5 137,1 0 0,0 0 0,0 0 0,1 24 0,1-34-209,0 0 0,1 0 1,-1 1-1,0-1 0,1 0 1,-1 0-1,1 0 1,-1 0-1,1 0 0,0 0 1,0 0-1,0-1 1,0 1-1,0 0 0,1 0 1,-1-1-1,0 1 1,1-1-1,-1 1 0,1-1 1,0 1-1,0-1 1,-1 0-1,1 0 0,0 0 1,0 0-1,0 0 0,0-1 1,0 1-1,0 0 1,0-1-1,0 1 0,0-1 1,0 0-1,4 0 1,2 0 30,-1-1 1,0 0 0,0-1 0,0 0 0,0 0-1,0 0 1,0-1 0,-1 0 0,1 0 0,-1 0-1,0-1 1,0 0 0,0-1 0,0 1-1,-1-1 1,0 0 0,7-9 0,2-2 84,-2 0 0,0-1 0,-1 0 0,-1-1 0,9-20 0,-26 53-139,0 0 0,1 0 0,1 0 0,1 1 0,0 0 0,1 0 0,-2 32 0,5-46 1,1-1 0,-1 1 0,1-1 0,-1 1 0,1-1 0,0 0 0,0 1 0,0-1 0,0 0 0,0 1 0,0-1 1,0 0-1,0 0 0,0 0 0,0 0 0,1 0 0,-1 0 0,0 0 0,1 0 0,-1-1 0,1 1 0,-1-1 0,1 1 0,-1-1 0,1 1 0,0-1 0,-1 0 0,1 0 0,2 1 0,58 0-69,-46-2-28,-1 2-677,5-1-2849,-7-1-3472,-5-1-3321</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1.865"/>
    </inkml:context>
    <inkml:brush xml:id="br0">
      <inkml:brushProperty name="width" value="0.025" units="cm"/>
      <inkml:brushProperty name="height" value="0.025" units="cm"/>
    </inkml:brush>
  </inkml:definitions>
  <inkml:trace contextRef="#ctx0" brushRef="#br0">0 342 14125,'0'0'10773,"9"-2"-8328,7-5-2171,-1 0 0,1-1 0,-1 0 0,-1-1 0,1-1 0,-1 0 0,-1-1 0,0-1 1,-1 0-1,0-1 0,11-15 0,-4 3 82,0-1-1,-2 0 1,-1-2 0,-1 0 0,16-43 0,-32 73-356,-14 38 0,2 1 0,2 1 0,1 0 0,-6 71 0,24-88-1568,-8-24 1497,0-1 0,0 1 0,0-1 0,0 1 0,0-1 0,0 1 0,0-1 0,1 0 0,-1 1 0,0-1 0,0 1 0,1-1 0,-1 1 0,0-1 0,1 0 0,-1 1 0,0-1 0,1 1 0,-1-1 0,1 0-1,-1 1 1,0-1 0,1 0 0,-1 0 0,1 1 0,-1-1 0,1 0 0,-1 0 0,1 0 0,-1 0 0,1 0 0,-1 0 0,1 0 0,-1 0 0,1 0 0,-1 0 0,1 0 0,-1 0 0,1 0 0,-1 0 0,1 0 0,-1 0 0,1 0 0,-1-1 0,1 1 0,0 0 0,0-4-4773,-1-3 1897,-1 3 520,1-11-5479</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2.204"/>
    </inkml:context>
    <inkml:brush xml:id="br0">
      <inkml:brushProperty name="width" value="0.025" units="cm"/>
      <inkml:brushProperty name="height" value="0.025" units="cm"/>
    </inkml:brush>
  </inkml:definitions>
  <inkml:trace contextRef="#ctx0" brushRef="#br0">1 22 11339,'0'0'19634,"51"-22"-19602,-27 29-224,-1-2-1473,-5-2-2627,-8 0-3268</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2.576"/>
    </inkml:context>
    <inkml:brush xml:id="br0">
      <inkml:brushProperty name="width" value="0.025" units="cm"/>
      <inkml:brushProperty name="height" value="0.025" units="cm"/>
    </inkml:brush>
  </inkml:definitions>
  <inkml:trace contextRef="#ctx0" brushRef="#br0">1 125 14798,'0'0'3064,"11"-5"251,21-8-655,0 1-1,61-12 0,78 1 440,188 19-4502,-203 6 447,-67 0 782,69-2 157,-135-1-42,0-2 0,-1 0 0,1-1 0,36-13 0,-48 10-3588,-11 7 3369,-1-1 0,1 1 1,0 0-1,0-1 0,0 1 0,0 0 0,0-1 0,0 1 0,-1 0 0,1-1 0,0 1 0,0 0 1,-1-1-1,1 1 0,0 0 0,0 0 0,-1-1 0,1 1 0,0 0 0,-1 0 0,1-1 1,0 1-1,-1 0 0,1 0 0,0 0 0,-1 0 0,1 0 0,-1 0 0,1 0 0,0-1 0,-1 1 1,0 0-1,-17-4-8819</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3.076"/>
    </inkml:context>
    <inkml:brush xml:id="br0">
      <inkml:brushProperty name="width" value="0.025" units="cm"/>
      <inkml:brushProperty name="height" value="0.025" units="cm"/>
    </inkml:brush>
  </inkml:definitions>
  <inkml:trace contextRef="#ctx0" brushRef="#br0">237 246 2370,'0'0'16763,"2"-8"-14233,9-26-549,-11 33-1907,0 0 0,0 1 1,0-1-1,0 1 1,0-1-1,0 1 0,0-1 1,0 0-1,0 1 1,0-1-1,-1 1 0,1-1 1,0 1-1,0-1 0,0 1 1,-1-1-1,1 1 1,0-1-1,-1 1 0,1-1 1,-1 1-1,1-1 1,0 1-1,-1-1 0,1 1 1,-1 0-1,1-1 0,-1 1 1,1 0-1,-1 0 1,1-1-1,-1 1 0,0 0 1,1 0-1,-1 0 1,1 0-1,-1 0 0,1-1 1,-1 1-1,0 0 0,1 0 1,-2 1-1,-30-1 874,26 0-669,-3 1-124,0 0-1,1 0 1,-1 1-1,1 1 1,-1-1-1,1 1 1,0 1-1,0-1 1,0 2-1,1-1 1,0 1-1,-1 0 1,2 0-1,-13 12 1,13-11-60,0 0 1,0 0 0,1 0 0,0 1-1,0 0 1,1 0 0,0 0-1,0 0 1,0 1 0,1 0 0,0-1-1,1 1 1,0 0 0,0 1-1,-1 13 1,3-21-88,0 0 1,0 0-1,0 0 0,0 0 1,1 1-1,-1-1 0,0 0 0,1 0 1,-1 0-1,1 0 0,-1 0 0,1 0 1,-1 0-1,1 0 0,0-1 0,-1 1 1,1 0-1,0 0 0,0 0 0,0-1 1,-1 1-1,1 0 0,0-1 1,2 2-1,33 5 231,-24-7-164,-1-1-1,1 0 0,0-1 0,14-4 0,-6-1-70,-1 0 1,-1-2-1,1 0 1,-1-1-1,-1-1 1,0 0-1,0-1 1,24-25-1,-31 28-5,-1 0 1,0-1-1,-1 0 1,0-1-1,0 0 1,-1 0-1,-1-1 1,0 1-1,0-1 1,-1-1-1,-1 1 1,0-1-1,-1 0 1,3-18-1,-6 28 1,1 0 0,-1 0 0,-1 0 0,1-1 0,0 1 0,-1 0 0,1 0 0,-1 0 0,0 0 0,0 0 0,0 0 0,-1 1 0,1-1 0,0 0 0,-1 0 0,0 1 0,0-1 0,-4-4 0,2 4 0,-1 0 0,1-1 0,-1 1 0,0 1 0,0-1 0,0 1 0,0 0 0,0 0 0,0 0 0,-6 0 0,-14-3 0,0 3 0,0 0 0,-46 2 0,53 1 0,6-1 20,0 1 0,0 1 0,0 0 0,-19 6 0,28-7-43,-1 0 1,1 0-1,0 0 0,0 1 0,0-1 1,0 1-1,0 0 0,0-1 0,1 1 1,-1 1-1,0-1 0,1 0 0,0 1 1,-1-1-1,1 1 0,0-1 0,0 1 1,1 0-1,-1 0 0,1 0 0,-2 3 1,3 2-2915,7-6-2241,10-1-3988</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7.535"/>
    </inkml:context>
    <inkml:brush xml:id="br0">
      <inkml:brushProperty name="width" value="0.025" units="cm"/>
      <inkml:brushProperty name="height" value="0.025" units="cm"/>
    </inkml:brush>
  </inkml:definitions>
  <inkml:trace contextRef="#ctx0" brushRef="#br0">228 0 6054,'0'0'24567,"-6"14"-24156,-50 78 448,-72 90-1,115-165-840,5-4-1528,-5 4-5081,10-18 2765,3-12 523,5-12-5394</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7.893"/>
    </inkml:context>
    <inkml:brush xml:id="br0">
      <inkml:brushProperty name="width" value="0.025" units="cm"/>
      <inkml:brushProperty name="height" value="0.025" units="cm"/>
    </inkml:brush>
  </inkml:definitions>
  <inkml:trace contextRef="#ctx0" brushRef="#br0">0 1 18097,'0'0'11147,"54"50"-9834,-28-34-640,5-1-289,4 3-256,-1-2-96,2-1-1057,-2-1-1473,-12 2-1826,-5-3-1794,-7-2-5349</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8.247"/>
    </inkml:context>
    <inkml:brush xml:id="br0">
      <inkml:brushProperty name="width" value="0.025" units="cm"/>
      <inkml:brushProperty name="height" value="0.025" units="cm"/>
    </inkml:brush>
  </inkml:definitions>
  <inkml:trace contextRef="#ctx0" brushRef="#br0">0 1 11147,'0'0'18209,"7"11"-17483,-2-4-687,-1 0 0,0 0 0,-1 0 0,1 1 0,-1-1 0,-1 1 0,0-1 0,0 1 0,0 0 0,-1 0 0,0 0 0,-1 0 0,1 0 0,-2 0 0,0 10 0,-18 58 467,10-42-3135,6-15-8369,3-36 4816</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8.577"/>
    </inkml:context>
    <inkml:brush xml:id="br0">
      <inkml:brushProperty name="width" value="0.025" units="cm"/>
      <inkml:brushProperty name="height" value="0.025" units="cm"/>
    </inkml:brush>
  </inkml:definitions>
  <inkml:trace contextRef="#ctx0" brushRef="#br0">1 61 9577,'0'0'11120,"4"-9"-8531,-2 4-2344,-1 3-61,-1-1 1,1 0-1,0 1 0,1 0 0,-1-1 1,0 1-1,1 0 0,-1-1 1,1 1-1,0 0 0,-1 0 0,1 0 1,0 1-1,0-1 0,1 0 1,-1 1-1,0-1 0,0 1 0,1 0 1,-1 0-1,1 0 0,-1 0 1,1 0-1,-1 0 0,1 1 0,0-1 1,-1 1-1,5 0 0,-3-1-37,-1 1-1,0 0 1,1 1-1,-1-1 0,0 0 1,1 1-1,-1 0 1,0 0-1,0 0 0,0 0 1,0 0-1,0 1 1,0-1-1,0 1 1,0 0-1,3 2 0,-4-1-123,-1-1 0,1 0 0,-1 1 0,0-1-1,0 1 1,1-1 0,-1 1 0,-1 0 0,1-1-1,0 1 1,-1 0 0,1 0 0,-1-1 0,0 1 0,0 0-1,0 0 1,0 0 0,-1-1 0,1 1 0,-2 3-1,0 1 55,0-1 0,-1 0 0,0 0 0,0 0 0,0-1 0,-1 1 0,0-1 0,0 0 0,0 0 0,-1 0 0,-5 5 0,9-15-3527,7-10-8613,0 6-1123</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9.203"/>
    </inkml:context>
    <inkml:brush xml:id="br0">
      <inkml:brushProperty name="width" value="0.025" units="cm"/>
      <inkml:brushProperty name="height" value="0.025" units="cm"/>
    </inkml:brush>
  </inkml:definitions>
  <inkml:trace contextRef="#ctx0" brushRef="#br0">0 417 224,'0'0'31651,"2"-5"-30882,6-15-745,2 0-1,0 1 1,2 1 0,0 0-1,20-24 1,7-11-43,3-11 19,-22 32 0,0 1 0,2 1 0,29-31 0,-50 61 0,-1 0 0,0-1 0,0 1 0,0 0 0,0 0 0,0 0 0,0-1 0,1 1 0,-1 0 0,0 0 0,0 0 0,0 0 0,0-1 0,1 1 0,-1 0 0,0 0 0,0 0 0,0 0 0,1 0 0,-1 0 0,0 0 0,0 0 0,1 0 0,-1 0 0,0 0 0,0-1 0,1 1 0,-1 0 0,0 1 0,0-1 0,1 0 0,-1 0 0,0 0 0,0 0 0,0 0 0,1 0 0,-1 0 0,0 0 0,0 0 0,1 0 0,-1 0 0,0 1 0,0-1 0,0 0 0,0 0 0,1 0 0,1 16 0,-6 20 0,-24 56 0,16-59 0,2 1 0,1 0 0,1 0 0,2 1 0,-2 48 0,11-80 0,2-8 0,3-10 0,-1-12-2342,-3-16-6249,-4 32-303</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39.547"/>
    </inkml:context>
    <inkml:brush xml:id="br0">
      <inkml:brushProperty name="width" value="0.025" units="cm"/>
      <inkml:brushProperty name="height" value="0.025" units="cm"/>
    </inkml:brush>
  </inkml:definitions>
  <inkml:trace contextRef="#ctx0" brushRef="#br0">0 32 18481,'0'0'14286,"53"-22"-14286,-30 17 0,2 1 0,-1 3 0,-3 1 0,0 0-705,-3 0-4772,-4 0-5990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40.497"/>
    </inkml:context>
    <inkml:brush xml:id="br0">
      <inkml:brushProperty name="width" value="0.025" units="cm"/>
      <inkml:brushProperty name="height" value="0.025" units="cm"/>
    </inkml:brush>
  </inkml:definitions>
  <inkml:trace contextRef="#ctx0" brushRef="#br0">1 32 10154,'0'0'14819,"13"-2"-12758,59-9 585,102-3 0,-1 10-3638,-161 4 706,3-1 687,-5 1-5184,-24 1-7816,-14-1 1735</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40.855"/>
    </inkml:context>
    <inkml:brush xml:id="br0">
      <inkml:brushProperty name="width" value="0.025" units="cm"/>
      <inkml:brushProperty name="height" value="0.025" units="cm"/>
    </inkml:brush>
  </inkml:definitions>
  <inkml:trace contextRef="#ctx0" brushRef="#br0">1 0 14125,'0'0'9129,"54"12"-7111,-13-12-224,4 0-257,5 0-768,0 0-545,-6 0-224,-3 0-769,-9 0-2338,-7 0-2658,-8 0-5414</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41.493"/>
    </inkml:context>
    <inkml:brush xml:id="br0">
      <inkml:brushProperty name="width" value="0.025" units="cm"/>
      <inkml:brushProperty name="height" value="0.025" units="cm"/>
    </inkml:brush>
  </inkml:definitions>
  <inkml:trace contextRef="#ctx0" brushRef="#br0">256 75 4805,'0'0'6320,"11"-10"-2231,7-6-2515,8-8 301,5-1 3629,-37 33-1139,-3 5-3431,-12 16-916,-87 103 798,-90 99-169,215-266-7842,-11 19 4711,9-20-3538,2-6-3042</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2:41.837"/>
    </inkml:context>
    <inkml:brush xml:id="br0">
      <inkml:brushProperty name="width" value="0.025" units="cm"/>
      <inkml:brushProperty name="height" value="0.025" units="cm"/>
    </inkml:brush>
  </inkml:definitions>
  <inkml:trace contextRef="#ctx0" brushRef="#br0">1 0 5285,'0'0'21893,"0"11"-20724,0-2-959,1 1-1,0 0 1,1 0 0,0-1 0,0 1 0,1-1 0,1 0 0,-1 0-1,2 0 1,-1 0 0,1 0 0,10 12 0,107 123 1406,-3-3-1028,-70-64-4358,-39-58 959,-1 0 0,8 29 0,-14-40-8336</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54.083"/>
    </inkml:context>
    <inkml:brush xml:id="br0">
      <inkml:brushProperty name="width" value="0.025" units="cm"/>
      <inkml:brushProperty name="height" value="0.025" units="cm"/>
    </inkml:brush>
  </inkml:definitions>
  <inkml:trace contextRef="#ctx0" brushRef="#br0">1644 53 5637,'1'-18'6058,"-1"16"-5637,1-1 1,-1 1-1,1 0 0,-1 0 0,1 0 0,0-1 0,0 1 0,0 0 0,0 0 0,0 0 0,1 0 0,-1 0 1,1 1-1,2-4 368,-27 15-74,-138 93 17,106-71-33,-62 49-1,100-68-624,1 1 1,0 1-1,1 1 0,1 0 0,1 1 1,0 0-1,-17 32 0,-62 167 498,44-94 431,40-101-692,1 1 1,1-1-1,1 1 0,1 0 1,-1 23-1,0 117 91,3-51-19,-2 2 96,6-1-1,21 159 1,-17-206-136,-2 0 0,-3 1 0,-12 97 0,5-130-235,-1 0-1,-2-1 1,-2 1-1,-15 34 1,-5 13 219,19-49-212,-2 0 1,-1-1-1,-1-1 1,-1 0-1,-2-1 0,-1-1 1,-1-1-1,-1-1 1,-1-1-1,-35 28 1,23-24-4,-1-1 1,-2-3 0,0-1 0,-2-1 0,0-3 0,-1-1 0,-54 15 0,72-25-90,1 1 0,-1 0 0,1 2 1,1 0-1,0 1 0,0 2 0,2 0 1,-1 1-1,2 1 0,0 0 0,1 2 1,1 0-1,-15 20 0,28-33 21,-1-1-30,1 0 0,1 0 0,-1 0 0,0 0 0,1 1 1,0-1-1,0 1 0,-2 7 0,4-11 146,-1-6-1668,5-8-9791,0 4 5011</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55.019"/>
    </inkml:context>
    <inkml:brush xml:id="br0">
      <inkml:brushProperty name="width" value="0.025" units="cm"/>
      <inkml:brushProperty name="height" value="0.025" units="cm"/>
    </inkml:brush>
  </inkml:definitions>
  <inkml:trace contextRef="#ctx0" brushRef="#br0">8 13 7399,'-8'-13'8866,"9"18"-4018,19 23-961,26 1-683,-43-27-3427,0 0 0,1-1 0,-1 0-1,0 0 1,0 0 0,1 0 0,-1 0 0,1-1 0,-1 0-1,0 1 1,1-1 0,-1 0 0,7-2 0,-9 2-121,0-1 0,0 0-1,1 0 1,-1 1 0,0-1 0,0 0 0,0 0 0,0 0 0,-1 0 0,1-1 0,0 1-1,0 0 1,-1 0 0,1 0 0,0-1 0,-1 1 0,1 0 0,-1-1 0,0 1 0,1 0 0,-1-1-1,0 1 1,0-2 0,1-12-5587</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55.609"/>
    </inkml:context>
    <inkml:brush xml:id="br0">
      <inkml:brushProperty name="width" value="0.025" units="cm"/>
      <inkml:brushProperty name="height" value="0.025" units="cm"/>
    </inkml:brush>
  </inkml:definitions>
  <inkml:trace contextRef="#ctx0" brushRef="#br0">25 188 7271,'0'0'12663,"-5"9"-11126,-14 31-85,19-38-1369,0-1 0,-1 0 0,1 1 1,0-1-1,0 0 0,1 1 0,-1-1 0,0 1 0,0-1 0,1 0 1,-1 1-1,0-1 0,1 0 0,0 0 0,-1 1 0,1-1 1,0 0-1,-1 0 0,1 0 0,0 0 0,0 0 0,0 0 0,0 0 1,0 0-1,0 0 0,0 0 0,1 0 0,-1-1 0,2 2 0,33 15 624,-36-17-700,18 5 245,-1 0-1,1-2 0,0 0 0,0 0 0,0-2 0,31-1 0,-41 0-148,0-1 0,0 1 0,-1-1 0,1-1 0,0 0 0,-1 0 0,0 0 0,1-1 0,-1 0 1,0 0-1,0-1 0,-1 0 0,1 0 0,-1 0 0,0-1 0,0 0 0,0-1 0,5-5 0,-7 3 1,0 1-1,-1 0 1,0-1 0,0 0 0,-1 0 0,0 0-1,0 0 1,-1 0 0,0 0 0,0-1-1,-1 1 1,0 0 0,-2-13 0,1 11-115,0 0 0,-1-1 1,0 1-1,-1 0 0,0 0 0,-1 1 1,0-1-1,0 1 0,-1-1 0,-7-9 0,9 17-372,-1-2-1001</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04.503"/>
    </inkml:context>
    <inkml:brush xml:id="br0">
      <inkml:brushProperty name="width" value="0.025" units="cm"/>
      <inkml:brushProperty name="height" value="0.025" units="cm"/>
    </inkml:brush>
  </inkml:definitions>
  <inkml:trace contextRef="#ctx0" brushRef="#br0">1166 154 7207,'1'-6'355,"-1"1"0,-1 0 0,1-1 0,-1 1 1,0-1-1,0 1 0,0 0 0,-1 0 0,-4-10 0,3 11-469,0 0 0,0 0 0,0 0 0,0 1 0,-1 0 0,0-1 0,1 1 0,-1 0 0,0 1 0,0-1 0,-8-3 0,-5-2 106,0 1-1,0 0 1,-1 1-1,0 1 1,0 1-1,0 0 1,-1 1-1,0 1 0,-26 1 1,18 2 262,-1 2 1,2 1-1,-1 1 0,0 1 0,-46 18 1,13 2 359,1 4 0,1 1 0,2 3 0,-82 66 0,100-71-369,2 2-1,1 1 1,2 1-1,-55 71 1,77-89-197,1 1 0,0 0 0,1 1 0,0 0 0,2 0 0,0 1 0,1 0 0,1 0 0,0 1 0,2-1 0,0 1 0,1 0 0,0 0 0,4 37 0,-1-47-25,1 1 1,0-2-1,0 1 0,1 0 0,0 0 0,0-1 1,1 0-1,0 1 0,1-1 0,0-1 0,0 1 0,1-1 1,0 0-1,0 0 0,0-1 0,1 0 0,0 0 0,0 0 1,1-1-1,0 0 0,0 0 0,0-1 0,0 0 0,0-1 1,18 5-1,9 1 261,1-1 0,0-3 0,0 0 0,0-3 0,45-2 0,-21-2-196,0-2 1,-1-4-1,0-2 1,0-2 0,89-32-1,-100 26 113,-1-1 0,-1-3 0,-1-2 0,-2-1 0,0-3-1,75-63 1,-102 76-125,-1 0-1,0-1 1,-1 0-1,-1-1 0,-1-1 1,-1 0-1,0 0 1,13-34-1,-20 42-70,0-1 1,-1 1-1,-1-1 0,1 0 1,-2 0-1,1 0 0,-2 0 0,1 0 1,-2 0-1,1 0 0,-2 0 1,1 0-1,-1 0 0,-1 1 1,0-1-1,-1 0 0,0 1 0,-6-12 1,0 4-19,-1 0 0,-1 2 0,0-1 0,-1 2 0,-1-1 0,0 2 0,-1 0 0,0 1 0,-2 0 0,-27-16 0,28 20-1359,-1 0 0,0 2-1,-36-11 1,35 13-3614</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0.121"/>
    </inkml:context>
    <inkml:brush xml:id="br0">
      <inkml:brushProperty name="width" value="0.025" units="cm"/>
      <inkml:brushProperty name="height" value="0.025" units="cm"/>
    </inkml:brush>
  </inkml:definitions>
  <inkml:trace contextRef="#ctx0" brushRef="#br0">7 1 14253,'-1'0'220,"1"1"-1,-1-1 0,1 0 0,0 1 0,-1-1 0,1 0 0,-1 1 0,1-1 0,0 1 0,-1-1 0,1 1 0,0-1 0,0 1 0,-1-1 1,1 1-1,0-1 0,0 1 0,0-1 0,0 1 0,0-1 0,0 1 0,-1 0 0,1-1 0,0 1 0,1-1 0,-1 1 0,0-1 0,0 1 1,0-1-1,0 1 0,0-1 0,0 1 0,1-1 0,-1 1 0,0-1 0,1 1 0,-1-1 0,0 1 0,1 0 0,27 12 2929,43-2-2081,-67-11-544,294 9 964,-235-10-3006,-59 2 907,-1-1 0,0 0 0,1-1 0,-1 1 0,0-1 0,0 1 0,1-1 0,-1 0 0,0 0 0,0 0 0,0-1 0,0 1 0,4-4 0,13-11-8517</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0.478"/>
    </inkml:context>
    <inkml:brush xml:id="br0">
      <inkml:brushProperty name="width" value="0.025" units="cm"/>
      <inkml:brushProperty name="height" value="0.025" units="cm"/>
    </inkml:brush>
  </inkml:definitions>
  <inkml:trace contextRef="#ctx0" brushRef="#br0">1 2 17232,'0'0'6033,"9"-1"-4763,31 1-863,0 1-1,0 3 1,56 11-1,-2 0-275,-68-13-92,35 5-7,-58-6-6,0 0 0,0-1 0,1 1 1,-1 0-1,0 0 0,0 1 0,0-1 0,0 1 0,-1-1 1,1 1-1,0 0 0,-1 0 0,5 4 0,-6-3 52,1-1-1,-1 0 0,0 1 0,-1-1 1,1 0-1,0 1 0,-1-1 0,1 1 1,-1-1-1,0 1 0,0 0 0,0-1 1,0 1-1,0-1 0,-1 1 0,1-1 1,-1 1-1,0-1 0,1 0 0,-3 4 1,-25 45 664,-215 272-971,242-321-5,-15 19-2553,4-10-5179</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2.576"/>
    </inkml:context>
    <inkml:brush xml:id="br0">
      <inkml:brushProperty name="width" value="0.025" units="cm"/>
      <inkml:brushProperty name="height" value="0.025" units="cm"/>
    </inkml:brush>
  </inkml:definitions>
  <inkml:trace contextRef="#ctx0" brushRef="#br0">268 272 13421,'0'0'15193,"-9"-8"-14841,-30-23-144,36 30-191,0 0 0,0 0-1,0 0 1,0 0 0,0 0-1,0 1 1,0-1 0,-1 1-1,1 0 1,0 0 0,0 0-1,0 1 1,0-1 0,-1 1 0,1-1-1,0 1 1,0 0 0,0 0-1,0 1 1,1-1 0,-5 3-1,-4 2 41,0 1-1,0 1 0,-13 10 1,20-14-12,0-1 0,0 1 0,0-1 0,0 1 0,0 1 0,1-1 0,0 0 0,0 1 1,0 0-1,1-1 0,-1 1 0,1 0 0,0 0 0,0 1 0,1-1 0,0 0 0,-1 9 0,2-13-35,0 0-1,1 0 1,-1 0 0,1 0-1,-1 0 1,1 0-1,-1 0 1,1-1 0,-1 1-1,1 0 1,0 0-1,0-1 1,-1 1 0,1 0-1,0-1 1,0 1-1,0-1 1,0 1 0,-1-1-1,1 0 1,0 1-1,0-1 1,0 0-1,0 1 1,0-1 0,0 0-1,0 0 1,0 0-1,0 0 1,0 0 0,0 0-1,2 0 1,38-3 325,-40 3-314,9-2 27,0 0 1,0-1-1,-1 0 0,1 0 1,-1-1-1,0-1 0,0 0 1,0 0-1,-1 0 0,1-1 1,-1-1-1,-1 1 1,1-1-1,-1 0 0,-1-1 1,10-13-1,-8 11 5,-1-1 1,0 0-1,-1-1 1,0 1-1,-1-1 0,0 0 1,-1-1-1,-1 1 0,0-1 1,0 0-1,-1 0 1,0-18-1,-2 26-53,-1 1 0,0-1 0,0 1 0,0-1 0,-1 1 0,1 0 0,-1 0 0,0-1 0,-1 1 0,1 0 0,0 1 0,-1-1 0,0 0 0,0 1 0,0 0 0,0 0 0,-1 0 0,1 0 0,-1 0 0,0 0 0,0 1 0,0 0 0,0 0 0,0 0 0,0 0 0,-1 1 0,1 0 0,-5-1 0,-5-2 0,1 1 0,-1 0 0,0 1 0,0 1 0,0 0 0,0 1 0,0 1 0,-16 2 0,24-2-107,1 1 1,-1 0-1,1 0 0,0 0 1,0 0-1,-1 1 0,2 0 0,-1 0 1,0 1-1,1-1 0,-1 1 1,1 0-1,0 0 0,0 0 1,1 1-1,-1-1 0,-3 8 1,6-10-2,-1 1 0,1-1 0,0 1 0,0 0 0,0-1 0,0 1 1,0 0-1,1 0 0,-1 0 0,1-1 0,0 1 0,-1 0 1,1 0-1,1 0 0,-1 0 0,0 0 0,1-1 0,0 1 1,-1 0-1,1 0 0,0-1 0,0 1 0,1 0 0,-1-1 0,0 1 1,1-1-1,0 0 0,-1 1 0,1-1 0,0 0 0,0 0 1,1 0-1,-1 0 0,0-1 0,4 3 0,20 10-4814,6-3-1938</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3.121"/>
    </inkml:context>
    <inkml:brush xml:id="br0">
      <inkml:brushProperty name="width" value="0.025" units="cm"/>
      <inkml:brushProperty name="height" value="0.025" units="cm"/>
    </inkml:brush>
  </inkml:definitions>
  <inkml:trace contextRef="#ctx0" brushRef="#br0">7 0 10634,'0'0'18471,"-2"9"-17815,2-7-630,-2 7 102,1-1-1,0 0 1,0 1 0,1-1 0,0 1 0,2 8 0,-2-14-102,1-1 0,-1 1-1,1 0 1,0-1-1,0 1 1,0-1 0,0 0-1,1 1 1,-1-1 0,0 0-1,1 0 1,0 0 0,0 0-1,-1 0 1,1 0 0,0 0-1,1-1 1,-1 1 0,0-1-1,0 1 1,1-1-1,-1 0 1,0 0 0,1 0-1,-1 0 1,1 0 0,3 0-1,-1 0 9,0 1-1,0-1 1,0-1-1,0 1 0,0-1 1,0 0-1,0 0 1,0 0-1,0 0 0,0-1 1,0 0-1,0 0 1,-1-1-1,1 1 0,0-1 1,-1 0-1,1 0 1,-1-1-1,1 1 0,-1-1 1,0 0-1,0 0 1,-1 0-1,1-1 0,0 1 1,-1-1-1,0 0 1,0 0-1,0 0 0,-1 0 1,1-1-1,-1 1 1,0-1-1,3-7 0,-20 44-526,10-24 522,1 0-1,0 0 0,1 1 0,-4 12 0,6-17-34,0 1 1,0-1-1,1 0 0,-1 0 0,1 1 1,0-1-1,0 1 0,0-1 0,1 0 1,-1 0-1,1 1 0,0-1 0,1 0 0,-1 0 1,3 6-1,-3-9-132,0 1 0,1-1 0,-1 1 1,1-1-1,-1 0 0,1 0 0,-1 1 0,1-1 0,-1 0 1,1 0-1,0 0 0,0-1 0,3 2 0,0-1-565,-1 0-1,1 0 1,-1-1-1,1 1 1,-1-1-1,1 0 1,6-1-1,13-4-6727</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3.651"/>
    </inkml:context>
    <inkml:brush xml:id="br0">
      <inkml:brushProperty name="width" value="0.025" units="cm"/>
      <inkml:brushProperty name="height" value="0.025" units="cm"/>
    </inkml:brush>
  </inkml:definitions>
  <inkml:trace contextRef="#ctx0" brushRef="#br0">0 255 12172,'0'0'16121,"9"-9"-14855,18-15-813,-2-1 0,-1-2 0,-1-1 0,-1 0 0,-1-2 0,27-53 0,-59 157-416,7-36-37,1 0 0,4 72 0,0-107-396,0 0 0,-1 1 0,1-1 0,1 0 0,-1 0 0,0 0 0,1 0 0,-1 0 0,1 0 0,0 0 0,3 3-1,-5-6 262,0 1 0,1-1 0,-1 1 0,1 0 0,-1-1 0,0 0 0,1 1 0,-1-1 0,1 1 0,-1-1 0,1 1 0,0-1 0,-1 0 0,1 1 0,-1-1 0,1 0 0,0 0 0,-1 0 0,1 1 0,-1-1 0,1 0 0,0 0 0,-1 0 0,1 0 0,0 0 0,-1 0 0,1 0 0,0 0 0,-1 0 0,1-1 0,0 1 0,-1 0 0,1 0 0,-1 0 0,1-1 0,0 1 0,-1 0 0,1-1 0,-1 1 0,1 0 0,-1-1 0,1 1 0,-1-1 0,1 1 0,-1-1 0,0 1 0,1-1 0,-1 1 0,0-1 0,1 0 0,-1 1 0,0-1 0,0 1 0,1-1 0,-1 0 0,0 1 0,0-1 0,0 0 0,0 1 0,0-2 0,4-15-7761</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4.011"/>
    </inkml:context>
    <inkml:brush xml:id="br0">
      <inkml:brushProperty name="width" value="0.025" units="cm"/>
      <inkml:brushProperty name="height" value="0.025" units="cm"/>
    </inkml:brush>
  </inkml:definitions>
  <inkml:trace contextRef="#ctx0" brushRef="#br0">1 19 13773,'0'0'13197,"63"-10"-14126,-38 7-3492,-3-3-5444</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4.386"/>
    </inkml:context>
    <inkml:brush xml:id="br0">
      <inkml:brushProperty name="width" value="0.025" units="cm"/>
      <inkml:brushProperty name="height" value="0.025" units="cm"/>
    </inkml:brush>
  </inkml:definitions>
  <inkml:trace contextRef="#ctx0" brushRef="#br0">0 8 13549,'0'0'9844,"14"0"-8515,339-4 2985,381 19-4154,-438 3 763,-315-37-4140,10 12-666,0-4-1872</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5.178"/>
    </inkml:context>
    <inkml:brush xml:id="br0">
      <inkml:brushProperty name="width" value="0.025" units="cm"/>
      <inkml:brushProperty name="height" value="0.025" units="cm"/>
    </inkml:brush>
  </inkml:definitions>
  <inkml:trace contextRef="#ctx0" brushRef="#br0">240 252 8008,'0'0'18684,"-2"-9"-17221,1 8-1438,1-1 24,0 0 0,0 0 0,-1 0 0,1 0 0,-1 0 0,1 0 0,-1 0 0,0 0-1,0 0 1,0 0 0,0 1 0,0-1 0,0 0 0,0 1 0,-1-1 0,1 1 0,-1-1 0,1 1 0,-1 0 0,1-1 0,-1 1 0,0 0 0,0 0 0,1 0 0,-1 0 0,0 0 0,0 1 0,0-1 0,0 1 0,0-1 0,0 1 0,0 0 0,0 0 0,0-1 0,-3 2 0,-3-1 0,-1 0 0,1 1 0,0 0-1,-1 1 1,1 0 0,0 0 0,0 1 0,0 0 0,1 0 0,-1 1 0,1 0-1,0 0 1,0 1 0,0 0 0,0 0 0,1 0 0,0 1 0,0 0-1,0 0 1,1 1 0,0 0 0,0 0 0,1 0 0,0 0 0,-5 13 0,8-19-31,0 1 0,0 0 0,1 0 0,-1 0 0,1 0 0,-1-1 0,1 1 0,0 0 0,0 0 0,0 0 0,0 0 0,0 0 0,0 0 0,0 0 0,1 0 0,-1 0 0,1 0 0,-1-1 0,1 1 0,0 0 0,0 0 0,0-1 0,0 1 0,0 0 0,0-1 0,0 1 0,1-1 1,-1 1-1,0-1 0,1 0 0,-1 0 0,1 1 0,-1-1 0,1 0 0,0 0 0,0-1 0,-1 1 0,1 0 0,0-1 0,0 1 0,0-1 0,0 1 0,0-1 0,-1 0 0,1 0 0,3 0 0,8 2 91,1-2 0,0 1-1,-1-2 1,1 0 0,17-4 0,-15 1-103,-1 0 0,1-1 0,-1-1 0,-1-1 0,1 0 0,-1-1 0,0 0 0,-1-1 0,0-1 0,14-13 0,-21 17-6,1-1-1,-1 0 0,0 0 0,-1 0 1,0-1-1,0 0 0,0 0 0,5-15 1,-8 18-1,-1 0 1,1-1-1,-1 1 1,0 0 0,-1-1-1,0 1 1,1-1-1,-2 1 1,1 0 0,0-1-1,-1 1 1,0-1-1,-1 1 1,1 0-1,-4-9 1,1 8 0,0-1 0,0 1 0,0-1 0,-1 1 0,0 0 0,0 1 0,-1-1 0,1 1 0,-1 0 0,0 0 0,-1 1 0,1 0 0,-1 0 0,0 1 0,0-1 0,0 1 0,-14-3 0,0 0 0,-1 1 0,0 2 0,0 0 0,-42 0 0,61 3-184,1 0 1,-1 0-1,1 0 0,-1 0 1,1 1-1,-1 0 0,1-1 0,-1 1 1,1 0-1,-1 0 0,1 0 1,0 0-1,-1 1 0,1-1 1,0 0-1,0 1 0,0 0 1,0 0-1,0-1 0,1 1 1,-1 0-1,1 0 0,-1 0 0,1 1 1,-1-1-1,1 0 0,0 1 1,0-1-1,0 0 0,1 1 1,-1-1-1,0 5 0,0-2-513,0 1 0,1 0 0,0-1-1,0 1 1,0 0 0,1-1 0,0 1-1,0 0 1,1-1 0,-1 1 0,1-1 0,0 0-1,6 10 1,2 3-7791</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5.837"/>
    </inkml:context>
    <inkml:brush xml:id="br0">
      <inkml:brushProperty name="width" value="0.025" units="cm"/>
      <inkml:brushProperty name="height" value="0.025" units="cm"/>
    </inkml:brush>
  </inkml:definitions>
  <inkml:trace contextRef="#ctx0" brushRef="#br0">313 52 13068,'0'0'12337,"-6"-9"-10249,3 6-2034,1-1 1,0 1-1,-1 0 1,1 0-1,-1 1 1,0-1-1,0 1 1,0-1 0,0 1-1,0 0 1,-1 0-1,1 0 1,-1 1-1,1-1 1,-1 1-1,0 0 1,1 0-1,-1 0 1,0 0-1,0 1 1,0-1 0,0 1-1,1 0 1,-1 0-1,0 1 1,0-1-1,0 1 1,0 0-1,1 0 1,-1 0-1,0 0 1,1 1-1,-1-1 1,1 1-1,-1 0 1,-5 5 0,-6 4 166,0 1 0,0 0 0,1 1 0,1 1 0,0 1 0,1-1 0,-13 22 0,18-24-103,0 0 0,0 0-1,2 1 1,-1 0 0,2 0 0,0 0 0,0 0-1,1 1 1,1-1 0,-2 25 0,4-35-116,1 1 1,-1-1 0,1 1-1,-1-1 1,1 1-1,0-1 1,1 0 0,-1 1-1,0-1 1,1 0-1,0 0 1,0 0 0,0 0-1,0 0 1,0-1-1,0 1 1,1-1-1,-1 1 1,1-1 0,0 0-1,4 3 1,-1-2 3,0 1-1,0-1 1,1-1 0,-1 1 0,1-1-1,0 0 1,0 0 0,0-1-1,0 0 1,12 0 0,-13 0-2,0-2 0,0 1 0,0 0 0,0-1 0,0 0 0,-1-1-1,1 1 1,0-1 0,0 0 0,-1-1 0,1 1 0,6-6 0,-9 6-3,-1 0 0,1 0 0,-1 0-1,0 0 1,1-1 0,-1 1 0,0-1 0,-1 0 0,1 0 0,0 1 0,-1-1-1,0 0 1,1 0 0,-1 0 0,0-1 0,-1 1 0,1 0 0,-1 0 0,1 0-1,-1-1 1,0 1 0,0 0 0,-1-5 0,1 6-1,-1 0 0,0 0 0,1 0 0,-1 1 0,0-1 0,0 0 0,0 1 0,0-1 0,-1 1 0,1-1 0,0 1 0,-1 0 0,1-1 0,0 1 0,-1 0 0,0 0 0,1 0 0,-1 0 0,0 0 0,1 0 0,-1 1 0,0-1 0,0 0 0,0 1 0,0 0 0,0-1 0,-2 1 0,-55-5 0,56 5 0,7 0 0,23 1 0,1-2 0,0-1 0,41-8 0,-9-5 0,-59 18 0,0-1 0,-1 0 0,1 1 0,-1-1 0,1 1 0,-1-1 0,0 1 0,0-1 0,0 1 0,0-1 0,0 1 0,-1 2 0,-17 73 0,12-58 0,1 0 0,1 1 0,1 0 0,-1 21 0,4-41-197,0 0 0,0 0-1,0 1 1,0-1 0,0 0 0,0 0 0,1 0 0,-1 0-1,0 1 1,0-1 0,1 0 0,-1 0 0,1 0 0,-1 0-1,1 0 1,1 1 0,12 2-8265,-2-4-11402</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6.749"/>
    </inkml:context>
    <inkml:brush xml:id="br0">
      <inkml:brushProperty name="width" value="0.025" units="cm"/>
      <inkml:brushProperty name="height" value="0.025" units="cm"/>
    </inkml:brush>
  </inkml:definitions>
  <inkml:trace contextRef="#ctx0" brushRef="#br0">401 310 12075,'0'-1'393,"0"-1"-1,1 1 1,-1-1-1,0 1 0,0-1 1,0 1-1,0-1 0,0 1 1,-1-1-1,1 1 1,0-1-1,-1 1 0,1 0 1,-1-1-1,1 1 0,-1-1 1,0 1-1,1 0 1,-1 0-1,0-1 0,0 1 1,0 0-1,0 0 1,-1-1-1,-1 0-56,-1 0 0,1 0 1,0 0-1,0 0 0,-1 1 0,1 0 0,-1 0 1,1 0-1,-7-1 0,-8 0-12,1 1 0,0 1 0,-23 2-1,32-1-173,0 1-1,-1 0 0,1 1 0,0 0 0,0 0 0,1 1 0,-1 0 0,1 0 0,0 1 0,0 0 0,-12 10 0,14-10-85,0-1 0,0 1 0,0 1 0,0-1 0,1 1 0,-1-1 0,2 1 0,-1 1 0,1-1 1,-1 0-1,2 1 0,-1 0 0,1-1 0,-2 10 0,4-15-60,0 0 1,1 0-1,-1 0 0,0 0 1,1 0-1,-1 0 1,1 0-1,-1 0 0,1 0 1,-1-1-1,1 1 1,0 0-1,-1 0 0,1-1 1,0 1-1,0 0 1,-1-1-1,1 1 0,0-1 1,0 1-1,0-1 1,0 1-1,0-1 0,0 0 1,0 1-1,0-1 1,0 0-1,0 0 0,0 1 1,0-1-1,0 0 1,0 0-1,0 0 0,0-1 1,2 1-1,40-4 201,-32 0-187,0-1 0,0 1 1,-1-2-1,0 1 0,0-1 0,0-1 1,-1 0-1,0 0 0,0-1 0,-1 0 1,0 0-1,0-1 0,-1 0 0,0-1 1,-1 0-1,9-17 0,-8 14 9,-1-2 0,0 1 0,0-1 0,-2 0 1,0 0-1,0 0 0,-2-1 0,0 1 0,0-1 0,-2 1 0,-2-30 0,2 42 17,-1-1-1,1 1 1,-1 0-1,0 0 1,0 0-1,0 0 1,-1 0 0,1 0-1,-1 1 1,1-1-1,-1 0 1,0 1-1,0-1 1,0 1 0,0 0-1,-1 0 1,1 0-1,-1 0 1,-4-3 0,2 2-20,0 1 0,-1 0 0,0 0 1,1 0-1,-1 1 0,0 0 1,0 0-1,0 0 0,-11 1 0,-1 1 2,1 0 1,0 2-1,1 0 0,-1 1 0,0 0 0,-23 11 0,30-11 33,-1 1-1,1 1 1,1 0-1,-1 0 1,1 1-1,0 0 1,0 0-1,1 1 1,-8 9-1,14-14-196,0 0-1,0-1 0,0 1 0,0 0 0,1 0 0,-1 0 0,1 1 0,0-1 0,0 0 0,0 0 1,0 1-1,1-1 0,-1 0 0,1 1 0,0-1 0,0 0 0,0 1 0,0-1 0,1 1 1,-1-1-1,1 0 0,0 0 0,0 1 0,0-1 0,0 0 0,1 0 0,-1 0 0,1 0 1,0 0-1,0 0 0,0-1 0,0 1 0,0-1 0,4 4 0,-2-2-1025,0-1 1,0 1-1,0-1 0,0 0 0,0 0 1,1 0-1,0-1 0,5 3 0,14 1-10868</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7.466"/>
    </inkml:context>
    <inkml:brush xml:id="br0">
      <inkml:brushProperty name="width" value="0.025" units="cm"/>
      <inkml:brushProperty name="height" value="0.025" units="cm"/>
    </inkml:brush>
  </inkml:definitions>
  <inkml:trace contextRef="#ctx0" brushRef="#br0">83 0 12332,'0'0'13997,"-9"10"-13218,1-3-607,1 1-1,1 0 1,0 0-1,0 0 1,0 1 0,1 0-1,0 0 1,1 0-1,0 1 1,1-1-1,-1 1 1,2 0-1,0 0 1,-2 17-1,3-23-108,1 0 0,0-1 0,0 1 0,0-1 0,0 1 0,0-1 0,1 1 0,0-1 0,0 1 0,0-1 0,0 1 0,0-1 0,1 0 0,2 5 0,-2-6-12,0-1 0,0 1 0,1 0 0,-1-1 0,1 1 0,-1-1-1,1 0 1,-1 0 0,1 0 0,0 0 0,0 0 0,-1-1-1,1 1 1,0-1 0,0 0 0,0 1 0,0-1 0,3-1 0,5 0-1,0 0-1,-1-1 1,1 0 0,0-1 0,-1 0 0,0 0 0,0-1 0,0-1 0,0 0 0,-1 0 0,1-1 0,-1 0 0,14-13 0,-10 8 3,-1 0-1,-1 0 1,0-1 0,-1-1 0,0 0 0,-1 0-1,0-1 1,11-24 0,-15 22-53,-5 16 0,0 1 0,0-1 0,0 0 0,-1 0 0,1 0 0,0 0 0,0 0 0,0 0 0,0 0 0,-1 0 0,1 0 0,0 0 0,0 0 0,0 0 0,0 0 0,-1 0 0,1 0 0,0 0 0,0 0 0,0 0 0,-1 0 0,1 0 0,0 0 0,0 0 0,0 0 0,0 0 0,-1 0 0,1 0 0,0 0 0,0-1 0,0 1 0,0 0 0,0 0 0,0 0 0,-1 0 0,1 0 0,0 0 0,0-1 0,0 1 0,0 0 0,0 0 0,0 0 0,0 0 0,0-1 0,0 1 0,0 0 0,0 0 0,0 0 0,0 0 0,0-1 0,-7 10 3,0-1 1,1 1-1,0 0 0,0 1 1,1 0-1,1 0 0,0 0 1,0 0-1,-3 16 0,6-21-9,0 0-1,0-1 0,0 1 1,1 0-1,0-1 0,0 1 1,0 0-1,1-1 0,-1 1 1,1 0-1,0-1 0,1 1 1,-1-1-1,1 1 0,0-1 1,0 0-1,0 0 0,0 0 1,1 0-1,0 0 0,0 0 1,0-1-1,0 1 0,5 3 1,-7-6-35,28 20-2483,-8-11-3069,-6-7-1651</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8.617"/>
    </inkml:context>
    <inkml:brush xml:id="br0">
      <inkml:brushProperty name="width" value="0.025" units="cm"/>
      <inkml:brushProperty name="height" value="0.025" units="cm"/>
    </inkml:brush>
  </inkml:definitions>
  <inkml:trace contextRef="#ctx0" brushRef="#br0">23 294 4228,'0'0'12492,"-4"8"-10378,0 0-1415,-7 13 43,8-1 2499,16-29-1122,21-30-633,-2-1 0,-1-2 1,29-52-1,17-25-908,-77 119-579,0 0 0,0-1 0,0 1 0,0-1 0,1 1 0,-1 0 0,0-1-1,0 1 1,0-1 0,1 1 0,-1 0 0,0-1 0,0 1 0,1 0 0,-1 0 0,0-1-1,1 1 1,-1 0 0,0 0 0,1-1 0,-1 1 0,1 0 0,-1 0 0,0 0-1,1 0 1,-1-1 0,1 1 0,-1 0 0,0 0 0,1 0 0,-1 0 0,1 0 0,-1 0-1,0 0 1,1 0 0,0 0 0,1 17-70,-8 27 61,-15 36 103,14-56-81,0-1 1,2 1-1,1 0 0,-2 31 0,6-54-18,0-1-1,0 1 1,0-1-1,0 1 0,0-1 1,0 1-1,0-1 1,0 1-1,1-1 1,-1 1-1,0-1 0,0 1 1,0-1-1,1 1 1,-1-1-1,0 0 0,1 1 1,-1-1-1,0 1 1,1-1-1,-1 0 0,0 1 1,1-1-1,-1 0 1,1 0-1,-1 1 0,1-1 1,-1 0-1,1 0 1,-1 1-1,1-1 0,0 0 1,22-2 564,1-8-1427,-8 0-3631</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8.960"/>
    </inkml:context>
    <inkml:brush xml:id="br0">
      <inkml:brushProperty name="width" value="0.025" units="cm"/>
      <inkml:brushProperty name="height" value="0.025" units="cm"/>
    </inkml:brush>
  </inkml:definitions>
  <inkml:trace contextRef="#ctx0" brushRef="#br0">1 10 18610,'0'0'11210,"48"-9"-10761,-13 9-385,1 5-224,-1-1-2019,-5-4-3778,-2 0-7079</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9.973"/>
    </inkml:context>
    <inkml:brush xml:id="br0">
      <inkml:brushProperty name="width" value="0.025" units="cm"/>
      <inkml:brushProperty name="height" value="0.025" units="cm"/>
    </inkml:brush>
  </inkml:definitions>
  <inkml:trace contextRef="#ctx0" brushRef="#br0">0 89 8040,'0'0'12417,"11"8"-11136,-1-1-1002,-1-1-1,0 0 1,1-1 0,0 0-1,1 0 1,-1-1 0,1 0-1,-1-1 1,13 2 0,115 11 641,-1-6-1,229-13 1,-282-1-835,-1-5 0,0-3-1,-1-4 1,0-3 0,-2-4-1,90-38 1,-136 40 1260,-34 16-17,-18 12-1070,-8 11-818,3-1-2585,7-12-5525</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1.470"/>
    </inkml:context>
    <inkml:brush xml:id="br0">
      <inkml:brushProperty name="width" value="0.025" units="cm"/>
      <inkml:brushProperty name="height" value="0.025" units="cm"/>
    </inkml:brush>
  </inkml:definitions>
  <inkml:trace contextRef="#ctx0" brushRef="#br0">145 218 6022,'0'0'3731,"10"-5"-1590,-4 2-1672,46-28 2697,-49 29-2442,0 0 1,0 0 0,-1 0-1,1-1 1,-1 1 0,0-1-1,0 0 1,0 0-1,0 0 1,2-5 0,-4 8-598,0 0 0,0-1 0,0 1 0,0-1 0,1 1 0,-1 0 0,0-1 1,0 1-1,-1 0 0,1-1 0,0 1 0,0-1 0,0 1 0,0 0 0,0-1 1,0 1-1,0 0 0,0-1 0,-1 1 0,1 0 0,0-1 0,0 1 0,-1 0 1,1 0-1,0-1 0,0 1 0,-1 0 0,1-1 0,0 1 0,-1 0 0,1 0 1,0 0-1,-1 0 0,1-1 0,0 1 0,-1 0 0,1 0 0,0 0 0,-1 0 1,0 0-1,-25-2 950,-25 10-1361,40-3 283,0 0 0,0 1-1,0 0 1,1 1-1,0 0 1,0 0 0,1 1-1,-12 13 1,16-16 18,0 1 0,0 0 1,0 0-1,1 1 0,0-1 0,0 1 0,1 0 1,0 0-1,0 0 0,0 1 0,1-1 0,0 1 0,1-1 1,-1 10-1,2-16-14,0 0 0,0 0 0,0 0 0,0 0 0,0 0 0,0 0 0,0 0 0,1 0-1,-1 0 1,0 0 0,1 0 0,-1 0 0,1 0 0,-1 0 0,1 0 0,0-1 0,-1 1 0,1 0 0,0 0 0,-1 0 0,1-1 0,0 1 0,0 0 0,0-1 0,1 1 0,1 1 10,-1-2-1,1 1 1,0 0 0,-1 0 0,1-1-1,0 0 1,0 1 0,0-1 0,4-1-1,2 1 58,1-2-1,-1 1 0,0-1 0,-1-1 0,13-4 0,-5-1 90,0-1 1,0-1-1,-1 0 0,0-1 1,-1 0-1,-1-1 0,20-21 1,-28 27-107,0 0 0,0 1 1,0-2-1,-1 1 1,0 0-1,0-1 1,-1 0-1,1 0 1,-2 0-1,1 0 1,-1 0-1,0-1 0,0 1 1,-1-1-1,0 0 1,0 1-1,-1-1 1,0 0-1,0 1 1,-3-13-1,1 16-53,0-1 0,-1 1 0,1 0 0,-1 0 0,0 0 0,0 1 0,0-1 0,-1 0 0,1 1 0,-1 0 0,0 0 0,0 0 0,0 1 0,0-1 0,-1 1 0,1 0 0,-1 0 0,1 0 0,-1 1 0,1 0 0,-1-1 0,-8 1 0,-3-2 0,0 1 0,0 0 0,-1 1 0,1 1 0,-24 3 0,36-3-137,1 1 1,0 0-1,-1-1 0,1 1 1,0 1-1,0-1 0,0 0 1,0 1-1,0-1 0,0 1 1,0 0-1,0 0 0,1 0 1,-4 4-1,5-6 53,1 1 1,-1 0-1,1 0 0,-1-1 0,1 1 1,0 0-1,-1 0 0,1 0 1,0 0-1,-1-1 0,1 1 0,0 0 1,0 0-1,0 0 0,0 0 1,0 0-1,0 0 0,0 0 0,0 0 1,0-1-1,1 2 0,0 0-40,0 0-1,0 0 0,0-1 1,0 1-1,0-1 0,0 1 0,1-1 1,-1 1-1,0-1 0,1 0 1,0 1-1,-1-1 0,4 1 1,40 22-9405,-18-12-385</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1.937"/>
    </inkml:context>
    <inkml:brush xml:id="br0">
      <inkml:brushProperty name="width" value="0.025" units="cm"/>
      <inkml:brushProperty name="height" value="0.025" units="cm"/>
    </inkml:brush>
  </inkml:definitions>
  <inkml:trace contextRef="#ctx0" brushRef="#br0">193 1 16848,'0'0'13762,"-8"12"-13543,-169 218-1057,177-230 743,0 0-1,0 1 1,0-1-1,0 0 0,0 0 1,0 0-1,0 0 1,0 0-1,-1 1 1,1-1-1,0 0 1,0 0-1,0 0 1,0 0-1,0 0 1,0 1-1,0-1 1,0 0-1,0 0 1,0 0-1,0 0 1,-1 0-1,1 0 1,0 0-1,0 1 1,0-1-1,0 0 1,0 0-1,-1 0 1,1 0-1,0 0 1,0 0-1,0 0 1,0 0-1,0 0 1,-1 0-1,1 0 1,0 0-1,0 0 1,0 0-1,0 0 1,0 0-1,-1 0 1,1 0-1,0 0 1,0 0-1,0 0 1,0 0-1,0 0 1,-1 0-1,1 0 1,0-1-1,0 1 1,0 0-1,0 0 1,0 0-1,0 0 1,-1 0-1,1-11-6974,0 8 6819,0-18-7655</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2.310"/>
    </inkml:context>
    <inkml:brush xml:id="br0">
      <inkml:brushProperty name="width" value="0.025" units="cm"/>
      <inkml:brushProperty name="height" value="0.025" units="cm"/>
    </inkml:brush>
  </inkml:definitions>
  <inkml:trace contextRef="#ctx0" brushRef="#br0">0 0 16912,'0'0'11627,"50"42"-10570,-30-24-416,0-2-417,3-1-192,0-1-449,-2 0-1344,-2-1-1250,-2-3-1121,-2-6-1121,-2-1-5157</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2.666"/>
    </inkml:context>
    <inkml:brush xml:id="br0">
      <inkml:brushProperty name="width" value="0.025" units="cm"/>
      <inkml:brushProperty name="height" value="0.025" units="cm"/>
    </inkml:brush>
  </inkml:definitions>
  <inkml:trace contextRef="#ctx0" brushRef="#br0">1 279 14606,'0'0'10250,"9"-9"-8879,32-30-409,-1-1 0,-3-3 0,-1 0 0,37-62 0,-83 126-842,1-1 0,1 1-1,1 1 1,-7 37-1,12-50-13,0 0 0,1 0-1,0 0 1,0 0 0,1 0-1,1 13 1,0-20-143,-1 0 0,1 0 0,-1 0 0,1 0 0,0-1 0,-1 1 0,1 0 0,0 0 0,0-1 0,0 1 0,1-1 0,-1 1 0,0-1 0,0 1 0,1-1 0,-1 0 0,1 1 0,-1-1 0,1 0 0,0 0 0,0 0 0,-1-1 0,1 1 0,0 0 0,0 0 0,0-1 0,0 0 0,-1 1 0,1-1 0,0 0 0,0 0 0,0 0 0,4 0 0,-3 0 469,2 0-3234,-4 0 2549,-1 0-1,0 0 1,0 0-1,0 0 1,1 0-1,-1 0 1,0 0 0,0-1-1,0 1 1,1 0-1,-1 0 1,0 0-1,0 0 1,0 0-1,1 0 1,-1-1-1,0 1 1,0 0-1,0 0 1,0 0 0,0 0-1,0-1 1,1 1-1,-1 0 1,0 0-1,0 0 1,0-1-1,0 1 1,0 0-1,0 0 1,0-1-1,0 1 1,0 0-1,0 0 1,0 0 0,0-1-1,0 1 1,0 0-1,0 0 1,0-1-1,0 1 1,0 0-1,0 0 1,-1 0-1,1-1 1,0 1-1,0 0 1,-4-11-8064</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2.993"/>
    </inkml:context>
    <inkml:brush xml:id="br0">
      <inkml:brushProperty name="width" value="0.025" units="cm"/>
      <inkml:brushProperty name="height" value="0.025" units="cm"/>
    </inkml:brush>
  </inkml:definitions>
  <inkml:trace contextRef="#ctx0" brushRef="#br0">1 8 6598,'0'0'18450,"57"-8"-18418,-29 12-1762,-2-1-2978,-3-3-11243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3.666"/>
    </inkml:context>
    <inkml:brush xml:id="br0">
      <inkml:brushProperty name="width" value="0.025" units="cm"/>
      <inkml:brushProperty name="height" value="0.025" units="cm"/>
    </inkml:brush>
  </inkml:definitions>
  <inkml:trace contextRef="#ctx0" brushRef="#br0">1 109 12780,'0'0'9807,"15"-4"-7912,48-11-566,1 3 1,82-6-1,151 3-392,-219 13-817,1157-14 241,-648 15 2481,-508-2-2634,-4 1-799,-49 3-5011,-48-9 120,-7-5-4154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4.492"/>
    </inkml:context>
    <inkml:brush xml:id="br0">
      <inkml:brushProperty name="width" value="0.025" units="cm"/>
      <inkml:brushProperty name="height" value="0.025" units="cm"/>
    </inkml:brush>
  </inkml:definitions>
  <inkml:trace contextRef="#ctx0" brushRef="#br0">181 299 14510,'0'0'6545,"3"-8"-3374,2 0-2271,-4 5-598,1 0 0,0 1 0,-1-1 1,0 0-1,0 0 0,0 0 0,0 0 1,0 0-1,-1 0 0,1-1 0,-1-5 1,0 8-210,-1 0 1,1 0-1,-1 0 1,0 0 0,0 0-1,0 0 1,0 0 0,0 0-1,0 0 1,0 0-1,0 1 1,0-1 0,0 0-1,0 1 1,0-1 0,0 1-1,-1-1 1,1 1 0,0-1-1,0 1 1,-1 0-1,1 0 1,0 0 0,0 0-1,-1 0 1,1 0 0,0 0-1,-1 0 1,0 1-1,-45 4 29,39-2-102,0 1 0,1 1-1,-1-1 1,1 1 0,0 1-1,0-1 1,0 1 0,1 0-1,0 1 1,0 0 0,1 0-1,0 0 1,0 0-1,0 1 1,1 0 0,1 0-1,-1 0 1,1 0 0,0 1-1,1-1 1,-2 14 0,4-21-11,0 0 1,1 0-1,-1 0 1,0 1-1,1-1 1,0 0-1,-1 0 1,1 0-1,-1 0 1,1 0-1,0 0 0,0 0 1,0 0-1,0 0 1,-1 0-1,1-1 1,0 1-1,0 0 1,1 0-1,-1-1 1,0 1-1,0-1 1,0 1-1,0-1 1,0 0-1,1 1 1,-1-1-1,0 0 1,0 0-1,1 0 1,-1 0-1,0 0 0,0 0 1,2 0-1,47-5 263,-35 0-270,-1 0 0,0-1 1,0-1-1,-1 0 0,0-1 0,0-1 0,-1 0 0,0 0 1,-1-2-1,0 1 0,0-1 0,-1-1 0,-1 0 1,0 0-1,0-1 0,-1 0 0,-1 0 0,0-1 0,-1 0 1,-1 0-1,6-19 0,-10 27-2,0 0 0,-1-1 0,1 1 0,-1 0 0,0-1 0,-1 1 0,1 0 0,-1-1 0,-1 1 0,1 0 0,-1 0 0,0 0 0,0 0 0,-1 0 0,-4-8 0,4 10 0,-1 0 0,1 0 0,-1 0 0,0 1 0,0-1 0,0 1 0,0 0 0,-1 0 0,0 0 0,1 1 0,-1-1 0,0 1 0,0 0 0,0 1 0,0-1 0,0 1 0,-1 0 0,-8 0 0,5-1 0,-1 2 0,1-1 0,0 1 0,0 1 0,0 0 0,0 0 0,0 1 0,0 0 0,0 0 0,0 1 0,1 0 0,-1 1 0,1 0 0,0 0 0,0 0 0,0 1 0,1 1 0,0-1 0,0 1 0,0 1 0,-6 6 0,12-12-144,0 0 0,0 0 0,0 1 0,0-1 0,0 0 0,0 0 0,0 1 0,1-1-1,-1 1 1,0-1 0,1 0 0,-1 1 0,1-1 0,0 1 0,-1-1 0,1 1 0,0-1 0,0 1 0,0 0 0,0-1 0,0 1 0,0-1 0,0 1 0,1-1-1,-1 1 1,1-1 0,-1 1 0,1-1 0,-1 0 0,1 1 0,0-1 0,0 0 0,0 1 0,1 1 0,2 0-610,-1 0 0,1 0 0,0 0 0,0-1 0,0 1 0,0-1 0,0 0 0,1 0 1,-1-1-1,6 2 0,15 4-6859</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4.946"/>
    </inkml:context>
    <inkml:brush xml:id="br0">
      <inkml:brushProperty name="width" value="0.025" units="cm"/>
      <inkml:brushProperty name="height" value="0.025" units="cm"/>
    </inkml:brush>
  </inkml:definitions>
  <inkml:trace contextRef="#ctx0" brushRef="#br0">83 1 19667,'0'0'9630,"-9"6"-8840,4-3-704,-1 1 0,1 0 0,1 0 0,-1 0 0,0 1 0,1 0 0,0 0 0,0 0 1,1 0-1,-1 0 0,1 1 0,0 0 0,1-1 0,-1 1 0,1 0 0,-1 7 0,1-6-4,0 1 0,0-1 0,1 0 0,1 0 0,-1 0-1,1 1 1,1 8 0,-1-15-66,1 1-1,-1 0 1,1 0-1,-1-1 0,1 1 1,0-1-1,0 1 1,0-1-1,0 1 1,0-1-1,0 1 0,0-1 1,0 0-1,1 1 1,-1-1-1,1 0 0,-1 0 1,1 0-1,-1 0 1,1-1-1,-1 1 1,1 0-1,0 0 0,-1-1 1,1 1-1,0-1 1,-1 0-1,1 0 1,0 1-1,0-1 0,0 0 1,-1 0-1,4-1 1,3 0-13,0 0 0,0-1 0,0 0 0,-1 0 0,1-1 0,0 0 0,-1 0 1,0-1-1,0 1 0,0-2 0,0 1 0,-1-1 0,0 0 0,9-9 0,5-6-6,-1-1 0,29-41 0,-56 75 3,1 1 0,0-1 0,1 1 0,0 1 0,1-1 0,1 1 0,0-1 0,1 1 0,-2 28 0,5-42-170,1 1 0,-1 0 1,0-1-1,1 1 0,-1 0 0,1-1 0,0 1 1,-1-1-1,1 1 0,0-1 0,0 1 1,0-1-1,1 2 0,1 0-638,-1-1-1,0 0 1,1 0-1,-1 0 1,1-1 0,0 1-1,-1-1 1,1 1-1,0-1 1,5 1 0,7 1-9191</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5.289"/>
    </inkml:context>
    <inkml:brush xml:id="br0">
      <inkml:brushProperty name="width" value="0.025" units="cm"/>
      <inkml:brushProperty name="height" value="0.025" units="cm"/>
    </inkml:brush>
  </inkml:definitions>
  <inkml:trace contextRef="#ctx0" brushRef="#br0">28 1 13229,'0'0'16591,"0"49"-15502,-2-27-448,-5 2-321,1-3-192,0-1-160,4 0-384,0-6-993,2-3-834,-2-4-1248</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5.617"/>
    </inkml:context>
    <inkml:brush xml:id="br0">
      <inkml:brushProperty name="width" value="0.025" units="cm"/>
      <inkml:brushProperty name="height" value="0.025" units="cm"/>
    </inkml:brush>
  </inkml:definitions>
  <inkml:trace contextRef="#ctx0" brushRef="#br0">0 35 14157,'0'0'12311,"12"-5"-10101,1-1-1707,1 0 1,0 2-1,1-1 0,17-1 1,-26 5-365,0 0-1,0 1 1,0 0 0,-1 0 0,1 0 0,0 1-1,9 2 1,-13-3-114,1 1-1,-1 0 0,0 0 0,0 0 1,1 0-1,-1 1 0,0-1 1,0 0-1,0 1 0,0 0 1,0-1-1,-1 1 0,1 0 0,0 0 1,-1 0-1,1 0 0,-1 0 1,2 4-1,-2-5-24,-1 1 0,1-1 0,-1 0 0,1 1 0,-1-1 0,1 1 0,-1-1 0,0 0 0,0 1 0,1-1 0,-1 1 0,0-1 0,0 1 0,-1-1 0,1 1 0,0-1 0,0 1 0,-1-1 0,1 0 0,-1 1 0,1-1 0,-1 1 0,0-1 0,1 0 0,-1 0 0,-2 3 0,-33 19 0,6-5 0,72-12 0,-38-5 0,-1-1 0,0 1 0,1 0 0,-1 0 0,0 0 0,1 0 0,-1 1 0,0-1 0,0 1 0,0 0 0,0 0 0,0 0 0,-1 0 0,1 0 0,0 1 0,2 3 0,-4-4 0,0 0 0,-1 0 0,1-1 0,-1 1 0,1 0 0,-1 0 0,0 0 0,0 0 0,0 0 0,0-1 0,0 1 0,0 0 0,-1 0 0,1 0 0,0 0 0,-1-1 0,0 1 0,1 0 0,-1 0 0,0-1 0,0 1 0,0 0 0,0-1 0,0 1 0,0-1 0,-1 1 0,1-1 0,0 0 0,-1 0 0,1 1 0,-1-1 0,-2 1 0,-4 5 0,0-1 0,0 0 0,-1-1 0,1 1 0,-1-2 0,0 1 0,-1-1 0,1-1 0,-1 0 0,0 0 0,0-1 0,0 0 0,0 0 0,0-1 0,0-1 0,0 0 0,-15-2 0,18-1-1951,3-7-5728,2 3-1012</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6.147"/>
    </inkml:context>
    <inkml:brush xml:id="br0">
      <inkml:brushProperty name="width" value="0.025" units="cm"/>
      <inkml:brushProperty name="height" value="0.025" units="cm"/>
    </inkml:brush>
  </inkml:definitions>
  <inkml:trace contextRef="#ctx0" brushRef="#br0">1 126 13100,'0'0'10122,"10"2"-8478,27 3-357,0-1 0,72-4 0,87-16 358,-86 5-1113,230-11 567,304-34-1323,-570 41 234,-50 9-36,47-5 0,-98 19-1989,2-1-3748,11-6-131</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7.283"/>
    </inkml:context>
    <inkml:brush xml:id="br0">
      <inkml:brushProperty name="width" value="0.025" units="cm"/>
      <inkml:brushProperty name="height" value="0.025" units="cm"/>
    </inkml:brush>
  </inkml:definitions>
  <inkml:trace contextRef="#ctx0" brushRef="#br0">247 241 10698,'0'0'18679,"-12"-8"-18081,5 3-488,4 3-87,1-1-1,-1 1 0,0 0 0,1 0 1,-1 0-1,0 1 0,0-1 1,0 1-1,0-1 0,0 1 0,-1 0 1,1 0-1,0 1 0,-1-1 1,1 1-1,0-1 0,-1 1 0,1 0 1,0 0-1,-1 1 0,1-1 0,0 1 1,-1-1-1,-2 2 0,-6 4 111,1 0 1,0 1-1,1 1 0,-1-1 0,-16 18 0,23-21-71,0 0 0,0 1 0,1-1-1,0 1 1,-1 0 0,2 0 0,-1 0 0,1 0 0,-1 0 0,1 1-1,1-1 1,-1 0 0,1 1 0,0 0 0,0 8 0,1-13-59,0 0 0,0 1 0,0-1 0,0 0 0,0 1 0,1-1 1,-1 0-1,1 0 0,-1 1 0,1-1 0,-1 0 0,1 0 0,0 0 0,-1 0 1,1 1-1,0-1 0,0 0 0,0-1 0,0 1 0,0 0 0,0 0 0,0 0 1,2 1-1,1-1 9,0 1 1,-1-1-1,1 0 1,0 0 0,-1 0-1,1 0 1,0-1-1,6 1 1,0-1 12,1-1-1,0 0 1,-1 0 0,0-1-1,19-6 1,-16 2-25,0 0 0,-1 0 0,0-2 0,0 1 0,-1-2 0,0 1 0,0-2 0,-1 1 0,-1-1 0,1-1 0,-2 0 0,1 0 0,-1-1 0,-1 0 0,0 0 0,-1-1 0,0 1 0,-1-1 0,-1-1 0,0 1 0,0-1 0,-2 1 0,3-28 0,-5 38 0,0-1 0,0 1 0,-1-1 0,1 1 0,-1-1 0,0 1 0,0-1 0,0 1 0,0 0 0,-1 0 0,1 0 0,-1-1 0,0 1 0,0 1 0,0-1 0,0 0 0,-4-3 0,2 2 0,-1 1 0,0-1 0,0 1 0,0 0 0,0 1 0,0-1 0,-1 1 0,1 0 0,-11-2 0,-1 1 0,-1 0 0,0 2 0,1 0 0,-1 1 0,0 1 0,-19 3 0,23-2 10,0 2 0,0-1 0,-22 11 0,33-13-37,0 0 1,0 0-1,0 0 1,0 0-1,0 1 1,0 0-1,0 0 0,0-1 1,1 2-1,-1-1 1,1 0-1,0 0 1,-1 1-1,1-1 0,0 1 1,0 0-1,1 0 1,-1-1-1,1 1 1,-1 0-1,-1 5 0,3-6-201,0-1-1,1 0 0,-1 0 0,0 0 0,0 0 0,1 0 0,-1 0 0,0 0 0,1 1 0,-1-1 0,1 0 0,0 0 0,-1-1 0,1 1 0,0 0 0,-1 0 1,1 0-1,0 0 0,0-1 0,0 1 0,0 0 0,0-1 0,0 1 0,0 0 0,0-1 0,0 0 0,0 1 0,0-1 0,0 0 0,2 1 0,36 4-7461,-38-5 7370,29 1-8723</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7.641"/>
    </inkml:context>
    <inkml:brush xml:id="br0">
      <inkml:brushProperty name="width" value="0.025" units="cm"/>
      <inkml:brushProperty name="height" value="0.025" units="cm"/>
    </inkml:brush>
  </inkml:definitions>
  <inkml:trace contextRef="#ctx0" brushRef="#br0">210 77 15054,'0'0'3577,"6"-11"-289,3-5-1838,6-7 321,-1-3 3443,-44 50-2801,10-3-2413,-12 9 0,1 2 0,1 2 0,2 0 0,2 2 0,-23 40 0,41-44-3100,10-25 218,7-20-3,0-10-4487,-3-5-5280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8.002"/>
    </inkml:context>
    <inkml:brush xml:id="br0">
      <inkml:brushProperty name="width" value="0.025" units="cm"/>
      <inkml:brushProperty name="height" value="0.025" units="cm"/>
    </inkml:brush>
  </inkml:definitions>
  <inkml:trace contextRef="#ctx0" brushRef="#br0">1 0 17553,'0'0'12427,"69"59"-11402,-36-42-544,3-1-417,3 2-64,-5-1-865,-4-2-2146,-9-1-3235,-7-3-6117</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8.685"/>
    </inkml:context>
    <inkml:brush xml:id="br0">
      <inkml:brushProperty name="width" value="0.025" units="cm"/>
      <inkml:brushProperty name="height" value="0.025" units="cm"/>
    </inkml:brush>
  </inkml:definitions>
  <inkml:trace contextRef="#ctx0" brushRef="#br0">0 0 15182,'0'0'15129,"4"10"-14392,1 10-496,0 0 0,-2 0 0,2 34 1,2 13-534,1-35-1803,-7-29-2642,0-16-13009</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39.153"/>
    </inkml:context>
    <inkml:brush xml:id="br0">
      <inkml:brushProperty name="width" value="0.025" units="cm"/>
      <inkml:brushProperty name="height" value="0.025" units="cm"/>
    </inkml:brush>
  </inkml:definitions>
  <inkml:trace contextRef="#ctx0" brushRef="#br0">0 77 14926,'0'0'9465,"1"-8"-7351,0 5-1990,-1 0 0,0 1 1,1-1-1,-1 1 0,1-1 0,0 0 0,0 1 1,0 0-1,0-1 0,1 1 0,-1 0 0,0-1 1,1 1-1,0 0 0,0 0 0,-1 0 0,1 0 1,0 1-1,0-1 0,1 0 0,-1 1 0,0-1 1,0 1-1,1 0 0,-1 0 0,1 0 0,-1 0 1,1 0-1,0 1 0,-1-1 0,1 1 0,-1-1 1,5 1-1,18-4 293,0 1 0,38 0 1,-55 3-362,-1 0 0,0 0 0,0 1 1,0 0-1,0 1 0,0-1 0,0 1 1,0 0-1,0 1 0,-1 0 0,1 0 1,-1 0-1,9 7 0,-13-9-56,-1 1 0,1-1 0,-1 1 0,0-1 0,0 1 0,1 0 0,-1 0 0,0 0 0,0-1 0,-1 1 0,1 0 0,0 0 0,-1 0 0,1 1 0,-1-1 0,1 0 0,-1 0 0,0 0 0,0 0 0,0 0 0,0 0 0,-1 0 0,1 0 0,0 1 0,-1-1 0,1 0 0,-1 0 0,0 0 0,0-1 0,0 1 0,0 0 0,0 0 0,0 0 0,0-1 0,-1 1 0,1 0 0,-1-1 0,1 1 0,-3 0 0,-2 5 0,-1-1 0,0 0 0,0-1 0,0 0 0,-1 0 0,0-1 0,-15 7 0,28-11 0,0-1 0,1 1 0,-1 0 0,1 0 0,-1 0 0,0 1 0,1 0 0,-1 0 0,1 0 0,-1 1 0,0-1 0,0 1 0,0 1 0,0-1 0,0 1 0,-1-1 0,1 1 0,-1 1 0,0-1 0,0 1 0,0 0 0,4 4 0,-5-5 0,0 0 0,0 1 0,-1-1 0,1 1 0,-1-1 0,0 1 0,0 0 0,-1-1 0,1 1 0,-1 0 0,1 0 0,-1 0 0,0 5 0,-1-6 0,0 0 0,0-1 0,0 1 0,0-1 0,-1 1 0,0 0 0,1-1 0,-1 1 0,0-1 0,0 1 0,0-1 0,0 0 0,-1 0 0,1 1 0,-1-1 0,1 0 0,-1 0 0,0 0 0,0 0 0,0-1 0,0 1 0,-3 2 0,-6 3 0,-1-1 0,1 1 0,-1-2 0,-1 0 0,1 0 0,-1-2 0,0 1 0,1-1 0,-26 2 0,32-4 0,-1-1 0,1 1 0,-1-1 0,0 0 0,0-1 0,1 0 0,-1 0 0,1 0 0,-1-1 0,1 1 0,-1-2 0,1 1 0,0-1 0,0 0 0,0 0 0,1 0 0,-1-1 0,1 0 0,-1 0 0,1-1 0,-4-5 0,4-1-2222,16 8-3800,-2 1 1582,11-2-9749</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15.110"/>
    </inkml:context>
    <inkml:brush xml:id="br0">
      <inkml:brushProperty name="width" value="0.025" units="cm"/>
      <inkml:brushProperty name="height" value="0.025" units="cm"/>
    </inkml:brush>
  </inkml:definitions>
  <inkml:trace contextRef="#ctx0" brushRef="#br0">110 0 11755,'0'0'9529,"9"2"-9070,-6-2-418,0 1-1,0 0 1,1 0-1,-1 0 0,0 0 1,0 0-1,0 1 1,0-1-1,0 1 1,0 0-1,0 0 1,-1 0-1,1 1 0,2 2 1,2 4 60,0 0-1,-1 0 1,0 1 0,5 11 0,10 26 87,-1 2-1,-3 0 1,-1 1 0,-3 1 0,-2 0 0,-3 1 0,-2 0 0,-1 0 0,-5 81 0,-3-104 148,-1-1 1,-1 0-1,-1 0 1,-2-1-1,0 1 1,-2-2-1,-17 33 1,-2-3 410,-2-3-1,-48 63 1,76-111-626,-43 50 355,43-52-353,1 0 0,-1 0 0,0 0 0,0-1-1,-1 1 1,1-1 0,0 0 0,-1 0 0,0 0 0,1-1 0,-1 1-1,0-1 1,0 0 0,1 0 0,-5 1 0,7-3-120,1 1 0,0 0 0,0 0 0,-1-1 0,1 1 0,0 0 0,0-1 0,0 1 0,0 0 0,0-1 0,-1 1 0,1 0 0,0-1 0,0 1 0,0 0 0,0-1 0,0 1 0,0 0 0,0-1 0,0 1 0,0 0 0,0-1 0,0 1 0,0 0 0,0-1 0,1 1 0,-1 0 0,0-1 0,0 1 0,0 0 0,0-1 0,1 1 0,-1 0 0,0 0 0,0-1 0,0 1 0,1 0 0,-1 0 0,0-1 0,1 1 0,-1 0 0,10-14-775,9 0-1638,7-6-4661,-11 5-1033</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15.917"/>
    </inkml:context>
    <inkml:brush xml:id="br0">
      <inkml:brushProperty name="width" value="0.025" units="cm"/>
      <inkml:brushProperty name="height" value="0.025" units="cm"/>
    </inkml:brush>
  </inkml:definitions>
  <inkml:trace contextRef="#ctx0" brushRef="#br0">1 23 12139,'0'0'10875,"9"-3"-9092,24-2-258,0 1-1,0 1 1,57 4 0,0-1-2118,-3-8-4022,-97 9-9281,-11 7 4474</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16.242"/>
    </inkml:context>
    <inkml:brush xml:id="br0">
      <inkml:brushProperty name="width" value="0.025" units="cm"/>
      <inkml:brushProperty name="height" value="0.025" units="cm"/>
    </inkml:brush>
  </inkml:definitions>
  <inkml:trace contextRef="#ctx0" brushRef="#br0">0 0 11018,'0'0'13838,"49"11"-11821,-13-11-447,3 0-705,2-3-545,0-1-224,-7 4-96,-2 0-769,-9 0-1953,-7 0-2179,0 0-6053</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19.721"/>
    </inkml:context>
    <inkml:brush xml:id="br0">
      <inkml:brushProperty name="width" value="0.025" units="cm"/>
      <inkml:brushProperty name="height" value="0.025" units="cm"/>
    </inkml:brush>
  </inkml:definitions>
  <inkml:trace contextRef="#ctx0" brushRef="#br0">44 0 9449,'0'0'15417,"6"10"-13911,-2-4-1394,1 0 0,0-1 0,0 1 0,0-1 0,1 0 0,0 0 0,0-1 0,0 0 1,0 0-1,0 0 0,1-1 0,0 0 0,0 0 0,0 0 0,9 1 0,59 12-2,-55-14-87,0 2-1,0 1 1,-1 0 0,1 1-1,32 16 1,-50-21-8,0-1-1,-1 1 1,1 0-1,0 0 1,-1 0 0,1 0-1,-1 0 1,1 0 0,-1 1-1,1-1 1,-1 0 0,0 1-1,0-1 1,0 1 0,1-1-1,-2 1 1,1 0-1,0-1 1,0 1 0,0 0-1,-1 0 1,1 0 0,-1-1-1,0 1 1,1 0 0,-1 0-1,0 0 1,0 0 0,0 0-1,0 0 1,0 0-1,-1-1 1,1 1 0,-1 0-1,1 0 1,-2 3 0,-1 0 42,0-1 1,0 0 0,0 1 0,-1-1-1,1-1 1,-1 1 0,0 0-1,0-1 1,0 0 0,-1 0-1,1 0 1,-6 2 0,-31 13 548,-1-1 1,-56 13-1,47-16 17,-51 23-1,85-23-2178,17-13 1410,0-1 0,-1 1 0,1-1 0,0 1-1,0-1 1,0 1 0,0-1 0,0 0 0,0 1 0,0-1 0,0 1-1,0-1 1,0 1 0,1-1 0,-1 1 0,0-1 0,0 1-1,0-1 1,1 1 0,-1-1 0,0 1 0,0-1 0,1 0 0,-1 1-1,1 0 1,1 0-462,0 1-1,0-1 1,0 0-1,0 0 1,0 1-1,0-2 1,0 1-1,1 0 1,-1 0-1,0-1 1,0 1-1,1-1 1,-1 1-1,4-1 1,9 0-8227</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2.628"/>
    </inkml:context>
    <inkml:brush xml:id="br0">
      <inkml:brushProperty name="width" value="0.025" units="cm"/>
      <inkml:brushProperty name="height" value="0.025" units="cm"/>
    </inkml:brush>
  </inkml:definitions>
  <inkml:trace contextRef="#ctx0" brushRef="#br0">1 728 11787,'8'-14'9752,"9"-12"-4631,61-83-4034,-39 55 148,30-38-746,42-60-190,-94 125-192,-1 0 0,-1-1 1,19-53-1,-33 79-27,-3 5 16,-35 60-70,-15 25-24,48-78 34,-1-1-1,1 1 0,1 0 0,0 0 0,0 1 1,1-1-1,-1 13 0,3-22-25,0-1-1,0 1 1,0 0 0,0 0-1,0-1 1,0 1-1,0 0 1,1-1 0,-1 1-1,0 0 1,0-1 0,1 1-1,-1 0 1,0-1-1,1 1 1,-1 0 0,0-1-1,1 1 1,-1-1-1,1 1 1,-1-1 0,1 1-1,-1-1 1,1 1 0,-1-1-1,1 1 1,0-1-1,0 1 1,24 0 210,28-18 194,-30 3-337,-1 0 1,0-1-1,-1-1 0,-1-1 1,0-1-1,30-35 0,-27 24 44,-1 0-1,-2-1 0,0-1 0,20-46 0,-32 56-93,-39 61-27,22-25 0,-48 88 0,52-92 0,1 1 0,0-1 0,0 1 0,1 0 0,1 0 0,0 0 0,-1 19 0,3-29 0,1 0 0,-1-1-1,0 1 1,1 0 0,-1-1 0,1 1-1,-1-1 1,1 1 0,0 0 0,0-1 0,0 1-1,0-1 1,0 0 0,0 1 0,0-1-1,0 0 1,1 0 0,-1 1 0,0-1-1,1 0 1,-1 0 0,1-1 0,-1 1 0,1 0-1,-1 0 1,1-1 0,0 1 0,-1-1-1,1 1 1,0-1 0,-1 0 0,4 0 0,9 2-187,-1-1 0,1-1 1,18-1-1,-10 0-543,9 1-3936,-5-1-3437</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3.954"/>
    </inkml:context>
    <inkml:brush xml:id="br0">
      <inkml:brushProperty name="width" value="0.025" units="cm"/>
      <inkml:brushProperty name="height" value="0.025" units="cm"/>
    </inkml:brush>
  </inkml:definitions>
  <inkml:trace contextRef="#ctx0" brushRef="#br0">1 7 13261,'0'0'8632,"11"4"-6561,16 3-1343,1-1 0,0-1 0,0-2 0,0 0 0,43-3 1,153-18-288,-183 11-560,32-3-2794,-86 13-2214,-12 8 2396,0-1 270,-17 1-2392,-8 0-2130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3:24.325"/>
    </inkml:context>
    <inkml:brush xml:id="br0">
      <inkml:brushProperty name="width" value="0.025" units="cm"/>
      <inkml:brushProperty name="height" value="0.025" units="cm"/>
    </inkml:brush>
  </inkml:definitions>
  <inkml:trace contextRef="#ctx0" brushRef="#br0">1 1 13132,'0'0'4837,"85"5"-2435,-33-5-576,4 0 288,4 0-801,-3 0-736,-5 0-481,-12 0-192,-9 0-1057,-7 0-1698,-7 0-3715</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24.311"/>
    </inkml:context>
    <inkml:brush xml:id="br0">
      <inkml:brushProperty name="width" value="0.025" units="cm"/>
      <inkml:brushProperty name="height" value="0.025" units="cm"/>
    </inkml:brush>
  </inkml:definitions>
  <inkml:trace contextRef="#ctx0" brushRef="#br0">196 456 12844,'-13'38'518,"2"1"0,2 0-1,1 1 1,2 0 0,2 0 0,2 1-1,3 59 1,11 26-149,29 130 0,2 21 1168,-3 419 1651,-43 1-1235,-39-196-1793,8-156 785,31-318-811,1-8-106,0 0 0,2 1 0,0-1 0,4 24 0,-4-40-34,0 0 1,1 1 0,0-1 0,0 0-1,0 0 1,0 0 0,0 0 0,0 0 0,1 0-1,-1 0 1,1 0 0,0-1 0,0 1 0,0-1-1,0 1 1,1-1 0,-1 0 0,1 1-1,-1-1 1,1-1 0,0 1 0,-1 0 0,1-1-1,0 1 1,0-1 0,0 0 0,1 0-1,-1 0 1,0 0 0,0-1 0,4 1 0,27 0 150,1-2 1,57-9-1,34-2-277,349-12 159,643-44-1165,-953 71 1089,-35 0 143,177-19 0,-277 13-60,0-2 0,0-1-1,-1-2 1,0-1 0,44-19-1,-62 23 14,0-1-1,-1-1 1,1 1-1,-1-1 1,-1-1 0,1 0-1,-1-1 1,-1 1-1,0-2 1,0 1-1,0-1 1,-1 0-1,-1-1 1,0 1-1,0-1 1,5-17-1,34-130 18,40-254 0,-74 346-101,-2-1 0,-3 0-1,-3 0 1,-3 0-1,-4 0 1,-2 0 0,-2 0-1,-23-80 1,12 79 90,-27-90 137,-45-283-1,70 141-161,15 174-24,-4 1 0,-32-140 0,34 228 27,-3 0 1,0 0-1,-3 2 0,0-1 1,-3 2-1,-1 0 1,-1 1-1,-2 1 1,-1 1-1,-1 1 0,-39-38 1,34 42-11,-2 2 0,-1 2 0,-1 0 0,-38-19 0,-144-57 45,133 68 27,0 4 1,-2 3-1,-103-14 1,-261-14 233,423 49-313,-195-16 621,-323 16 1,466 7-549,0 5 1,0 2 0,1 4-1,-94 33 1,118-30-4020,-83 44 0,104-47-2965</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3"/>
    </inkml:context>
    <inkml:brush xml:id="br0">
      <inkml:brushProperty name="width" value="0.025" units="cm"/>
      <inkml:brushProperty name="height" value="0.025" units="cm"/>
    </inkml:brush>
  </inkml:definitions>
  <inkml:trace contextRef="#ctx0" brushRef="#br0">401 310 12075,'0'-1'393,"0"-1"-1,1 1 1,-1-1-1,0 1 0,0-1 1,0 1-1,0-1 0,0 1 1,-1-1-1,1 1 1,0-1-1,-1 1 0,1 0 1,-1-1-1,1 1 0,-1-1 1,0 1-1,1 0 1,-1 0-1,0-1 0,0 1 1,0 0-1,0 0 1,-1-1-1,-1 0-56,-1 0 0,1 0 1,0 0-1,0 0 0,-1 1 0,1 0 0,-1 0 1,1 0-1,-7-1 0,-8 0-12,1 1 0,0 1 0,-23 2-1,32-1-173,0 1-1,-1 0 0,1 1 0,0 0 0,0 0 0,1 1 0,-1 0 0,1 0 0,0 1 0,0 0 0,-12 10 0,14-10-85,0-1 0,0 1 0,0 1 0,0-1 0,1 1 0,-1-1 0,2 1 0,-1 1 0,1-1 1,-1 0-1,2 1 0,-1 0 0,1-1 0,-2 10 0,4-15-60,0 0 1,1 0-1,-1 0 0,0 0 1,1 0-1,-1 0 1,1 0-1,-1 0 0,1 0 1,-1-1-1,1 1 1,0 0-1,-1 0 0,1-1 1,0 1-1,0 0 1,-1-1-1,1 1 0,0-1 1,0 1-1,0-1 1,0 1-1,0-1 0,0 0 1,0 1-1,0-1 1,0 0-1,0 0 0,0 1 1,0-1-1,0 0 1,0 0-1,0 0 0,0-1 1,2 1-1,40-4 201,-32 0-187,0-1 0,0 1 1,-1-2-1,0 1 0,0-1 0,0-1 1,-1 0-1,0 0 0,0-1 0,-1 0 1,0 0-1,0-1 0,-1 0 0,0-1 1,-1 0-1,9-17 0,-8 14 9,-1-2 0,0 1 0,0-1 0,-2 0 1,0 0-1,0 0 0,-2-1 0,0 1 0,0-1 0,-2 1 0,-2-30 0,2 42 17,-1-1-1,1 1 1,-1 0-1,0 0 1,0 0-1,0 0 1,-1 0 0,1 0-1,-1 1 1,1-1-1,-1 0 1,0 1-1,0-1 1,0 1 0,0 0-1,-1 0 1,1 0-1,-1 0 1,-4-3 0,2 2-20,0 1 0,-1 0 0,0 0 1,1 0-1,-1 1 0,0 0 1,0 0-1,0 0 0,-11 1 0,-1 1 2,1 0 1,0 2-1,1 0 0,-1 1 0,0 0 0,-23 11 0,30-11 33,-1 1-1,1 1 1,1 0-1,-1 0 1,1 1-1,0 0 1,0 0-1,1 1 1,-8 9-1,14-14-196,0 0-1,0-1 0,0 1 0,0 0 0,1 0 0,-1 0 0,1 1 0,0-1 0,0 0 0,0 0 1,0 1-1,1-1 0,-1 0 0,1 1 0,0-1 0,0 0 0,0 1 0,0-1 0,1 1 1,-1-1-1,1 0 0,0 0 0,0 1 0,0-1 0,0 0 0,1 0 0,-1 0 0,1 0 1,0 0-1,0 0 0,0-1 0,0 1 0,0-1 0,4 4 0,-2-2-1025,0-1 1,0 1-1,0-1 0,0 0 0,0 0 1,1 0-1,0-1 0,5 3 0,14 1-10868</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4"/>
    </inkml:context>
    <inkml:brush xml:id="br0">
      <inkml:brushProperty name="width" value="0.025" units="cm"/>
      <inkml:brushProperty name="height" value="0.025" units="cm"/>
    </inkml:brush>
  </inkml:definitions>
  <inkml:trace contextRef="#ctx0" brushRef="#br0">83 0 12332,'0'0'13997,"-9"10"-13218,1-3-607,1 1-1,1 0 1,0 0-1,0 0 1,0 1 0,1 0-1,0 0 1,1 0-1,0 1 1,1-1-1,-1 1 1,2 0-1,0 0 1,-2 17-1,3-23-108,1 0 0,0-1 0,0 1 0,0-1 0,0 1 0,0-1 0,1 1 0,0-1 0,0 1 0,0-1 0,0 1 0,0-1 0,1 0 0,2 5 0,-2-6-12,0-1 0,0 1 0,1 0 0,-1-1 0,1 1 0,-1-1-1,1 0 1,-1 0 0,1 0 0,0 0 0,0 0 0,-1-1-1,1 1 1,0-1 0,0 0 0,0 1 0,0-1 0,3-1 0,5 0-1,0 0-1,-1-1 1,1 0 0,0-1 0,-1 0 0,0 0 0,0-1 0,0-1 0,0 0 0,-1 0 0,1-1 0,-1 0 0,14-13 0,-10 8 3,-1 0-1,-1 0 1,0-1 0,-1-1 0,0 0 0,-1 0-1,0-1 1,11-24 0,-15 22-53,-5 16 0,0 1 0,0-1 0,0 0 0,-1 0 0,1 0 0,0 0 0,0 0 0,0 0 0,0 0 0,-1 0 0,1 0 0,0 0 0,0 0 0,0 0 0,0 0 0,-1 0 0,1 0 0,0 0 0,0 0 0,0 0 0,-1 0 0,1 0 0,0 0 0,0 0 0,0 0 0,0 0 0,-1 0 0,1 0 0,0 0 0,0-1 0,0 1 0,0 0 0,0 0 0,0 0 0,-1 0 0,1 0 0,0 0 0,0-1 0,0 1 0,0 0 0,0 0 0,0 0 0,0 0 0,0-1 0,0 1 0,0 0 0,0 0 0,0 0 0,0 0 0,0-1 0,-7 10 3,0-1 1,1 1-1,0 0 0,0 1 1,1 0-1,1 0 0,0 0 1,0 0-1,-3 16 0,6-21-9,0 0-1,0-1 0,0 1 1,1 0-1,0-1 0,0 1 1,0 0-1,1-1 0,-1 1 1,1 0-1,0-1 0,1 1 1,-1-1-1,1 1 0,0-1 1,0 0-1,0 0 0,0 0 1,1 0-1,0 0 0,0 0 1,0-1-1,0 1 0,5 3 1,-7-6-35,28 20-2483,-8-11-3069,-6-7-1651</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5"/>
    </inkml:context>
    <inkml:brush xml:id="br0">
      <inkml:brushProperty name="width" value="0.025" units="cm"/>
      <inkml:brushProperty name="height" value="0.025" units="cm"/>
    </inkml:brush>
  </inkml:definitions>
  <inkml:trace contextRef="#ctx0" brushRef="#br0">23 294 4228,'0'0'12492,"-4"8"-10378,0 0-1415,-7 13 43,8-1 2499,16-29-1122,21-30-633,-2-1 0,-1-2 1,29-52-1,17-25-908,-77 119-579,0 0 0,0-1 0,0 1 0,0-1 0,1 1 0,-1 0 0,0-1-1,0 1 1,0-1 0,1 1 0,-1 0 0,0-1 0,0 1 0,1 0 0,-1 0 0,0-1-1,1 1 1,-1 0 0,0 0 0,1-1 0,-1 1 0,1 0 0,-1 0 0,0 0-1,1 0 1,-1-1 0,1 1 0,-1 0 0,0 0 0,1 0 0,-1 0 0,1 0 0,-1 0-1,0 0 1,1 0 0,0 0 0,1 17-70,-8 27 61,-15 36 103,14-56-81,0-1 1,2 1-1,1 0 0,-2 31 0,6-54-18,0-1-1,0 1 1,0-1-1,0 1 0,0-1 1,0 1-1,0-1 1,0 1-1,1-1 1,-1 1-1,0-1 0,0 1 1,0-1-1,1 1 1,-1-1-1,0 0 0,1 1 1,-1-1-1,0 1 1,1-1-1,-1 0 0,0 1 1,1-1-1,-1 0 1,1 0-1,-1 1 0,1-1 1,-1 0-1,1 0 1,-1 1-1,1-1 0,0 0 1,22-2 564,1-8-1427,-8 0-3631</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6"/>
    </inkml:context>
    <inkml:brush xml:id="br0">
      <inkml:brushProperty name="width" value="0.025" units="cm"/>
      <inkml:brushProperty name="height" value="0.025" units="cm"/>
    </inkml:brush>
  </inkml:definitions>
  <inkml:trace contextRef="#ctx0" brushRef="#br0">1 10 18610,'0'0'11210,"48"-9"-10761,-13 9-385,1 5-224,-1-1-2019,-5-4-3778,-2 0-7079</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7"/>
    </inkml:context>
    <inkml:brush xml:id="br0">
      <inkml:brushProperty name="width" value="0.025" units="cm"/>
      <inkml:brushProperty name="height" value="0.025" units="cm"/>
    </inkml:brush>
  </inkml:definitions>
  <inkml:trace contextRef="#ctx0" brushRef="#br0">0 89 8040,'0'0'12417,"11"8"-11136,-1-1-1002,-1-1-1,0 0 1,1-1 0,0 0-1,1 0 1,-1-1 0,1 0-1,-1-1 1,13 2 0,115 11 641,-1-6-1,229-13 1,-282-1-835,-1-5 0,0-3-1,-1-4 1,0-3 0,-2-4-1,90-38 1,-136 40 1260,-34 16-17,-18 12-1070,-8 11-818,3-1-2585,7-12-5525</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8"/>
    </inkml:context>
    <inkml:brush xml:id="br0">
      <inkml:brushProperty name="width" value="0.025" units="cm"/>
      <inkml:brushProperty name="height" value="0.025" units="cm"/>
    </inkml:brush>
  </inkml:definitions>
  <inkml:trace contextRef="#ctx0" brushRef="#br0">145 218 6022,'0'0'3731,"10"-5"-1590,-4 2-1672,46-28 2697,-49 29-2442,0 0 1,0 0 0,-1 0-1,1-1 1,-1 1 0,0-1-1,0 0 1,0 0-1,0 0 1,2-5 0,-4 8-598,0 0 0,0-1 0,0 1 0,0-1 0,1 1 0,-1 0 0,0-1 1,0 1-1,-1 0 0,1-1 0,0 1 0,0-1 0,0 1 0,0 0 0,0-1 1,0 1-1,0 0 0,0-1 0,-1 1 0,1 0 0,0-1 0,0 1 0,-1 0 1,1 0-1,0-1 0,0 1 0,-1 0 0,1-1 0,0 1 0,-1 0 0,1 0 1,0 0-1,-1 0 0,1-1 0,0 1 0,-1 0 0,1 0 0,0 0 0,-1 0 1,0 0-1,-25-2 950,-25 10-1361,40-3 283,0 0 0,0 1-1,0 0 1,1 1-1,0 0 1,0 0 0,1 1-1,-12 13 1,16-16 18,0 1 0,0 0 1,0 0-1,1 1 0,0-1 0,0 1 0,1 0 1,0 0-1,0 0 0,0 1 0,1-1 0,0 1 0,1-1 1,-1 10-1,2-16-14,0 0 0,0 0 0,0 0 0,0 0 0,0 0 0,0 0 0,0 0 0,1 0-1,-1 0 1,0 0 0,1 0 0,-1 0 0,1 0 0,-1 0 0,1 0 0,0-1 0,-1 1 0,1 0 0,0 0 0,-1 0 0,1-1 0,0 1 0,0 0 0,0-1 0,1 1 0,1 1 10,-1-2-1,1 1 1,0 0 0,-1 0 0,1-1-1,0 0 1,0 1 0,0-1 0,4-1-1,2 1 58,1-2-1,-1 1 0,0-1 0,-1-1 0,13-4 0,-5-1 90,0-1 1,0-1-1,-1 0 0,0-1 1,-1 0-1,-1-1 0,20-21 1,-28 27-107,0 0 0,0 1 1,0-2-1,-1 1 1,0 0-1,0-1 1,-1 0-1,1 0 1,-2 0-1,1 0 1,-1 0-1,0-1 0,0 1 1,-1-1-1,0 0 1,0 1-1,-1-1 1,0 0-1,0 1 1,-3-13-1,1 16-53,0-1 0,-1 1 0,1 0 0,-1 0 0,0 0 0,0 1 0,0-1 0,-1 0 0,1 1 0,-1 0 0,0 0 0,0 0 0,0 1 0,0-1 0,-1 1 0,1 0 0,-1 0 0,1 0 0,-1 1 0,1 0 0,-1-1 0,-8 1 0,-3-2 0,0 1 0,0 0 0,-1 1 0,1 1 0,-24 3 0,36-3-137,1 1 1,0 0-1,-1-1 0,1 1 1,0 1-1,0-1 0,0 0 1,0 1-1,0-1 0,0 1 1,0 0-1,0 0 0,1 0 1,-4 4-1,5-6 53,1 1 1,-1 0-1,1 0 0,-1-1 0,1 1 1,0 0-1,-1 0 0,1 0 1,0 0-1,-1-1 0,1 1 0,0 0 1,0 0-1,0 0 0,0 0 1,0 0-1,0 0 0,0 0 0,0 0 1,0-1-1,1 2 0,0 0-40,0 0-1,0 0 0,0-1 1,0 1-1,0-1 0,0 1 0,1-1 1,-1 1-1,0-1 0,1 0 1,0 1-1,-1-1 0,4 1 1,40 22-9405,-18-12-385</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59"/>
    </inkml:context>
    <inkml:brush xml:id="br0">
      <inkml:brushProperty name="width" value="0.025" units="cm"/>
      <inkml:brushProperty name="height" value="0.025" units="cm"/>
    </inkml:brush>
  </inkml:definitions>
  <inkml:trace contextRef="#ctx0" brushRef="#br0">193 1 16848,'0'0'13762,"-8"12"-13543,-169 218-1057,177-230 743,0 0-1,0 1 1,0-1-1,0 0 0,0 0 1,0 0-1,0 0 1,0 0-1,-1 1 1,1-1-1,0 0 1,0 0-1,0 0 1,0 0-1,0 0 1,0 1-1,0-1 1,0 0-1,0 0 1,0 0-1,0 0 1,-1 0-1,1 0 1,0 0-1,0 1 1,0-1-1,0 0 1,0 0-1,-1 0 1,1 0-1,0 0 1,0 0-1,0 0 1,0 0-1,0 0 1,-1 0-1,1 0 1,0 0-1,0 0 1,0 0-1,0 0 1,0 0-1,-1 0 1,1 0-1,0 0 1,0 0-1,0 0 1,0 0-1,0 0 1,-1 0-1,1 0 1,0-1-1,0 1 1,0 0-1,0 0 1,0 0-1,0 0 1,-1 0-1,1-11-6974,0 8 6819,0-18-7655</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0"/>
    </inkml:context>
    <inkml:brush xml:id="br0">
      <inkml:brushProperty name="width" value="0.025" units="cm"/>
      <inkml:brushProperty name="height" value="0.025" units="cm"/>
    </inkml:brush>
  </inkml:definitions>
  <inkml:trace contextRef="#ctx0" brushRef="#br0">0 0 16912,'0'0'11627,"50"42"-10570,-30-24-416,0-2-417,3-1-192,0-1-449,-2 0-1344,-2-1-1250,-2-3-1121,-2-6-1121,-2-1-5157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1"/>
    </inkml:context>
    <inkml:brush xml:id="br0">
      <inkml:brushProperty name="width" value="0.025" units="cm"/>
      <inkml:brushProperty name="height" value="0.025" units="cm"/>
    </inkml:brush>
  </inkml:definitions>
  <inkml:trace contextRef="#ctx0" brushRef="#br0">1 279 14606,'0'0'10250,"9"-9"-8879,32-30-409,-1-1 0,-3-3 0,-1 0 0,37-62 0,-83 126-842,1-1 0,1 1-1,1 1 1,-7 37-1,12-50-13,0 0 0,1 0-1,0 0 1,0 0 0,1 0-1,1 13 1,0-20-143,-1 0 0,1 0 0,-1 0 0,1 0 0,0-1 0,-1 1 0,1 0 0,0 0 0,0-1 0,0 1 0,1-1 0,-1 1 0,0-1 0,0 1 0,1-1 0,-1 0 0,1 1 0,-1-1 0,1 0 0,0 0 0,0 0 0,-1-1 0,1 1 0,0 0 0,0 0 0,0-1 0,0 0 0,-1 1 0,1-1 0,0 0 0,0 0 0,0 0 0,4 0 0,-3 0 469,2 0-3234,-4 0 2549,-1 0-1,0 0 1,0 0-1,0 0 1,1 0-1,-1 0 1,0 0 0,0-1-1,0 1 1,1 0-1,-1 0 1,0 0-1,0 0 1,0 0-1,1 0 1,-1-1-1,0 1 1,0 0-1,0 0 1,0 0 0,0 0-1,0-1 1,1 1-1,-1 0 1,0 0-1,0 0 1,0-1-1,0 1 1,0 0-1,0 0 1,0-1-1,0 1 1,0 0-1,0 0 1,0 0 0,0-1-1,0 1 1,0 0-1,0 0 1,0-1-1,0 1 1,0 0-1,0 0 1,-1 0-1,1-1 1,0 1-1,0 0 1,-4-11-8064</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2"/>
    </inkml:context>
    <inkml:brush xml:id="br0">
      <inkml:brushProperty name="width" value="0.025" units="cm"/>
      <inkml:brushProperty name="height" value="0.025" units="cm"/>
    </inkml:brush>
  </inkml:definitions>
  <inkml:trace contextRef="#ctx0" brushRef="#br0">1 8 6598,'0'0'18450,"57"-8"-18418,-29 12-1762,-2-1-2978,-3-3-11243</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3"/>
    </inkml:context>
    <inkml:brush xml:id="br0">
      <inkml:brushProperty name="width" value="0.025" units="cm"/>
      <inkml:brushProperty name="height" value="0.025" units="cm"/>
    </inkml:brush>
  </inkml:definitions>
  <inkml:trace contextRef="#ctx0" brushRef="#br0">181 299 14510,'0'0'6545,"3"-8"-3374,2 0-2271,-4 5-598,1 0 0,0 1 0,-1-1 1,0 0-1,0 0 0,0 0 0,0 0 1,0 0-1,-1 0 0,1-1 0,-1-5 1,0 8-210,-1 0 1,1 0-1,-1 0 1,0 0 0,0 0-1,0 0 1,0 0 0,0 0-1,0 0 1,0 0-1,0 1 1,0-1 0,0 0-1,0 1 1,0-1 0,0 1-1,-1-1 1,1 1 0,0-1-1,0 1 1,-1 0-1,1 0 1,0 0 0,0 0-1,-1 0 1,1 0 0,0 0-1,-1 0 1,0 1-1,-45 4 29,39-2-102,0 1 0,1 1-1,-1-1 1,1 1 0,0 1-1,0-1 1,0 1 0,1 0-1,0 1 1,0 0 0,1 0-1,0 0 1,0 0-1,0 1 1,1 0 0,1 0-1,-1 0 1,1 0 0,0 1-1,1-1 1,-2 14 0,4-21-11,0 0 1,1 0-1,-1 0 1,0 1-1,1-1 1,0 0-1,-1 0 1,1 0-1,-1 0 1,1 0-1,0 0 0,0 0 1,0 0-1,0 0 1,-1 0-1,1-1 1,0 1-1,0 0 1,1 0-1,-1-1 1,0 1-1,0-1 1,0 1-1,0-1 1,0 0-1,1 1 1,-1-1-1,0 0 1,0 0-1,1 0 1,-1 0-1,0 0 0,0 0 1,2 0-1,47-5 263,-35 0-270,-1 0 0,0-1 1,0-1-1,-1 0 0,0-1 0,0-1 0,-1 0 0,0 0 1,-1-2-1,0 1 0,0-1 0,-1-1 0,-1 0 1,0 0-1,0-1 0,-1 0 0,-1 0 0,0-1 0,-1 0 1,-1 0-1,6-19 0,-10 27-2,0 0 0,-1-1 0,1 1 0,-1 0 0,0-1 0,-1 1 0,1 0 0,-1-1 0,-1 1 0,1 0 0,-1 0 0,0 0 0,0 0 0,-1 0 0,-4-8 0,4 10 0,-1 0 0,1 0 0,-1 0 0,0 1 0,0-1 0,0 1 0,0 0 0,-1 0 0,0 0 0,1 1 0,-1-1 0,0 1 0,0 0 0,0 1 0,0-1 0,0 1 0,-1 0 0,-8 0 0,5-1 0,-1 2 0,1-1 0,0 1 0,0 1 0,0 0 0,0 0 0,0 1 0,0 0 0,0 0 0,0 1 0,1 0 0,-1 1 0,1 0 0,0 0 0,0 0 0,0 1 0,1 1 0,0-1 0,0 1 0,0 1 0,-6 6 0,12-12-144,0 0 0,0 0 0,0 1 0,0-1 0,0 0 0,0 0 0,0 1 0,1-1-1,-1 1 1,0-1 0,1 0 0,-1 1 0,1-1 0,0 1 0,-1-1 0,1 1 0,0-1 0,0 1 0,0 0 0,0-1 0,0 1 0,0-1 0,0 1 0,1-1-1,-1 1 1,1-1 0,-1 1 0,1-1 0,-1 0 0,1 1 0,0-1 0,0 0 0,0 1 0,1 1 0,2 0-610,-1 0 0,1 0 0,0 0 0,0-1 0,0 1 0,0-1 0,0 0 0,1 0 1,-1-1-1,6 2 0,15 4-6859</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4"/>
    </inkml:context>
    <inkml:brush xml:id="br0">
      <inkml:brushProperty name="width" value="0.025" units="cm"/>
      <inkml:brushProperty name="height" value="0.025" units="cm"/>
    </inkml:brush>
  </inkml:definitions>
  <inkml:trace contextRef="#ctx0" brushRef="#br0">83 1 19667,'0'0'9630,"-9"6"-8840,4-3-704,-1 1 0,1 0 0,1 0 0,-1 0 0,0 1 0,1 0 0,0 0 0,0 0 1,1 0-1,-1 0 0,1 1 0,0 0 0,1-1 0,-1 1 0,1 0 0,-1 7 0,1-6-4,0 1 0,0-1 0,1 0 0,1 0 0,-1 0-1,1 1 1,1 8 0,-1-15-66,1 1-1,-1 0 1,1 0-1,-1-1 0,1 1 1,0-1-1,0 1 1,0-1-1,0 1 1,0-1-1,0 1 0,0-1 1,0 0-1,1 1 1,-1-1-1,1 0 0,-1 0 1,1 0-1,-1 0 1,1-1-1,-1 1 1,1 0-1,0 0 0,-1-1 1,1 1-1,0-1 1,-1 0-1,1 0 1,0 1-1,0-1 0,0 0 1,-1 0-1,4-1 1,3 0-13,0 0 0,0-1 0,0 0 0,-1 0 0,1-1 0,0 0 0,-1 0 1,0-1-1,0 1 0,0-2 0,0 1 0,-1-1 0,0 0 0,9-9 0,5-6-6,-1-1 0,29-41 0,-56 75 3,1 1 0,0-1 0,1 1 0,0 1 0,1-1 0,1 1 0,0-1 0,1 1 0,-2 28 0,5-42-170,1 1 0,-1 0 1,0-1-1,1 1 0,-1 0 0,1-1 0,0 1 1,-1-1-1,1 1 0,0-1 0,0 1 1,0-1-1,1 2 0,1 0-638,-1-1-1,0 0 1,1 0-1,-1 0 1,1-1 0,0 1-1,-1-1 1,1 1-1,0-1 1,5 1 0,7 1-9191</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5"/>
    </inkml:context>
    <inkml:brush xml:id="br0">
      <inkml:brushProperty name="width" value="0.025" units="cm"/>
      <inkml:brushProperty name="height" value="0.025" units="cm"/>
    </inkml:brush>
  </inkml:definitions>
  <inkml:trace contextRef="#ctx0" brushRef="#br0">28 1 13229,'0'0'16591,"0"49"-15502,-2-27-448,-5 2-321,1-3-192,0-1-160,4 0-384,0-6-993,2-3-834,-2-4-1248</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6"/>
    </inkml:context>
    <inkml:brush xml:id="br0">
      <inkml:brushProperty name="width" value="0.025" units="cm"/>
      <inkml:brushProperty name="height" value="0.025" units="cm"/>
    </inkml:brush>
  </inkml:definitions>
  <inkml:trace contextRef="#ctx0" brushRef="#br0">0 35 14157,'0'0'12311,"12"-5"-10101,1-1-1707,1 0 1,0 2-1,1-1 0,17-1 1,-26 5-365,0 0-1,0 1 1,0 0 0,-1 0 0,1 0 0,0 1-1,9 2 1,-13-3-114,1 1-1,-1 0 0,0 0 0,0 0 1,1 0-1,-1 1 0,0-1 1,0 0-1,0 1 0,0 0 1,0-1-1,-1 1 0,1 0 0,0 0 1,-1 0-1,1 0 0,-1 0 1,2 4-1,-2-5-24,-1 1 0,1-1 0,-1 0 0,1 1 0,-1-1 0,1 1 0,-1-1 0,0 0 0,0 1 0,1-1 0,-1 1 0,0-1 0,0 1 0,-1-1 0,1 1 0,0-1 0,0 1 0,-1-1 0,1 0 0,-1 1 0,1-1 0,-1 1 0,0-1 0,1 0 0,-1 0 0,-2 3 0,-33 19 0,6-5 0,72-12 0,-38-5 0,-1-1 0,0 1 0,1 0 0,-1 0 0,0 0 0,1 0 0,-1 1 0,0-1 0,0 1 0,0 0 0,0 0 0,0 0 0,-1 0 0,1 0 0,0 1 0,2 3 0,-4-4 0,0 0 0,-1 0 0,1-1 0,-1 1 0,1 0 0,-1 0 0,0 0 0,0 0 0,0 0 0,0-1 0,0 1 0,0 0 0,-1 0 0,1 0 0,0 0 0,-1-1 0,0 1 0,1 0 0,-1 0 0,0-1 0,0 1 0,0 0 0,0-1 0,0 1 0,0-1 0,-1 1 0,1-1 0,0 0 0,-1 0 0,1 1 0,-1-1 0,-2 1 0,-4 5 0,0-1 0,0 0 0,-1-1 0,1 1 0,-1-2 0,0 1 0,-1-1 0,1-1 0,-1 0 0,0 0 0,0-1 0,0 0 0,0 0 0,0-1 0,0-1 0,0 0 0,-15-2 0,18-1-1951,3-7-5728,2 3-1012</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7"/>
    </inkml:context>
    <inkml:brush xml:id="br0">
      <inkml:brushProperty name="width" value="0.025" units="cm"/>
      <inkml:brushProperty name="height" value="0.025" units="cm"/>
    </inkml:brush>
  </inkml:definitions>
  <inkml:trace contextRef="#ctx0" brushRef="#br0">1 126 13100,'0'0'10122,"10"2"-8478,27 3-357,0-1 0,72-4 0,87-16 358,-86 5-1113,230-11 567,304-34-1323,-570 41 234,-50 9-36,47-5 0,-98 19-1989,2-1-3748,11-6-131</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8"/>
    </inkml:context>
    <inkml:brush xml:id="br0">
      <inkml:brushProperty name="width" value="0.025" units="cm"/>
      <inkml:brushProperty name="height" value="0.025" units="cm"/>
    </inkml:brush>
  </inkml:definitions>
  <inkml:trace contextRef="#ctx0" brushRef="#br0">247 241 10698,'0'0'18679,"-12"-8"-18081,5 3-488,4 3-87,1-1-1,-1 1 0,0 0 0,1 0 1,-1 0-1,0 1 0,0-1 1,0 1-1,0-1 0,0 1 0,-1 0 1,1 0-1,0 1 0,-1-1 1,1 1-1,0-1 0,-1 1 0,1 0 1,0 0-1,-1 1 0,1-1 0,0 1 1,-1-1-1,-2 2 0,-6 4 111,1 0 1,0 1-1,1 1 0,-1-1 0,-16 18 0,23-21-71,0 0 0,0 1 0,1-1-1,0 1 1,-1 0 0,2 0 0,-1 0 0,1 0 0,-1 0 0,1 1-1,1-1 1,-1 0 0,1 1 0,0 0 0,0 8 0,1-13-59,0 0 0,0 1 0,0-1 0,0 0 0,0 1 0,1-1 1,-1 0-1,1 0 0,-1 1 0,1-1 0,-1 0 0,1 0 0,0 0 0,-1 0 1,1 1-1,0-1 0,0 0 0,0-1 0,0 1 0,0 0 0,0 0 0,0 0 1,2 1-1,1-1 9,0 1 1,-1-1-1,1 0 1,0 0 0,-1 0-1,1 0 1,0-1-1,6 1 1,0-1 12,1-1-1,0 0 1,-1 0 0,0-1-1,19-6 1,-16 2-25,0 0 0,-1 0 0,0-2 0,0 1 0,-1-2 0,0 1 0,0-2 0,-1 1 0,-1-1 0,1-1 0,-2 0 0,1 0 0,-1-1 0,-1 0 0,0 0 0,-1-1 0,0 1 0,-1-1 0,-1-1 0,0 1 0,0-1 0,-2 1 0,3-28 0,-5 38 0,0-1 0,0 1 0,-1-1 0,1 1 0,-1-1 0,0 1 0,0-1 0,0 1 0,0 0 0,-1 0 0,1 0 0,-1-1 0,0 1 0,0 1 0,0-1 0,0 0 0,-4-3 0,2 2 0,-1 1 0,0-1 0,0 1 0,0 0 0,0 1 0,0-1 0,-1 1 0,1 0 0,-11-2 0,-1 1 0,-1 0 0,0 2 0,1 0 0,-1 1 0,0 1 0,-19 3 0,23-2 10,0 2 0,0-1 0,-22 11 0,33-13-37,0 0 1,0 0-1,0 0 1,0 0-1,0 1 1,0 0-1,0 0 0,0-1 1,1 2-1,-1-1 1,1 0-1,0 0 1,-1 1-1,1-1 0,0 1 1,0 0-1,1 0 1,-1-1-1,1 1 1,-1 0-1,-1 5 0,3-6-201,0-1-1,1 0 0,-1 0 0,0 0 0,0 0 0,1 0 0,-1 0 0,0 0 0,1 1 0,-1-1 0,1 0 0,0 0 0,-1-1 0,1 1 0,0 0 0,-1 0 1,1 0-1,0 0 0,0-1 0,0 1 0,0 0 0,0-1 0,0 1 0,0 0 0,0-1 0,0 0 0,0 1 0,0-1 0,0 0 0,2 1 0,36 4-7461,-38-5 7370,29 1-8723</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69"/>
    </inkml:context>
    <inkml:brush xml:id="br0">
      <inkml:brushProperty name="width" value="0.025" units="cm"/>
      <inkml:brushProperty name="height" value="0.025" units="cm"/>
    </inkml:brush>
  </inkml:definitions>
  <inkml:trace contextRef="#ctx0" brushRef="#br0">210 77 15054,'0'0'3577,"6"-11"-289,3-5-1838,6-7 321,-1-3 3443,-44 50-2801,10-3-2413,-12 9 0,1 2 0,1 2 0,2 0 0,2 2 0,-23 40 0,41-44-3100,10-25 218,7-20-3,0-10-4487,-3-5-5280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70"/>
    </inkml:context>
    <inkml:brush xml:id="br0">
      <inkml:brushProperty name="width" value="0.025" units="cm"/>
      <inkml:brushProperty name="height" value="0.025" units="cm"/>
    </inkml:brush>
  </inkml:definitions>
  <inkml:trace contextRef="#ctx0" brushRef="#br0">1 0 17553,'0'0'12427,"69"59"-11402,-36-42-544,3-1-417,3 2-64,-5-1-865,-4-2-2146,-9-1-3235,-7-3-6117</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71"/>
    </inkml:context>
    <inkml:brush xml:id="br0">
      <inkml:brushProperty name="width" value="0.025" units="cm"/>
      <inkml:brushProperty name="height" value="0.025" units="cm"/>
    </inkml:brush>
  </inkml:definitions>
  <inkml:trace contextRef="#ctx0" brushRef="#br0">0 0 15182,'0'0'15129,"4"10"-14392,1 10-496,0 0 0,-2 0 0,2 34 1,2 13-534,1-35-1803,-7-29-2642,0-16-13009</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37.672"/>
    </inkml:context>
    <inkml:brush xml:id="br0">
      <inkml:brushProperty name="width" value="0.025" units="cm"/>
      <inkml:brushProperty name="height" value="0.025" units="cm"/>
    </inkml:brush>
  </inkml:definitions>
  <inkml:trace contextRef="#ctx0" brushRef="#br0">0 77 14926,'0'0'9465,"1"-8"-7351,0 5-1990,-1 0 0,0 1 1,1-1-1,-1 1 0,1-1 0,0 0 0,0 1 1,0 0-1,0-1 0,1 1 0,-1 0 0,0-1 1,1 1-1,0 0 0,0 0 0,-1 0 0,1 0 1,0 1-1,0-1 0,1 0 0,-1 1 0,0-1 1,0 1-1,1 0 0,-1 0 0,1 0 0,-1 0 1,1 0-1,0 1 0,-1-1 0,1 1 0,-1-1 1,5 1-1,18-4 293,0 1 0,38 0 1,-55 3-362,-1 0 0,0 0 0,0 1 1,0 0-1,0 1 0,0-1 0,0 1 1,0 0-1,0 1 0,-1 0 0,1 0 1,-1 0-1,9 7 0,-13-9-56,-1 1 0,1-1 0,-1 1 0,0-1 0,0 1 0,1 0 0,-1 0 0,0 0 0,0-1 0,-1 1 0,1 0 0,0 0 0,-1 0 0,1 1 0,-1-1 0,1 0 0,-1 0 0,0 0 0,0 0 0,0 0 0,0 0 0,-1 0 0,1 0 0,0 1 0,-1-1 0,1 0 0,-1 0 0,0 0 0,0-1 0,0 1 0,0 0 0,0 0 0,0 0 0,0-1 0,-1 1 0,1 0 0,-1-1 0,1 1 0,-3 0 0,-2 5 0,-1-1 0,0 0 0,0-1 0,0 0 0,-1 0 0,0-1 0,-15 7 0,28-11 0,0-1 0,1 1 0,-1 0 0,1 0 0,-1 0 0,0 1 0,1 0 0,-1 0 0,1 0 0,-1 1 0,0-1 0,0 1 0,0 1 0,0-1 0,0 1 0,-1-1 0,1 1 0,-1 1 0,0-1 0,0 1 0,0 0 0,4 4 0,-5-5 0,0 0 0,0 1 0,-1-1 0,1 1 0,-1-1 0,0 1 0,0 0 0,-1-1 0,1 1 0,-1 0 0,1 0 0,-1 0 0,0 5 0,-1-6 0,0 0 0,0-1 0,0 1 0,0-1 0,-1 1 0,0 0 0,1-1 0,-1 1 0,0-1 0,0 1 0,0-1 0,0 0 0,-1 0 0,1 1 0,-1-1 0,1 0 0,-1 0 0,0 0 0,0 0 0,0-1 0,0 1 0,-3 2 0,-6 3 0,-1-1 0,1 1 0,-1-2 0,-1 0 0,1 0 0,-1-2 0,0 1 0,1-1 0,-26 2 0,32-4 0,-1-1 0,1 1 0,-1-1 0,0 0 0,0-1 0,1 0 0,-1 0 0,1 0 0,-1-1 0,1 1 0,-1-2 0,1 1 0,0-1 0,0 0 0,0 0 0,1 0 0,-1-1 0,1 0 0,-1 0 0,1-1 0,-4-5 0,4-1-2222,16 8-3800,-2 1 1582,11-2-9749</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00.679"/>
    </inkml:context>
    <inkml:brush xml:id="br0">
      <inkml:brushProperty name="width" value="0.025" units="cm"/>
      <inkml:brushProperty name="height" value="0.025" units="cm"/>
    </inkml:brush>
  </inkml:definitions>
  <inkml:trace contextRef="#ctx0" brushRef="#br0">214 12 4773,'0'0'4142,"-12"2"-1894,-112 14 3310,47-11 6468,773-22-8006,-60 11-4020,-145 20 0,-142-30 0,-212 7 0,-146 10-75,1 0 1,-1 1-1,1 0 0,0 1 0,0 0 1,0 0-1,0 0 0,1 1 0,-1 0 1,-10 9-1,14-11-4041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08.445"/>
    </inkml:context>
    <inkml:brush xml:id="br0">
      <inkml:brushProperty name="width" value="0.025" units="cm"/>
      <inkml:brushProperty name="height" value="0.025" units="cm"/>
    </inkml:brush>
  </inkml:definitions>
  <inkml:trace contextRef="#ctx0" brushRef="#br0">5 1 15791,'0'0'16976,"-5"20"-16976,5-18 0,0 5 0,0-5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48"/>
    </inkml:context>
    <inkml:brush xml:id="br0">
      <inkml:brushProperty name="width" value="0.025" units="cm"/>
      <inkml:brushProperty name="height" value="0.025" units="cm"/>
      <inkml:brushProperty name="color" value="#FFC114"/>
    </inkml:brush>
  </inkml:definitions>
  <inkml:trace contextRef="#ctx0" brushRef="#br0">316 323 4036,'2'-2'1067,"1"0"1,-1 0-1,1-1 1,-1 1-1,0-1 0,0 1 1,0-1-1,0 0 1,0 0-1,-1 0 1,1 0-1,-1 0 0,0 0 1,0 0-1,1-7 1,-2 9-870,0 1 1,0-1-1,0 0 0,-1 0 1,1 0-1,0 0 0,-1 1 1,1-1-1,0 0 1,-1 0-1,1 1 0,-1-1 1,1 0-1,-1 1 0,1-1 1,-1 0-1,0 1 1,1-1-1,-1 1 0,0-1 1,1 1-1,-3-1 0,0-1-88,0 1 0,0 0 0,0 0-1,0 1 1,-1-1 0,1 0 0,0 1-1,-7 0 1,2 1-27,-1-1-1,1 1 1,0 1-1,0 0 1,-1 0-1,1 1 1,1-1-1,-1 2 0,0-1 1,1 1-1,-1 0 1,1 1-1,0 0 1,1 0-1,-1 0 1,1 1-1,0 0 1,1 0-1,-1 1 1,1-1-1,0 1 1,1 0-1,-1 1 0,2-1 1,-1 1-1,1 0 1,0 0-1,-3 13 1,6-20-70,0 0 0,0 1 1,-1-1-1,1 0 0,0 1 0,1-1 1,-1 0-1,0 1 0,0-1 1,0 0-1,1 0 0,-1 1 0,1-1 1,-1 0-1,1 0 0,-1 0 0,1 1 1,0-1-1,-1 0 0,1 0 0,0 0 1,0 0-1,0 0 0,0 0 1,0-1-1,0 1 0,0 0 0,0 0 1,0-1-1,1 1 0,-1-1 0,0 1 1,0-1-1,0 1 0,1-1 1,-1 0-1,0 0 0,1 1 0,-1-1 1,0 0-1,1 0 0,-1 0 0,0 0 1,3-1-1,6 1 37,0-1 1,-1 0-1,1-1 0,16-4 1,-7 0-24,-1-2 0,0 1 1,0-2-1,-1-1 0,0 0 1,0-1-1,-1 0 0,-1-2 1,23-22-1,-30 27-7,-1 0 0,0 0 0,0 0 0,-1-1 0,0 0 0,-1 0 0,0 0 0,0-1 0,-1 0 0,0 0 0,-1 0 0,0 0-1,0-1 1,-2 1 0,1-1 0,-1 0 0,0 1 0,-1-1 0,-2-13 0,2 20 9,-1-1-1,-1 1 0,1 0 1,0 0-1,-1-1 0,0 1 1,0 0-1,0 1 0,-1-1 0,1 0 1,-1 1-1,0-1 0,0 1 1,0 0-1,-7-6 0,4 5-16,-1 0-1,0 0 1,0 1-1,0 0 1,0 0-1,0 0 0,-1 1 1,-11-2-1,2 1 35,0 2-1,0 0 0,0 0 0,0 2 1,1 0-1,-1 1 0,-29 8 0,25-4 194,0 1-1,1 1 0,0 1 0,-28 17 0,43-23-305,-1 0-1,1 0 0,0 1 1,1 0-1,-1 0 1,0 0-1,1 0 0,0 1 1,0-1-1,1 1 0,-1 0 1,1 0-1,0 0 0,0 1 1,1-1-1,-1 1 0,1 0 1,0 0-1,1-1 1,-2 12-1,3-15-329,0 1 1,1-1-1,-1 1 0,1-1 1,-1 0-1,1 1 0,0-1 1,0 0-1,0 1 0,0-1 1,1 0-1,-1 0 0,0 0 1,1 0-1,0 0 0,-1-1 1,5 4-1,22 16-9856,-7-8-3621</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49"/>
    </inkml:context>
    <inkml:brush xml:id="br0">
      <inkml:brushProperty name="width" value="0.025" units="cm"/>
      <inkml:brushProperty name="height" value="0.025" units="cm"/>
      <inkml:brushProperty name="color" value="#FFC114"/>
    </inkml:brush>
  </inkml:definitions>
  <inkml:trace contextRef="#ctx0" brushRef="#br0">15 49 4740,'0'0'13635,"2"-9"-10913,6-20 2673,-14 48-4079,1-4-999,1-1 0,1 1 0,1 0 1,0 0-1,0 0 0,2 27 0,0-41-303,0 1 0,0-1-1,1 1 1,-1-1 0,1 0-1,-1 1 1,0-1 0,1 0-1,0 0 1,-1 1 0,1-1-1,0 0 1,0 0 0,0 0-1,0 0 1,0 0 0,0 0-1,0 0 1,0 0-1,0 0 1,0 0 0,0-1-1,0 1 1,1 0 0,0 0-1,2 0 15,0 0-1,0 0 0,0-1 1,1 1-1,-1-1 0,0 0 1,0 0-1,7-1 0,0 0 16,-1-1 0,0 0 0,0-1 0,0 0 1,0-1-1,13-7 0,-12 5-23,0-2-1,0 1 1,-1-2 0,0 1 0,0-1 0,-1-1 0,0 0 0,-1 0 0,0 0 0,-1-1 0,0-1 0,0 1 0,-2-1 0,9-22 0,-42 75-181,24-34 163,-26 67 94,29-70-90,-1 0 0,1 1 0,0-1 0,0 1 0,1-1 0,0 1 0,-1-1 0,1 1 0,1 0 0,-1-1 0,1 1-1,0-1 1,0 1 0,3 7 0,-3-11-126,1 1 0,-1 0 0,1-1 0,0 1 0,-1-1 0,1 1 0,0-1 0,0 0 0,0 0 0,0 0 0,1 0 0,-1 0 0,0 0 0,0-1 0,0 1 0,1-1 0,-1 1 0,0-1 0,4 0-1,27-4-10060,-18-7 764</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50"/>
    </inkml:context>
    <inkml:brush xml:id="br0">
      <inkml:brushProperty name="width" value="0.025" units="cm"/>
      <inkml:brushProperty name="height" value="0.025" units="cm"/>
      <inkml:brushProperty name="color" value="#FFC114"/>
    </inkml:brush>
  </inkml:definitions>
  <inkml:trace contextRef="#ctx0" brushRef="#br0">12 0 15567,'0'0'9321,"-7"54"-7207,3-32-865,3 1-673,1 3-416,0-3-128,0 0-256,0-4-1313,2-6-994,5-5-1056,-1-8 32,-1 0-1442,0-12-7591</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51"/>
    </inkml:context>
    <inkml:brush xml:id="br0">
      <inkml:brushProperty name="width" value="0.025" units="cm"/>
      <inkml:brushProperty name="height" value="0.025" units="cm"/>
      <inkml:brushProperty name="color" value="#FFC114"/>
    </inkml:brush>
  </inkml:definitions>
  <inkml:trace contextRef="#ctx0" brushRef="#br0">38 33 14638,'0'0'8798,"9"-5"-7362,0 0-1006,0 1 1,1 0 0,-1 0 0,18-4 0,-25 8-373,0-1 0,-1 1 0,1-1 0,0 1 0,0-1 0,-1 1 0,1 0 0,0 0 0,0 0 0,-1 0 0,1 0 0,0 1 1,0-1-1,0 0 0,-1 1 0,1-1 0,0 1 0,-1 0 0,1 0 0,-1-1 0,1 1 0,0 0 0,-1 0 0,0 0 0,1 1 0,-1-1 0,0 0 0,0 0 0,1 1 0,-1-1 0,0 1 0,0-1 0,0 1 0,-1-1 0,1 1 0,0 0 0,-1-1 0,1 1 0,-1 0 0,1 0 0,-1-1 0,0 4 0,0 0 67,0-1 0,0 0 0,0 0 0,-1 0-1,0 0 1,0 0 0,0 0 0,-1 0 0,1 0 0,-1 0-1,0 0 1,0-1 0,0 1 0,0-1 0,-1 1 0,1-1-1,-1 0 1,0 0 0,0 0 0,0 0 0,-1-1 0,1 1 0,0-1-1,-1 0 1,-6 3 0,14-6-161,0 1 1,0-1-1,0 1 1,-1-1-1,1 1 0,0 1 1,0-1-1,0 0 1,0 1-1,0 0 0,0 0 1,0 0-1,0 0 0,-1 1 1,1 0-1,0-1 1,-1 1-1,0 1 0,1-1 1,-1 0-1,5 6 1,-6-7 23,-1 0 0,0 0 1,1 1-1,-1-1 0,0 1 1,1-1-1,-1 1 1,0 0-1,0-1 0,-1 1 1,1 0-1,0 0 0,0-1 1,-1 1-1,1 0 0,-1 0 1,0 0-1,1 0 1,-1 0-1,0 0 0,0 0 1,0 0-1,0 0 0,-1-1 1,1 1-1,-1 0 0,1 0 1,-1 0-1,1 0 1,-1 0-1,0-1 0,0 1 1,0 0-1,0-1 0,0 1 1,0-1-1,0 1 0,-1-1 1,1 1-1,-1-1 1,1 0-1,-1 0 0,1 1 1,-1-1-1,-2 1 0,-4 4 72,-1-1 0,0 1 0,0-2-1,-1 1 1,1-1 0,-1-1-1,0 1 1,0-2 0,0 1 0,0-1-1,0-1 1,0 0 0,-1 0 0,1-1-1,-20-3 1,16-4-7229</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52"/>
    </inkml:context>
    <inkml:brush xml:id="br0">
      <inkml:brushProperty name="width" value="0.025" units="cm"/>
      <inkml:brushProperty name="height" value="0.025" units="cm"/>
      <inkml:brushProperty name="color" value="#FFC114"/>
    </inkml:brush>
  </inkml:definitions>
  <inkml:trace contextRef="#ctx0" brushRef="#br0">1 141 13132,'0'0'4912,"12"-1"-2515,302-40 5881,-59 5-7289,347 5-734,-450 28-264,22-5 131,-173 8-63,-40 0-102,20-1-2008,2-9-3937,7 0-658</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53"/>
    </inkml:context>
    <inkml:brush xml:id="br0">
      <inkml:brushProperty name="width" value="0.025" units="cm"/>
      <inkml:brushProperty name="height" value="0.025" units="cm"/>
      <inkml:brushProperty name="color" value="#FFC114"/>
    </inkml:brush>
  </inkml:definitions>
  <inkml:trace contextRef="#ctx0" brushRef="#br0">462 230 9513,'0'0'10575,"-12"-5"-8535,3 1-1818,0 1 0,0 0 0,0 0 0,-1 1 0,1 0 0,0 1 0,-1 0 0,0 0 0,1 1 0,-1 0 0,1 1 1,-1 0-1,1 1 0,-1 0 0,1 0 0,0 1 0,0 0 0,0 0 0,-10 7 0,9-3-94,-1 0 0,1 1 0,1 0-1,0 1 1,0 0 0,-9 13 0,14-17-54,0 1 0,0 0 0,0 0 0,1 0 0,0 1 0,1-1 0,-1 1 0,1-1 1,1 1-1,-1 0 0,1 0 0,-1 11 0,2-17-64,0 0 0,0 1 0,1-1 0,-1 0 0,0 1 0,0-1 0,1 0 0,-1 1 0,1-1 0,-1 0 0,1 0 0,0 0 0,-1 0 0,1 1 0,0-1 0,0 0 0,0 0 0,-1 0 0,1 0 0,0-1 0,1 1 0,-1 0 0,1 1 0,2-1 13,-1 1 0,1-1 0,-1 0 0,1 0 0,-1 0 0,1 0 0,-1-1 0,7 1 0,1-1 42,0-1-1,-1 1 0,0-2 0,1 0 0,15-4 1,-11 0-34,-1-1-1,0 0 1,0-1 0,0 0 0,-1-1 0,-1-1 0,1 0 0,-2-1 0,1 0 0,9-13 0,-12 14 7,-1 0 0,-1-1 1,0 0-1,0 0 0,-1 0 1,0-1-1,-1 0 0,-1 0 1,0-1-1,0 1 0,-1-1 0,2-21 1,-5 30 10,0 0 1,0 0-1,-1 0 0,1 1 1,-1-1-1,0 0 0,0 0 1,0 1-1,0-1 0,-1 0 1,0 1-1,0-1 0,1 1 1,-2 0-1,1 0 0,-4-4 1,1 2-3,0 0 1,-1 0 0,0 1 0,0-1-1,0 2 1,0-1 0,0 1-1,-10-4 1,-3 0-19,-1 1 0,-1 1 0,1 1-1,-1 1 1,-26-1 0,30 3-39,-24-1-9,-44 3 0,74 0 18,0 0 0,1 0 0,0 1 0,-1 1 0,1 0 0,0 0 0,0 1 0,0 0 0,-13 8-1,22-11-22,0-1 0,0 1-1,1-1 1,-1 1-1,1-1 1,-1 1-1,0 0 1,1-1-1,-1 1 1,1 0-1,-1-1 1,1 1 0,0 0-1,-1 0 1,1-1-1,0 1 1,0 0-1,-1 0 1,1 0-1,0-1 1,0 1-1,0 0 1,0 0 0,0 0-1,0-1 1,0 1-1,0 0 1,0 0-1,0 0 1,1 0-1,-1-1 1,0 1-1,0 0 1,1 0 0,-1-1-1,1 1 1,-1 0-1,0 0 1,1-1-1,0 1 1,-1-1-1,1 1 1,-1 0-1,1-1 1,0 1 0,-1-1-1,1 1 1,0-1-1,1 1 1,42 26-2405,-38-24 1815,77 37-7730,-38-21 620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14.754"/>
    </inkml:context>
    <inkml:brush xml:id="br0">
      <inkml:brushProperty name="width" value="0.025" units="cm"/>
      <inkml:brushProperty name="height" value="0.025" units="cm"/>
      <inkml:brushProperty name="color" value="#FFC114"/>
    </inkml:brush>
  </inkml:definitions>
  <inkml:trace contextRef="#ctx0" brushRef="#br0">356 59 17232,'0'0'2952,"-3"-9"150,2 7-2924,0-1 1,0 0-1,0 1 1,0-1-1,0 1 0,-1-1 1,1 1-1,-1-1 1,1 1-1,-1 0 0,0 0 1,0 0-1,0 0 1,0 0-1,-1 0 1,1 0-1,0 1 0,-1-1 1,1 1-1,-1 0 1,1 0-1,-1 0 0,0 0 1,1 0-1,-1 0 1,0 1-1,0-1 0,0 1 1,1 0-1,-4 0 1,-6 1-98,1 0 1,0 0-1,0 1 1,0 1-1,0-1 1,0 2 0,0 0-1,1 0 1,-1 1-1,1 0 1,0 1-1,1 0 1,-1 1 0,1 0-1,1 0 1,-1 1-1,1 0 1,1 0-1,-14 19 1,12-15 2,0 0 0,1 1-1,1 0 1,0 0 0,1 1 0,0 0-1,1 0 1,1 0 0,0 1 0,0-1 0,2 1-1,0 0 1,1 0 0,1 28 0,0-39-74,1 0 1,0 0 0,0 0 0,0 0-1,1 0 1,-1 0 0,1-1 0,0 1-1,0-1 1,0 1 0,0-1 0,1 0-1,0 0 1,-1 0 0,1 0 0,0 0-1,7 4 1,-4-3 9,1 0 0,0-1 0,0 1 0,0-1 0,0-1 0,0 0 0,1 0-1,-1 0 1,11 0 0,-9-1 2,0 0 0,0 0 1,1-1-1,-1-1 0,0 0 0,0 0 0,0 0 0,0-1 0,0-1 1,0 0-1,0 0 0,-1 0 0,1-1 0,-1-1 0,0 1 0,11-10 0,-16 12-13,0-1 0,0 0 0,-1 0 0,1-1 0,-1 1-1,0 0 1,0-1 0,0 0 0,0 1 0,-1-1-1,1 0 1,-1 0 0,0 0 0,0 0 0,-1 0 0,1 0-1,-1-6 1,0 8-5,-1-1 0,1 1 0,-1 0 0,0 0 0,0 0 0,1 0 0,-1 0 0,-1 0 0,1 1 0,0-1 0,0 0 0,-1 1 0,1-1 0,-1 0 0,1 1 0,-1 0 0,0-1 0,0 1 0,1 0 0,-1 0-1,0 0 1,0 0 0,0 0 0,0 0 0,0 1 0,0-1 0,-1 1 0,1-1 0,0 1 0,0 0 0,0 0 0,0 0 0,-3 0 0,1 0-4,-50 1 0,52-1 0,1 0 0,-1 0 0,1 0 0,-1 0 0,1 0 0,-1 1 0,1-1 0,-1 0 0,1 1 0,-1 0 0,1-1 0,-1 1 0,1 0 0,0-1 0,0 1 0,-1 0 0,1 0 0,0 0 0,0 0 0,0 1 0,0-1 0,0 0 0,0 0 0,0 1 0,1-1 0,-1 0 0,0 1 0,1-1 0,-2 3 0,3-3 0,0 0 0,0 0 0,0-1 0,0 1 0,0 0 0,0-1 0,0 1 0,0-1 0,0 1 0,0-1 0,0 0 0,0 1 0,1-1 0,-1 0 0,0 0 0,0 0 0,0 1 0,0-1 0,1-1 0,-1 1 0,2 0 0,36-1 0,-35 1 0,10-2 0,-1 0 0,1-1 0,0-1 0,-1 0 0,0-1 0,0 0 0,0-1 0,12-8 0,6-2 0,-30 16 0,-1 0 0,0-1 0,1 1 0,-1 0 0,1 0 0,-1-1 0,1 1 0,-1 0 0,1 0 0,-1 0 0,1 0 0,-1 0 0,1 0 0,-1 0 0,1 0 0,-1 0 0,1 0 0,-1 0 0,1 0 0,-1 0 0,1 0 0,-1 0 0,1 0 0,-1 1 0,1-1 0,-1 0 0,0 0 0,1 1 0,-1-1 0,1 0 0,-1 1 0,0-1 0,1 0 0,-1 1 0,0-1 0,1 0 0,-1 1 0,0-1 0,1 1 0,-1-1 0,0 1 0,0-1 0,0 1 0,1 0 0,0 34 0,-16 37 0,3-34-1243,-9 53 1,16-57-2074,-1 65-1,6-79-6687</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35.275"/>
    </inkml:context>
    <inkml:brush xml:id="br0">
      <inkml:brushProperty name="width" value="0.025" units="cm"/>
      <inkml:brushProperty name="height" value="0.025" units="cm"/>
    </inkml:brush>
  </inkml:definitions>
  <inkml:trace contextRef="#ctx0" brushRef="#br0">0 0 21941,'0'0'2210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36.555"/>
    </inkml:context>
    <inkml:brush xml:id="br0">
      <inkml:brushProperty name="width" value="0.025" units="cm"/>
      <inkml:brushProperty name="height" value="0.025" units="cm"/>
    </inkml:brush>
  </inkml:definitions>
  <inkml:trace contextRef="#ctx0" brushRef="#br0">0 43 7687,'0'0'21461,"9"-3"-19812,29-8-1431,0 2 0,1 2 0,0 1 0,46-1-1,174 7 531,-119 3-615,-112-4-1261,-36 0-1680,-46 5-4387,25 2-59</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36.931"/>
    </inkml:context>
    <inkml:brush xml:id="br0">
      <inkml:brushProperty name="width" value="0.025" units="cm"/>
      <inkml:brushProperty name="height" value="0.025" units="cm"/>
    </inkml:brush>
  </inkml:definitions>
  <inkml:trace contextRef="#ctx0" brushRef="#br0">0 41 13293,'0'0'19079,"15"2"-18727,23 2-341,0-2 0,0-2-1,64-8 1,118-20-3398,2 16-6102</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21.481"/>
    </inkml:context>
    <inkml:brush xml:id="br0">
      <inkml:brushProperty name="width" value="0.025" units="cm"/>
      <inkml:brushProperty name="height" value="0.025" units="cm"/>
    </inkml:brush>
  </inkml:definitions>
  <inkml:trace contextRef="#ctx0" brushRef="#br0">1 82 11883,'0'0'6449,"8"-10"-5114,-2 1-1081,-4 5-196,1 0 0,0 1 0,0-1-1,1 0 1,-1 1 0,0 0 0,1-1 0,0 1 0,0 1-1,0-1 1,0 1 0,0-1 0,1 1 0,-1 0 0,7-1-1,5-1-59,-1 0 0,1 2-1,0 0 1,0 1 0,0 0-1,1 1 1,24 4 0,-33-3 41,1 1 0,-1 1 0,-1-1 0,1 1 0,0 0 0,-1 1 0,1 0 1,-1 0-1,0 1 0,-1-1 0,1 2 0,-1-1 0,0 1 0,0 0 0,0 0 0,6 10 0,-9-11 48,0 0-1,1 0 0,-1-1 1,1 1-1,0-1 0,0 0 1,0 0-1,1 0 0,-1-1 1,1 1-1,0-1 0,0 0 1,0-1-1,0 1 0,0-1 1,1 0-1,-1 0 1,1-1-1,0 1 0,-1-1 1,1-1-1,9 1 0,37-2-55,-1-2 0,0-3 1,0-1-1,-1-3 0,68-23 0,-91 28 205,-17 19 1892,-7-7-1396,-1-5-651,-1-1-1,1 1 1,0-1-1,-1 0 1,1 0-1,0 0 1,0 0-1,0 0 1,0 0-1,0 0 1,0-1-1,0 1 1,0-1-1,1 1 1,-1-1-1,0 0 1,0 0-1,0 0 1,0 0-1,0-1 1,5 0-1,2 1 205,24-3-75,0 0 0,0-3 0,-1-1 0,0-1 0,37-15 0,-26 9-875,85-17 0,-127 31 634,-1 0 0,1 0 0,-1-1 0,1 1 0,-1 0 0,1 0 1,-1 0-1,1 0 0,-1 0 0,1 0 0,0 0 0,-1 0 0,1 0 0,-1 0 0,1 0 0,-1 0 0,1 0 0,-1 0 0,1 0 0,-1 1 0,1-1 0,-1 0 0,1 0 0,-1 1 0,1-1 0,-1 0 0,1 1 0,-1-1 0,0 0 0,1 1 1,-1-1-1,0 0 0,1 1 0,-1-1 0,0 1 0,1-1 0,-1 1 0,0-1 0,0 1 0,0-1 0,1 1 0,-1-1 0,0 1 0,0-1 0,0 1 0,0-1 0,0 1 0,0 0 0,0-1 0,0 1 0,0-1 0,0 1 0,0-1 0,0 1 1,-1-1-1,1 1 0,0-1 0,0 1 0,-1-1 0,1 1 0,0-1 0,-1 1 0,-20 30-3939,5-16-1849</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7.661"/>
    </inkml:context>
    <inkml:brush xml:id="br0">
      <inkml:brushProperty name="width" value="0.025" units="cm"/>
      <inkml:brushProperty name="height" value="0.025" units="cm"/>
    </inkml:brush>
  </inkml:definitions>
  <inkml:trace contextRef="#ctx0" brushRef="#br0">836 51 3011,'-30'-18'-160,"24"14"394,-1 0 0,1 0 0,-1 1 0,0 0 0,0 0 0,0 0 0,0 1 0,0 0 0,-1 0 0,1 1 0,-13-1 0,0 2 4,1 1 1,0 1 0,0 1 0,0 0 0,0 2-1,0 0 1,1 1 0,0 1 0,0 0-1,1 2 1,0 0 0,0 0 0,1 2-1,0 0 1,1 1 0,0 1 0,1 0 0,1 1-1,0 0 1,0 1 0,-12 21 0,-23 34 511,-70 112 101,102-152-791,1 0-1,1 1 1,2 1 0,-13 45 0,-42 157 298,62-211-318,1 1 0,1-1 0,1 1 0,0 0 1,2 0-1,1 0 0,5 27 0,2-1 40,3-1 0,22 64-1,33 44-130,-8-20 118,-52-119-32,1 0 1,1-1-1,1 0 0,0-1 0,1 0 0,1 0 0,23 26 0,-24-32 32,1-1-1,-1 0 1,2-1-1,-1 0 0,1-1 1,0-1-1,1 1 1,-1-2-1,1 0 1,0 0-1,20 3 1,111 21 208,116 30 256,-241-53-490,0-1 0,1-1 1,0-1-1,0-1 1,0-1-1,0 0 0,1-2 1,-1 0-1,0-1 0,0-1 1,0-1-1,-1-1 0,1 0 1,34-16-1,-33 10 90,1 0 1,-2-2-1,1 0 0,-2-1 1,0-1-1,-1-1 0,0 0 1,-1-2-1,-1 0 0,-1-1 1,-1 0-1,15-26 0,26-59-83,-4-3 0,62-191 0,-101 258-41,-1-1 1,-2 0-1,-2 0 0,-2-1 0,-2 0 0,-2-44 0,-4 33 115,-3 1 1,-2-1-1,-2 1 1,-22-68-1,23 93-114,-1 0 0,0 1 0,-2 0 0,-1 1 0,-1 1-1,-23-30 1,24 37-6,-2 2-1,0-1 1,0 2-1,-1 0 0,-1 1 1,0 1-1,-1 0 1,-1 2-1,-20-10 1,-21-5-163,-2 3 1,0 3-1,-1 2 1,0 3-1,-1 3 1,-79-3-1,12 9-731,0 5-1,-143 20 1,153-6-2770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8.978"/>
    </inkml:context>
    <inkml:brush xml:id="br0">
      <inkml:brushProperty name="width" value="0.025" units="cm"/>
      <inkml:brushProperty name="height" value="0.025" units="cm"/>
    </inkml:brush>
  </inkml:definitions>
  <inkml:trace contextRef="#ctx0" brushRef="#br0">0 0 10122,'0'0'18332,"2"10"-17622,2 18-147,-1 2 0,-3 50 0,2 23-10,-2-100-535,1-1-1,-1 1 1,1 0 0,-1-1 0,1 1 0,0 0 0,0-1 0,0 1 0,0-1-1,1 0 1,-1 1 0,1-1 0,-1 0 0,1 0 0,3 3 0,12 2-2760,-16-11-2632,-2-9-820,-5 0-554</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4:19.322"/>
    </inkml:context>
    <inkml:brush xml:id="br0">
      <inkml:brushProperty name="width" value="0.025" units="cm"/>
      <inkml:brushProperty name="height" value="0.025" units="cm"/>
    </inkml:brush>
  </inkml:definitions>
  <inkml:trace contextRef="#ctx0" brushRef="#br0">1 4 13325,'0'0'11050,"58"-4"-8776,-31 4-288,3 0-577,1 2-480,1 2-576,0-1-257,-5-1-128,2 2-1250,-5-4-2081,-4 0-2979,-2-1-8776</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0.120"/>
    </inkml:context>
    <inkml:brush xml:id="br0">
      <inkml:brushProperty name="width" value="0.025" units="cm"/>
      <inkml:brushProperty name="height" value="0.025" units="cm"/>
    </inkml:brush>
  </inkml:definitions>
  <inkml:trace contextRef="#ctx0" brushRef="#br0">1569 213 2819,'-1'-12'481,"-1"1"1,0-1 0,-1 1-1,-1 0 1,-5-13 0,-3-12 370,11 31-795,-1 1 1,0 0-1,0 0 1,0 0 0,-1 0-1,1 0 1,-1 0-1,0 1 1,0-1-1,0 1 1,0 0-1,-1 0 1,1 0-1,-1 0 1,0 0-1,0 1 1,0 0-1,0 0 1,0 0-1,0 0 1,0 1 0,-1-1-1,1 1 1,-1 0-1,1 1 1,-1-1-1,-5 1 1,-13-1-510,-1 1 0,1 1 1,0 2-1,-24 4 1,44-6 324,-183 21-1316,-96-17 4028,270-7-2388,1 0 1,-1 0-1,1-1 0,0-1 0,0 1 1,-18-11-1,16 9 33,0-1 0,1 1 0,-2 1 0,-17-3 0,15 5-177,0 2 0,0 0 1,0 0-1,0 2 0,0 0 1,1 1-1,-1 0 0,1 1 1,-1 1-1,1 1 0,1 0 1,-16 9-1,-19 12 47,2 3 0,-47 39 0,70-51 44,2-2 102,0 2 1,1 1-1,0 1 1,-18 23 0,30-31-211,1 0 1,0 1 0,1-1 0,0 2 0,1-1 0,0 1 0,1 0-1,1 0 1,-5 23 0,0 35-5,3-1 0,2 1 0,10 102 0,-2-148 34,2 1 0,1-1 0,1 0 0,1-1 0,20 38 0,-9-17-72,-15-31 37,2 0-1,-1 0 1,2-1 0,0 0 0,1 0-1,0-1 1,1 0 0,0 0-1,1-1 1,1-1 0,-1 0-1,2 0 1,0-1 0,0-1-1,18 10 1,180 104 296,-149-82-302,2-4-1,137 59 1,115 16-490,-288-104 482,0-1 0,0-1 0,0-2-1,1-1 1,0-1 0,-1-1 0,51-5 0,-35-3 6,-2-1 0,1-2 0,-1-2 1,58-25-1,-80 28 60,-2-1-1,1-1 1,-1-1 0,-1-1-1,0 0 1,-1-1 0,0-1 0,-1-1-1,-1 0 1,17-24 0,-5 1-33,-1-1 0,-2-1 0,30-74 0,-33 65-54,-4-1 0,18-86 0,-28 106 120,-3 0 0,0-1 0,-2 1 0,-1 0 0,-8-61 0,2 64 180,-2 0 0,-1 1 0,-1 0 0,-1 1 0,-20-35 0,2 10 196,-60-75 0,73 106-475,-1 0 0,-1 2 1,-1 0-1,0 1 0,-1 1 1,-1 0-1,-1 2 1,0 1-1,-39-18 0,31 19-30,-1 2-1,-1 1 0,0 1 0,0 2 1,0 1-1,-1 1 0,-40 2 1,-10 5-1176,-85 15 0,32-2-2450,-11-5-3744</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6.545"/>
    </inkml:context>
    <inkml:brush xml:id="br0">
      <inkml:brushProperty name="width" value="0.025" units="cm"/>
      <inkml:brushProperty name="height" value="0.025" units="cm"/>
    </inkml:brush>
  </inkml:definitions>
  <inkml:trace contextRef="#ctx0" brushRef="#br0">258 208 3171,'0'0'2381,"10"-12"-139,0 1-1803,44-59 4155,-50 64-3941,-1 1 0,1-1 0,-1 0 0,-1 0 0,1 0 0,-1 0 0,0 0 0,-1 0 0,1-1 0,-1 1 0,0-1 0,-1-8 0,0 13-525,0 1-1,-1 0 1,1-1-1,-1 1 1,0 0-1,1-1 1,-1 1-1,0 0 1,0 0-1,0-1 1,0 1-1,0 0 1,0 0-1,0 0 1,0 0-1,0 1 1,-1-1-1,1 0 1,0 0-1,-1 1 1,1-1-1,0 1 1,-1-1-1,1 1 1,-1-1-1,1 1 1,-1 0-1,1 0 1,0 0-1,-1 0 1,1 0-1,-1 0 1,1 0-1,-1 0 1,1 0-1,-2 1 1,-4 0 6,1 0-1,0 0 1,-1 1-1,1-1 1,0 1 0,0 1-1,-9 4 1,-2 5 8,1 1 0,0 1 0,1 1 0,0 0 0,1 0 0,1 2 0,0 0 0,-19 36 0,12-16 187,2 2 0,1 0 0,-16 59 0,28-82-280,1 0-1,1 0 1,0 1 0,1-1-1,0 22 1,2-34-39,0-1-1,0 1 1,1-1 0,-1 0 0,1 1 0,0-1 0,0 1 0,0-1 0,0 0 0,0 0 0,1 0 0,-1 0 0,1 0-1,0 0 1,0 0 0,0 0 0,0 0 0,1-1 0,-1 1 0,1-1 0,-1 0 0,1 0 0,0 0 0,0 0 0,0 0 0,0-1-1,0 1 1,0-1 0,0 0 0,1 0 0,4 1 0,1 0 30,1-1 0,-1 0 1,1 0-1,0-1 0,-1-1 0,1 1 0,-1-1 1,1-1-1,-1 0 0,11-3 0,-16 3-18,-1 1 1,1 0-1,-1-1 0,1 0 0,-1 0 0,0 0 0,0 0 0,0-1 1,0 1-1,0-1 0,0 0 0,-1 1 0,1-1 0,-1-1 0,0 1 1,0 0-1,0 0 0,0-1 0,-1 1 0,1-1 0,-1 1 0,0-1 1,0 0-1,0 0 0,-1 1 0,1-1 0,-1-8 0,0 11 6,0-1 1,0 1-1,0-1 0,-1 0 0,1 1 0,-1-1 0,1 1 0,-1-1 0,1 1 0,-1-1 0,0 1 1,0 0-1,0-1 0,1 1 0,-1 0 0,-1-1 0,1 1 0,0 0 0,0 0 0,0 0 0,-1 0 0,0-1 1,-3 0 5,1 0 1,0 0 0,-1 0-1,1 1 1,-1-1 0,1 1 0,-9-1-1,2 1-27,1 0 0,-1 1 0,0 0 0,1 1-1,-1 0 1,-15 4 0,23-4-11,1 0-1,0 0 1,-1 0 0,1 0 0,0 0-1,-1 1 1,1-1 0,0 1 0,0-1-1,0 1 1,0 0 0,1 0-1,-1 0 1,-2 3 0,4-5 3,0 0 1,0 1 0,-1-1-1,1 0 1,0 1-1,0-1 1,0 1-1,0-1 1,0 0-1,0 1 1,0-1 0,0 0-1,0 1 1,0-1-1,0 1 1,0-1-1,0 0 1,0 1-1,0-1 1,0 0-1,0 1 1,0-1 0,0 0-1,1 1 1,-1-1-1,0 0 1,0 1-1,0-1 1,1 0-1,-1 1 1,1-1 0,20 3 3,-7-5 10,-1-1-1,0-1 0,0-1 1,0 0-1,0 0 0,-1-1 0,0-1 1,0 0-1,18-15 0,-15 11-54,1 1-1,0 1 0,0 0 0,23-8 0,-39 17 37,1 0-1,0 1 0,-1-1 0,1 0 0,-1 1 0,1-1 0,-1 0 0,1 1 0,-1-1 0,1 0 0,-1 1 0,1-1 0,-1 1 0,0-1 0,1 1 0,-1-1 0,0 1 1,1 0-1,-1-1 0,0 1 0,0-1 0,1 1 0,-1 0 0,0-1 0,0 1 0,0-1 0,0 1 0,0 0 0,0-1 0,0 1 0,0 0 0,0-1 0,0 1 0,0 0 1,0-1-1,0 1 0,-1-1 0,1 1 0,-1 0 0,-3 32-31,-23 44 186,20-63-129,1 1-1,1 0 1,0 0-1,1 1 1,1-1 0,-2 27-1,5-41-62,-1-1 1,1 0-1,0 0 0,0 1 1,0-1-1,0 0 0,0 1 1,1-1-1,-1 0 1,0 0-1,0 1 0,0-1 1,0 0-1,0 0 0,0 1 1,0-1-1,0 0 0,1 0 1,-1 1-1,0-1 0,0 0 1,0 0-1,0 0 0,1 1 1,-1-1-1,0 0 0,0 0 1,1 0-1,-1 0 0,0 1 1,0-1-1,1 0 0,-1 0 1,0 0-1,0 0 0,1 0 1,-1 0-1,0 0 0,0 0 1,1 0-1,14-5-1883,9-14-2171,-2-12-2346,0-7-4035</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6.885"/>
    </inkml:context>
    <inkml:brush xml:id="br0">
      <inkml:brushProperty name="width" value="0.025" units="cm"/>
      <inkml:brushProperty name="height" value="0.025" units="cm"/>
    </inkml:brush>
  </inkml:definitions>
  <inkml:trace contextRef="#ctx0" brushRef="#br0">93 1 18161,'0'0'11173,"-3"14"-10617,-27 104-243,6 2 0,-10 136 0,34-252-280,-1 3 95,1 0-1,0 1 1,0-1-1,0 1 1,1-1-1,2 9 1,-3-15-106,0 0 0,1 0 0,-1-1 1,0 1-1,1 0 0,-1 0 0,1-1 1,-1 1-1,1 0 0,-1 0 0,1-1 0,0 1 1,-1-1-1,1 1 0,0 0 0,-1-1 0,1 1 1,0-1-1,0 0 0,0 1 0,-1-1 1,1 0-1,1 1 0,0-1 5,0 0 1,1 0-1,-1-1 0,0 1 0,0 0 1,0-1-1,0 1 0,0-1 1,0 0-1,0 0 0,0 0 1,0 0-1,0 0 0,2-2 1,7-6-14,1 0 0,-1 0 1,0-2-1,-1 1 1,17-24-1,40-67-30,-60 89 15,21-35-690,30-74-1</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7.227"/>
    </inkml:context>
    <inkml:brush xml:id="br0">
      <inkml:brushProperty name="width" value="0.025" units="cm"/>
      <inkml:brushProperty name="height" value="0.025" units="cm"/>
    </inkml:brush>
  </inkml:definitions>
  <inkml:trace contextRef="#ctx0" brushRef="#br0">9 1 16015,'0'0'6630,"-8"63"-3747,8-43-224,0 1-770,9 0-1120,5 3-545,3 3-224,1 2-1185,3-4-2722,0-3-3813</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5.228"/>
    </inkml:context>
    <inkml:brush xml:id="br0">
      <inkml:brushProperty name="width" value="0.025" units="cm"/>
      <inkml:brushProperty name="height" value="0.025" units="cm"/>
    </inkml:brush>
  </inkml:definitions>
  <inkml:trace contextRef="#ctx0" brushRef="#br0">1 259 4805,'0'0'8995,"9"-6"-8435,37-23 1493,2 2 0,67-27 0,38 1-1058,-141 49-983,-1 1 1,1 0 0,0 1-1,1 0 1,-1 1 0,0 0-1,0 1 1,1 0 0,-1 1-1,0 1 1,0 0 0,0 0 0,0 1-1,0 1 1,22 9 0,-19-4-1,0-1 1,0 0-1,1-1 0,32 9 1,-40-14-10,0 0-1,0-1 1,0-1-1,0 1 1,0-1 0,1-1-1,-1 1 1,0-1-1,0-1 1,0 1-1,0-2 1,13-4 0,1-4 29,-2 0 0,35-26 1,-43 28 143,1 0 0,-1 0 0,2 1 0,-1 1 0,1 0 0,0 1 0,0 0 0,1 1 0,21-4 0,-33 9-101,0 0-1,-1 0 0,1 0 1,-1 0-1,1 0 0,-1 1 1,1-1-1,0 1 0,-1 0 1,0 0-1,1 0 1,-1 0-1,1 0 0,-1 0 1,0 1-1,3 1 0,28 34 1107,-29-32-1132,-1 0-1,1 0 1,0 0 0,1 0-1,-1-1 1,1 0 0,0 0-1,11 7 1,-11-9-52,0 0-1,0-1 0,1 1 1,-1-1-1,1 0 1,-1 0-1,1-1 1,0 0-1,-1 0 0,1 0 1,-1-1-1,1 1 1,-1-1-1,1-1 1,-1 1-1,1-1 0,-1 0 1,0 0-1,5-3 1,40-29-1902,-12-9-3833,-24 22-2275</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6.398"/>
    </inkml:context>
    <inkml:brush xml:id="br0">
      <inkml:brushProperty name="width" value="0.025" units="cm"/>
      <inkml:brushProperty name="height" value="0.025" units="cm"/>
    </inkml:brush>
  </inkml:definitions>
  <inkml:trace contextRef="#ctx0" brushRef="#br0">265 35 12844,'0'0'10511,"-8"-8"-8850,4 3-1439,3 4-179,0-1 0,-1 1 0,1-1 0,0 1 0,0-1 0,-1 1 1,1 0-1,-1-1 0,1 1 0,-1 0 0,1 0 0,-1 0 0,0 1 0,0-1 0,1 0 0,-1 0 0,0 1 0,0-1 0,0 1 0,0 0 0,1 0 0,-1-1 0,0 1 0,0 0 0,0 1 0,0-1 0,0 0 0,0 0 0,0 1 0,1-1 0,-1 1 1,0 0-1,0-1 0,1 1 0,-1 0 0,-3 2 0,-11 11 162,1 2 1,0-1-1,1 2 1,1 0 0,0 0-1,1 1 1,1 1-1,1 0 1,1 0-1,-8 23 1,8-16-61,0 1 0,2 0 0,1 0 0,1 1 0,2 0 0,0 0 1,2 36-1,1-61-144,0 0 1,1 0 0,-1-1 0,1 1 0,-1 0-1,1 0 1,0-1 0,0 1 0,0-1 0,0 1-1,0-1 1,1 1 0,-1-1 0,1 0 0,-1 1 0,1-1-1,0 0 1,0 0 0,0 0 0,0 0 0,1-1-1,-1 1 1,0-1 0,1 1 0,-1-1 0,1 0-1,-1 0 1,1 0 0,0 0 0,-1 0 0,1-1-1,0 1 1,0-1 0,-1 0 0,1 1 0,0-1-1,0-1 1,4 1 0,4-1 39,1-1-1,0 0 1,0-1-1,-1 0 1,1-1 0,-1 0-1,19-10 1,-13 5 2,-1-1 0,0 0 0,20-18 0,-32 25-27,-1 0 0,0 0 0,0 0 1,0 0-1,0 0 0,0-1 0,0 0 0,-1 1 1,0-1-1,0 0 0,0 0 0,0 0 0,-1 0 1,1 0-1,-1-1 0,0 1 0,-1 0 1,1-1-1,-1 1 0,0-7 0,0 9-6,-1 0 0,0 0 1,0 1-1,0-1 0,0 0 0,-1 1 0,1-1 0,0 1 1,-1-1-1,1 1 0,-1 0 0,0-1 0,1 1 0,-1 0 1,0 0-1,0 0 0,1 0 0,-1 1 0,0-1 0,0 0 1,0 1-1,0-1 0,0 1 0,0 0 0,0 0 0,0 0 1,-2 0-1,-6-1 4,1 1 1,0 0 0,0 0-1,-16 3 1,20-2 16,1 0 0,-1 1 0,1-1 0,0 1 1,0 0-1,-1 0 0,1 1 0,1-1 0,-1 1 0,0 0 0,1 0 1,-1 0-1,1 0 0,0 0 0,0 1 0,0 0 0,-3 6 0,6-10-26,-1 0 0,1 0-1,0 1 1,0-1 0,0 0-1,0 0 1,0 1 0,0-1-1,0 0 1,0 0 0,0 1-1,0-1 1,0 0 0,0 0 0,0 1-1,0-1 1,0 0 0,0 0-1,0 1 1,1-1 0,-1 0-1,0 0 1,0 1 0,0-1-1,0 0 1,0 0 0,1 0-1,-1 1 1,0-1 0,0 0-1,0 0 1,1 0 0,-1 0-1,0 1 1,0-1 0,1 0-1,-1 0 1,0 0 0,0 0-1,1 0 1,-1 0 0,0 0 0,18 0 50,17-8-7,-22 1-24,0 0 1,0-1 0,-1-1 0,13-11 0,-16 12-25,1 0-1,-1 1 1,1 0 0,1 0 0,0 1 0,19-7-1,-30 13-1,0 0 0,1 0 0,-1 0 0,1 0 0,-1 0 0,0 0 0,1 0-1,-1 0 1,0 1 0,1-1 0,-1 0 0,0 0 0,1 0 0,-1 1 0,0-1 0,1 0-1,-1 0 1,0 1 0,0-1 0,1 0 0,-1 1 0,0-1 0,0 0 0,0 1 0,0-1-1,1 0 1,-1 1 0,0-1 0,0 0 0,0 1 0,0-1 0,0 1 0,0-1-1,0 0 1,0 1 0,0-1 0,0 1 0,0-1 0,0 0 0,0 1 0,0 0 0,-1 21-82,0-19 80,-2 15 17,0 0 0,-2 0 0,-8 24 0,7-27-11,1 0 1,1 1-1,0-1 1,-3 32-1,7-47-74,0 1-1,0 0 1,0-1 0,0 1-1,0 0 1,-1-1-1,1 1 1,0 0 0,0-1-1,1 1 1,-1-1-1,0 1 1,0 0-1,0-1 1,0 1 0,0 0-1,1-1 1,-1 1-1,0-1 1,1 1-1,-1 0 1,0-1 0,1 1-1,-1-1 1,1 1-1,-1-1 1,1 1 0,-1-1-1,1 0 1,-1 1-1,1-1 1,-1 0-1,1 1 1,-1-1 0,1 0-1,0 0 1,-1 1-1,1-1 1,0 0-1,-1 0 1,1 0 0,-1 0-1,1 0 1,0 0-1,-1 0 1,1 0-1,0 0 1,-1 0 0,1 0-1,0 0 1,-1 0-1,1-1 1,0 1 0,-1 0-1,1-1 1,-1 1-1,1 0 1,-1-1-1,1 1 1,-1 0 0,1-1-1,-1 1 1,1-1-1,0 0 1,34-32-7232,-14 1-458</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6.737"/>
    </inkml:context>
    <inkml:brush xml:id="br0">
      <inkml:brushProperty name="width" value="0.025" units="cm"/>
      <inkml:brushProperty name="height" value="0.025" units="cm"/>
    </inkml:brush>
  </inkml:definitions>
  <inkml:trace contextRef="#ctx0" brushRef="#br0">72 1 19218,'0'0'5285,"-36"48"-2786,23-16-1026,2 6-576,3 2-641,4 4-192,4-2-64,0-3-96,0-4-256,7-7-449,1-6-480,-1-6-161,-1-8-479,-1-8-738,-2 0-864,-3-10-1955,0-12-6565</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7.065"/>
    </inkml:context>
    <inkml:brush xml:id="br0">
      <inkml:brushProperty name="width" value="0.025" units="cm"/>
      <inkml:brushProperty name="height" value="0.025" units="cm"/>
    </inkml:brush>
  </inkml:definitions>
  <inkml:trace contextRef="#ctx0" brushRef="#br0">0 110 5765,'0'0'6497,"2"-11"-2626,-2 7-3539,1-1 0,-1 1 0,1 0 0,0 0 0,0 0 0,0 0 0,0 0 0,1 0 0,-1 0 0,1 1 0,0-1 0,1 0 0,-1 1 0,0-1 0,1 1 0,0 0 0,0 0 0,0 0 0,0 0 0,0 1 0,0-1 0,1 1 0,0 0 0,-1 0 0,1 0 0,0 0 0,0 1 0,0 0 0,0-1 0,4 1 0,5-1 100,0 0 1,0 1-1,0 1 0,1 1 0,-1-1 1,0 2-1,0 0 0,21 6 1,-30-7-426,0 0 0,0 1 1,0-1-1,-1 1 1,1-1-1,-1 1 1,1 0-1,-1 0 1,1 1-1,-1-1 1,0 1-1,0-1 1,0 1-1,-1 0 1,1 0-1,-1 0 1,1 1-1,-1-1 1,0 1-1,0-1 1,-1 1-1,1-1 0,-1 1 1,0 0-1,0 0 1,0 0-1,0 0 1,0 0-1,-1 0 1,0 0-1,0 0 1,-1 5-1,0-4 31,0 0 0,0 0 0,0 0 0,-1 0 0,0-1 0,0 1 0,0-1 0,-1 1 0,0-1 0,1 0 1,-2 0-1,-4 6 0,-52 39 899,50-42-827,1 0 1,-1 1-1,1 0 1,0 0-1,1 1 1,-10 13-1,17-21-110,1-1 0,0 1 0,0-1 0,0 1 0,0-1 0,-1 1 0,1 0 0,0-1 0,0 1 0,0-1 0,0 1 0,0 0 0,0-1 0,0 1 0,1-1 0,-1 1 0,0 0 0,0-1 0,0 1 0,1-1 0,-1 1 0,0-1 0,0 1 0,1-1 0,-1 1 0,1-1 0,-1 1 0,0-1 0,1 1 0,-1-1 0,1 0 0,-1 1 0,1-1 0,-1 0 0,1 1 0,-1-1 0,1 0 0,-1 0 0,1 1 0,0-1 0,-1 0 0,1 0 0,-1 0 0,2 0 0,37 9 0,-25-6 0,-7-1-5,-1 0 0,1 0 0,0 1 0,-1 0-1,0 1 1,1 0 0,-1 0 0,-1 0 0,1 0 0,-1 1 0,1 0 0,-1 0 0,-1 0 0,1 1-1,-1 0 1,0 0 0,0 0 0,-1 0 0,1 0 0,-1 1 0,-1 0 0,4 12 0,7 2-2379,-12-21 2061,-1 1 0,1 0 0,0-1 0,0 1 0,0-1 0,0 1 0,0-1 0,0 0 0,-1 1 0,1-1 0,0 0 0,0 0 0,0 0 0,0 0 0,0 0 0,0 0 0,0 0 0,0 0 0,0 0 0,0 0 1,0 0-1,2-1 0,9-6-5795</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8.125"/>
    </inkml:context>
    <inkml:brush xml:id="br0">
      <inkml:brushProperty name="width" value="0.025" units="cm"/>
      <inkml:brushProperty name="height" value="0.025" units="cm"/>
    </inkml:brush>
  </inkml:definitions>
  <inkml:trace contextRef="#ctx0" brushRef="#br0">185 113 5381,'7'-23'10659,"2"-1"-5341,11-42 2632,-51 95-7021,31-29-930,-29 32 344,-34 51 0,57-73-239,0-1-1,0 1 1,1 0 0,0 0-1,1 0 1,0 1 0,1 0-1,0 0 1,1 0 0,-2 22-1,4-32-100,0 1 0,1-1 0,-1 0 0,1 1 0,-1-1-1,1 0 1,0 1 0,-1-1 0,1 0 0,0 0 0,0 0 0,0 0-1,0 0 1,0 0 0,0 0 0,0 0 0,0 0 0,0 0 0,1 0-1,-1-1 1,0 1 0,1 0 0,-1-1 0,0 1 0,1-1 0,-1 0-1,0 1 1,1-1 0,-1 0 0,1 0 0,-1 0 0,3 0 0,60 0 91,-44-1-112,-18 0 3,0 1 0,1 0 0,-1 0-1,0 0 1,0 0 0,1 0 0,-1 1 0,0-1-1,0 1 1,0-1 0,0 1 0,0 0 0,1 0-1,-1 0 1,-1 0 0,1 0 0,0 0 0,0 1-1,0-1 1,-1 1 0,1-1 0,1 3 0,-1 0 4,0 1 1,-1-1-1,1 1 1,-1 0 0,-1-1-1,1 1 1,-1 0-1,1 0 1,-2 8-1,1-7 34,0 0 0,0 0 0,-1 0 0,0 0 0,0-1 0,-1 1 0,1 0 0,-1-1 0,0 1 0,-1-1 0,1 0 0,-1 1 0,0-1 0,-1-1 0,1 1 0,-1 0 0,0-1 0,0 0 0,0 0 0,0 0 0,-8 5 0,4-4 14,-1-1 0,0 1 0,0-2 0,0 1 1,0-1-1,0-1 0,-1 0 0,1 0 0,-1-1 0,1 0 0,-1 0 0,-13-2 0,22 1-75,-1 1 1,1-1-1,0 0 0,0 0 1,0 0-1,0 0 0,-1 0 1,1 0-1,0-1 0,0 1 0,0 0 1,0-1-1,0 1 0,0 0 1,0-1-1,-1 0 0,1 1 1,1-1-1,-1 1 0,0-1 1,0 0-1,0 0 0,0 0 1,0 1-1,1-1 0,-1 0 1,0 0-1,1 0 0,-1 0 1,1 0-1,-1 0 0,1 0 0,-1-1 1,1 1-1,0 0 0,-1 0 1,1 0-1,0 0 0,0 0 1,0-1-1,0 1 0,0 0 1,0 0-1,0 0 0,1 0 1,-1-1-1,0 1 0,0 0 1,1 0-1,-1 0 0,1 0 1,-1 0-1,1 0 0,0 0 0,-1 0 1,1 0-1,0 0 0,0 0 1,-1 1-1,1-1 0,0 0 1,0 0-1,0 1 0,0-1 1,0 1-1,0-1 0,2 0 1,20-13-4998,0-4-3159</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9.341"/>
    </inkml:context>
    <inkml:brush xml:id="br0">
      <inkml:brushProperty name="width" value="0.025" units="cm"/>
      <inkml:brushProperty name="height" value="0.025" units="cm"/>
    </inkml:brush>
  </inkml:definitions>
  <inkml:trace contextRef="#ctx0" brushRef="#br0">1 434 9321,'0'0'17029,"10"-8"-16073,17-16-594,-2 0 0,0-2 0,-2-1 1,-1-1-1,22-35 0,-1-8 599,43-92-1,-86 206 97,-22 103-892,12-91-93,-5 110 1,26-160-2868,-8-5 2095,-1 0 1,0 1-1,1-1 1,-1 1-1,0 0 1,0 0-1,1 0 1,-1 0-1,0 0 1,0 0-1,0 1 1,3 2-1</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9.681"/>
    </inkml:context>
    <inkml:brush xml:id="br0">
      <inkml:brushProperty name="width" value="0.025" units="cm"/>
      <inkml:brushProperty name="height" value="0.025" units="cm"/>
    </inkml:brush>
  </inkml:definitions>
  <inkml:trace contextRef="#ctx0" brushRef="#br0">1 39 14862,'0'0'11819,"64"-2"-11563,-25 2-159,-1-1-65,3-8-1378,-5 0-2177,-5 0-2435,-11 1-8936</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5.852"/>
    </inkml:context>
    <inkml:brush xml:id="br0">
      <inkml:brushProperty name="width" value="0.025" units="cm"/>
      <inkml:brushProperty name="height" value="0.025" units="cm"/>
    </inkml:brush>
  </inkml:definitions>
  <inkml:trace contextRef="#ctx0" brushRef="#br0">1 148 14061,'0'0'1863,"14"-7"-1040,39-18 89,94-30 0,-118 46-727,0 1-1,0 2 0,1 1 1,-1 2-1,55-1 0,-82 4-88,1 1-1,-1-1 1,0 1 0,1 0-1,-1 0 1,0 0-1,0 0 1,1 0-1,-1 0 1,0 0 0,0 1-1,0-1 1,-1 1-1,1-1 1,0 1-1,0 0 1,-1 0 0,1-1-1,-1 1 1,0 1-1,1-1 1,-1 0 0,0 0-1,0 0 1,1 5-1,-2-5-6,1 1 0,0-1-1,0 1 1,1-1 0,-1 0 0,0 1-1,1-1 1,-1 0 0,1 0-1,0 0 1,-1 0 0,1 0 0,0-1-1,0 1 1,1 0 0,-1-1 0,0 0-1,0 1 1,1-1 0,-1 0-1,1 0 1,-1 0 0,1-1 0,4 2-1,20-2 225,0-1 1,-1-2-1,0-1 0,1 0 0,-1-2 0,32-12 0,-20 7-248,73-12 1,-111 23-67,13-2 165,1 1-1,0 0 1,23 2 0,-33 0-46,0-1 1,0 1-1,0 0 1,0 1-1,-1-1 1,1 1-1,0-1 1,-1 1-1,1 0 1,-1 1 0,1-1-1,-1 0 1,0 1-1,0 0 1,0 0-1,4 5 1,-4-4 2,0 0 1,0-1-1,0 1 1,0-1-1,1 0 1,0 0 0,-1 0-1,1 0 1,0-1-1,0 1 1,1-1-1,-1 0 1,9 2-1,-4-2-31,1-1-1,-1 0 1,0 0-1,1-1 0,-1 0 1,11-2-1,3-3-40,1-1 0,-1 0 0,-1-2 0,0 0 0,0-2-1,0 0 1,33-23 0,4 0-712,-55 31-1340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8.062"/>
    </inkml:context>
    <inkml:brush xml:id="br0">
      <inkml:brushProperty name="width" value="0.025" units="cm"/>
      <inkml:brushProperty name="height" value="0.025" units="cm"/>
    </inkml:brush>
  </inkml:definitions>
  <inkml:trace contextRef="#ctx0" brushRef="#br0">382 67 11435,'0'0'2439,"2"-8"140,2-26-81,-4 33-2385,0 0 0,0 0 0,-1 0 0,1 0 0,0 0 0,-1 0 0,1 0 0,0 0 0,-1 0 0,1 0 0,-1 0 1,0 0-1,1 0 0,-1 0 0,0 0 0,1 0 0,-1 1 0,0-1 0,0 0 0,0 0 0,0 1 0,0-1 0,0 1 0,0-1 0,0 1 0,0-1 0,0 1 0,0 0 0,0-1 0,0 1 0,0 0 0,0 0 0,0 0 0,0 0 0,-1 0 0,0 0 0,-41 3 1028,34 0-1053,0-1 1,0 2-1,0-1 1,0 2-1,1-1 1,0 1-1,0 0 1,0 0-1,0 1 1,-12 12 0,-2 4 420,1 1 1,-18 26 0,20-22 37,1 0 0,1 0 0,-22 52 0,32-62-442,1 1 1,0 0-1,1 0 1,1 0 0,1 0-1,1 1 1,0 35 0,2-51-101,0 1 0,0 0 0,0-1 0,1 1 0,0-1 1,0 1-1,0-1 0,0 0 0,0 1 0,1-1 1,0 0-1,-1 0 0,1 0 0,0 0 0,0 0 0,1 0 1,-1-1-1,1 1 0,4 3 0,-3-3 10,1-1 0,0 0 0,-1 1 0,1-1 0,0-1 0,0 1 0,1-1 0,-1 0 0,0 0 0,0 0 0,1-1 0,5 0-1,1-1 13,1 0-1,-1 0 0,1-2 1,-1 1-1,1-1 0,-1-1 1,-1-1-1,1 1 0,0-2 0,15-9 1,-16 7-17,0 0-1,0-1 1,-1 0 0,18-21 0,-25 26 25,0 0 0,0-1 0,0 1 0,-1-1 0,0 1 0,1-1 0,-1 0 1,-1 0-1,1 0 0,-1 0 0,0 0 0,0 0 0,-1 0 0,1 0 0,-1-1 1,-1-5-1,1 10-18,0-1 0,-1 0 1,1 0-1,-1 1 1,1-1-1,-1 0 0,0 1 1,0-1-1,0 1 1,0-1-1,0 1 0,0-1 1,0 1-1,0-1 1,-1 1-1,1 0 0,0 0 1,-1 0-1,1 0 1,-1 0-1,1 0 0,-3-1 1,-1 0 46,1 1 0,-1 0 0,1-1 1,-1 1-1,0 1 0,0-1 0,1 1 1,-10 0-1,9 0-25,0 0 0,0 1 1,0 0-1,1-1 0,-1 1 1,0 1-1,1-1 0,-1 1 0,1 0 1,-1 0-1,1 0 0,0 0 0,0 1 1,0 0-1,0-1 0,0 2 0,1-1 1,-6 6-1,9-9-39,0 0 0,0 0 0,0 1 0,0-1 0,-1 0 0,1 0 0,0 1 0,0-1 0,0 0 0,0 1 0,0-1 0,0 0 0,0 1 0,0-1 0,0 0 0,0 0 0,0 1 0,0-1 0,0 0 0,0 1 0,0-1 0,0 0 0,0 1 0,0-1 0,0 0 0,0 0 0,1 1 0,-1-1 0,0 0 0,0 1 0,0-1 0,0 0 0,1 0 0,-1 0 0,0 1 0,0-1 0,1 0 0,-1 0 0,0 0 0,0 1 0,1-1 0,-1 0 0,0 0 0,1 0 0,-1 0 0,0 0 0,0 0 0,1 0 0,-1 0 0,0 0 0,1 0 0,0 0 0,19 0 0,-18-1 0,13-2 0,-1-1 0,0 0 0,0-1 0,0-1 0,-1 0 0,21-13 0,-22 12 0,-1 0 0,1 1 0,1 0 0,-1 1 0,1 1 0,0 0 0,26-5 0,-38 10 0,0-1 0,0 1 0,0 0 0,0-1 0,0 1 0,0 0 0,0 0 0,0-1 0,-1 1 0,1 0 0,0 0 0,0 0 0,-1 0 0,1 0 0,0 0 0,-1 0 0,1 0 0,-1 1 0,0-1 0,1 0 0,-1 0 0,0 0 0,0 0 0,1 1 0,-1-1 0,0 0 0,0 0 0,0 0 0,-1 1 0,1-1 0,0 0 0,-1 2 0,-4 47 0,0-33 0,0 0 0,-1 0 1,-11 19-1,11-24-75,0 1 0,1-1 0,0 1 0,1 0 1,0 0-1,-2 24 0,6-36-11,-1-1-1,1 0 1,0 0 0,0 1-1,0-1 1,0 0 0,0 0-1,0 1 1,0-1 0,0 0-1,1 1 1,-1-1 0,0 0 0,0 0-1,0 1 1,0-1 0,0 0-1,0 0 1,0 0 0,1 1-1,-1-1 1,0 0 0,0 0 0,0 0-1,0 1 1,1-1 0,-1 0-1,0 0 1,0 0 0,0 0-1,1 1 1,-1-1 0,0 0-1,0 0 1,1 0 0,-1 0 0,0 0-1,0 0 1,1 0 0,-1 0-1,0 0 1,1 0 0,-1 0-1,0 0 1,0 0 0,1 0-1,-1 0 1,0 0 0,0 0 0,1 0-1,-1 0 1,0 0 0,0-1-1,1 1 1,-1 0 0,0 0-1,1-1 1,13-9-4202,4-11-2166</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8.402"/>
    </inkml:context>
    <inkml:brush xml:id="br0">
      <inkml:brushProperty name="width" value="0.025" units="cm"/>
      <inkml:brushProperty name="height" value="0.025" units="cm"/>
    </inkml:brush>
  </inkml:definitions>
  <inkml:trace contextRef="#ctx0" brushRef="#br0">109 1 17553,'0'0'6091,"-5"11"-3993,-13 31-440,-19 75 1,22-54-1753,2 0 1,-5 78 0,16-111 796,2-12-5160,0-15 1107,0-6-315,0-26-3305,0-9-2565</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8.761"/>
    </inkml:context>
    <inkml:brush xml:id="br0">
      <inkml:brushProperty name="width" value="0.025" units="cm"/>
      <inkml:brushProperty name="height" value="0.025" units="cm"/>
    </inkml:brush>
  </inkml:definitions>
  <inkml:trace contextRef="#ctx0" brushRef="#br0">1 79 13229,'0'-8'2674,"0"5"-2423,0 0 0,0 1 0,0-1 0,0 0 0,1 0-1,-1 1 1,1-1 0,0 0 0,-1 1 0,1-1 0,1 0 0,-1 1 0,0-1 0,0 1 0,1 0 0,0-1-1,-1 1 1,1 0 0,0 0 0,0 0 0,0 0 0,0 0 0,0 1 0,1-1 0,-1 1 0,1-1-1,-1 1 1,1 0 0,-1 0 0,1 0 0,-1 0 0,1 0 0,0 1 0,0-1 0,-1 1 0,1 0 0,5 0-1,2 0 136,0 0 0,0 1 0,0 0 0,0 0 0,0 1 0,-1 1 0,1 0 0,-1 0 0,1 0 0,16 10 0,-21-10-349,0 0 1,0 0-1,-1 1 1,1 0-1,0 0 1,-1 0 0,0 0-1,0 1 1,-1-1-1,1 1 1,-1 0-1,0 0 1,0 0 0,0 1-1,-1-1 1,0 1-1,0-1 1,0 1 0,1 11-1,-3-13-7,0 0 1,0 0-1,0 0 0,-1 0 0,1 0 0,-1 0 0,0 0 1,0 0-1,-1 0 0,1 0 0,-1 0 0,0 0 1,0-1-1,0 1 0,0-1 0,-1 1 0,1-1 1,-6 4-1,-6 6 237,0 0 0,-1-2 0,-17 11 0,21-15-151,0 1-1,0 0 0,1 0 0,0 1 0,-14 15 0,23-23-115,1 0 0,-1 0 0,0 0 0,1 0 0,-1 1 0,1-1 0,-1 0 0,1 0 0,0 0 0,0 0 0,-1 1 0,1-1 0,0 0 0,0 0 0,0 0 0,0 1 0,0-1 0,0 0 0,1 0 0,-1 1 0,0-1 0,0 0 0,1 0 0,-1 0 0,1 0 0,-1 0 0,1 0 0,0 1 0,-1-1 0,1-1 0,0 1 0,0 0 0,0 0 0,0 0 0,1 1 0,45 27 0,-22-15 0,92 88-3934,-104-94-1319,2-5-2376</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9.576"/>
    </inkml:context>
    <inkml:brush xml:id="br0">
      <inkml:brushProperty name="width" value="0.025" units="cm"/>
      <inkml:brushProperty name="height" value="0.025" units="cm"/>
    </inkml:brush>
  </inkml:definitions>
  <inkml:trace contextRef="#ctx0" brushRef="#br0">286 72 11307,'0'0'5712,"7"-10"-2952,19-29-225,-20 22 1125,-14 12-2319,-16 9-811,15 1-398,0 0 0,0 1 0,1 0 0,-1 0 1,1 1-1,1 0 0,-1 0 0,-9 14 0,2-3 369,2 1-1,-21 38 1,31-51-424,-1 1 0,1 0 0,1 0 1,0 0-1,0 0 0,0 0 0,1 0 1,-2 14-1,4-17-70,-1-1 0,0 0 0,1 1 1,-1-1-1,1 0 0,0 0 0,0 1 1,0-1-1,1 0 0,-1 0 0,1 0 0,0-1 1,-1 1-1,1 0 0,0 0 0,1-1 1,-1 0-1,0 1 0,1-1 0,-1 0 0,5 2 1,4 4-35,0 0 0,0 0 0,0 1 0,-1 0 1,13 17-1,-20-23 21,-1 1 0,1 0 0,-1-1 1,0 1-1,0 0 0,0 0 0,-1 0 0,0 1 1,1-1-1,-1 0 0,-1 1 0,1-1 1,-1 0-1,0 1 0,0-1 0,0 0 0,0 1 1,-1-1-1,1 0 0,-1 1 0,-3 6 0,1-6 50,1 0 0,-2 0 0,1 0 0,0-1 0,-1 1-1,0-1 1,0 0 0,0 0 0,-1 0 0,1-1 0,-1 0-1,0 1 1,0-2 0,0 1 0,0-1 0,0 1 0,-1-1-1,-7 1 1,3 1 39,0-2 1,0 0-1,0 0 0,-1-1 1,1 0-1,0 0 0,-1-1 0,1-1 1,-17-2-1,25 2-203,-1 1-1,1-1 1,0 0 0,-1 0 0,1 0-1,0 0 1,0 0 0,0 0-1,0-1 1,0 1 0,0-1-1,0 0 1,0 1 0,0-1 0,1 0-1,-1 0 1,1 0 0,-1 0-1,1 0 1,0 0 0,0-1-1,0 1 1,0 0 0,0 0 0,1-1-1,-1 1 1,1-1 0,-1 1-1,1-1 1,0 1 0,0-1-1,0 1 1,0 0 0,0-1 0,1 1-1,-1-1 1,1 1 0,0-1-1,-1 1 1,1 0 0,0 0 0,0-1-1,1 1 1,-1 0 0,0 0-1,1 0 1,-1 0 0,1 0-1,0 1 1,0-1 0,-1 0 0,1 1-1,0-1 1,0 1 0,1 0-1,-1-1 1,3 0 0,20-8-4920,3 2-1489</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29.918"/>
    </inkml:context>
    <inkml:brush xml:id="br0">
      <inkml:brushProperty name="width" value="0.025" units="cm"/>
      <inkml:brushProperty name="height" value="0.025" units="cm"/>
    </inkml:brush>
  </inkml:definitions>
  <inkml:trace contextRef="#ctx0" brushRef="#br0">25 1 17264,'0'0'10987,"2"60"-9482,-9-32-480,0 3-673,1 0-287,1 0-33,3-3-97,2 1-543,0-8-705,0-3-769,0-5-1314,5-8-1120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0.273"/>
    </inkml:context>
    <inkml:brush xml:id="br0">
      <inkml:brushProperty name="width" value="0.025" units="cm"/>
      <inkml:brushProperty name="height" value="0.025" units="cm"/>
    </inkml:brush>
  </inkml:definitions>
  <inkml:trace contextRef="#ctx0" brushRef="#br0">41 32 18481,'0'0'5937,"9"-5"-3546,2 0-1893,-1 1 0,1 0 0,0 1 0,0 0-1,0 0 1,0 1 0,22 0 0,-24 1-407,-1 2 0,1-1-1,-1 1 1,1 0 0,-1 1 0,0-1 0,0 2 0,12 4 0,-18-6-93,0 0 0,0 0 0,-1 0 1,1 0-1,0 1 0,-1-1 0,1 1 0,-1-1 0,0 1 1,1-1-1,-1 1 0,0 0 0,0 0 0,0-1 1,0 1-1,1 3 0,-2-2 9,1 0 0,-1 0 0,0 0 0,0 1 0,0-1 0,0 0 0,0 0 1,-1 1-1,1-1 0,-1 0 0,0 0 0,0 0 0,-2 5 0,-1-1 84,0 0 0,-1 0-1,0 0 1,0 0 0,0-1 0,-13 12 0,11-12-1,0 1 1,1 1 0,-1-1-1,-8 15 1,15-21-91,0-1 0,0 0 0,0 1 0,0-1 0,0 0 0,0 1 0,0-1 0,1 0 0,-1 0 0,0 1 0,0-1 0,0 0 0,0 0 0,0 1 0,1-1 0,-1 0 0,0 0 0,0 1 0,0-1 0,1 0 0,-1 0 0,0 0 0,0 1 0,1-1 0,-1 0 0,0 0 0,0 0 0,1 0 0,-1 0 0,0 0 0,0 1 0,1-1 0,-1 0 0,0 0 0,1 0 0,-1 0 0,0 0 0,1 0 0,-1 0 0,0 0 0,0 0 0,1-1 0,-1 1 0,1 0 0,27 1 0,8 2 0,-34-1 0,0 1 0,0 0 0,0-1 0,-1 1 0,1 0 0,-1 0 0,0 0 0,0 0 0,0 0 0,0 0 0,0 0 0,-1 1 0,1-1 0,-1 0 0,0 0 0,0 6 0,0-1 0,0-1 0,-1 1 0,0-1 0,0 0 0,0 1 0,-4 9 0,2-13 0,0 1 0,0-1 0,0 0 0,0 0 0,-1 0 0,0 0 0,0-1 0,0 1 0,0-1 0,0 0 0,-1 0 0,1-1 0,-1 1 0,0-1 0,1 0 0,-1 0 0,0-1 0,-1 0 0,-8 2 0,-4 0 0,0-1 0,0-1 0,1-1 0,-28-2 0,12-7-885,32 9 701,0-1-1,0 1 1,0-1 0,0 1-1,0-1 1,0 0 0,0 1-1,0-1 1,0 0 0,0 0-1,0 0 1,0 0 0,0 0-1,1 0 1,-1 0 0,0 0-1,1 0 1,-1 0 0,1 0-1,-1 0 1,1-1 0,0 1-1,0 0 1,-1-2 0,1-4-9217</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9.920"/>
    </inkml:context>
    <inkml:brush xml:id="br0">
      <inkml:brushProperty name="width" value="0.025" units="cm"/>
      <inkml:brushProperty name="height" value="0.025" units="cm"/>
    </inkml:brush>
  </inkml:definitions>
  <inkml:trace contextRef="#ctx0" brushRef="#br0">1 0 9865,'0'0'10859,"15"81"-9482,-13-32-224,-2 8-801,0 4-192,0 4-127,0-2 31,0-5 0,0-9-577,0-7-704,0-11 0,0-13-1057,0-11-1922</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40.295"/>
    </inkml:context>
    <inkml:brush xml:id="br0">
      <inkml:brushProperty name="width" value="0.025" units="cm"/>
      <inkml:brushProperty name="height" value="0.025" units="cm"/>
    </inkml:brush>
  </inkml:definitions>
  <inkml:trace contextRef="#ctx0" brushRef="#br0">1 27 10250,'0'0'13516,"54"-26"-12971,-8 43-321,8 3-128,7 0-128,3-6-1249,0-7-2018,0-7-4196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42.550"/>
    </inkml:context>
    <inkml:brush xml:id="br0">
      <inkml:brushProperty name="width" value="0.025" units="cm"/>
      <inkml:brushProperty name="height" value="0.025" units="cm"/>
    </inkml:brush>
  </inkml:definitions>
  <inkml:trace contextRef="#ctx0" brushRef="#br0">331 145 12492,'0'0'2877,"-9"2"-1873,6-1-983,-1-1 1,1 1-1,0 0 0,0 1 1,0-1-1,0 1 0,0-1 1,0 1-1,0 0 1,1 0-1,-1 0 0,0 0 1,1 0-1,-4 5 0,1 0 34,0 1-1,1 0 0,0 0 0,0 1 1,-5 14-1,-12 41 584,2 1 0,3 0 0,3 1 0,3 1-1,3 0 1,3 0 0,4 81 0,2-130-418,1 0-1,0 0 0,1 0 0,1 0 1,0-1-1,2 0 0,0 0 1,0 0-1,21 30 0,-13-27-125,0 0 1,1-1-1,1-1 0,1-1 0,1 0 1,33 22-1,-3-9-66,2-2 0,0-3 0,2-1 1,1-3-1,90 22 0,-16-13 115,2-6 0,0-5 0,145 1 0,398-28 219,530-73-161,-382 21-135,-65 42 1188,-3 35-590,-558-12-836,-106 1 150,-1 4 1,101 24 0,-166-30 38,0-1 0,0-1 1,38-1-1,-60-1-5,0-1-1,0 1 1,0-1 0,1 1-1,-1-1 1,0 1 0,0-1 0,0 1-1,0-1 1,0 0 0,0 0-1,0 0 1,0 1 0,0-1-1,0 0 1,-1 0 0,1 0 0,0 0-1,-1-1 1,1 1 0,0 0-1,-1 0 1,0 0 0,1 0-1,-1-1 1,0 1 0,1-1 0,6-43 264,-6 32-234,18-87 20,52-162 0,2-7-5,-41 136-49,17-92 0,-49 223-9,2-10-5,-1 0 0,0-1 0,0 1 0,-1-1 1,-2-12-1,1 21 5,0 1 0,1 0 1,-1 0-1,0 0 0,-1 1 1,1-1-1,0 0 0,-1 0 1,0 1-1,1-1 0,-1 1 1,0-1-1,-1 1 0,1 0 1,0 0-1,0 0 0,-1 0 1,1 0-1,-1 0 0,0 1 1,0-1-1,1 1 0,-1 0 1,-6-2-1,-38-17 40,36 14-54,0 1 0,-1 1 0,-18-6 0,-238-30-65,127 23 37,-637-42-107,-6 63 17,625-2 128,-2001 74 48,1337-41-28,155 2-343,225-11-4410,319-22 617,20-3-2712</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1.791"/>
    </inkml:context>
    <inkml:brush xml:id="br0">
      <inkml:brushProperty name="width" value="0.025" units="cm"/>
      <inkml:brushProperty name="height" value="0.025" units="cm"/>
    </inkml:brush>
  </inkml:definitions>
  <inkml:trace contextRef="#ctx0" brushRef="#br0">246 62 7207,'0'0'4692,"8"-3"-2348,-2 1-1998,10-3 1815,-1-1 0,1 0 1,-1-2-1,-1 0 0,24-16 1,-54 25 2258,-7 0-4185,-4 6-177,1 1 0,0 2 0,0 0 0,1 1 0,0 2 0,-34 24 0,49-32-51,1 2 0,1-1 1,-1 1-1,1 1 1,0-1-1,1 1 1,0 1-1,0-1 1,1 1-1,0 0 1,1 1-1,0-1 1,0 1-1,1 0 1,0 1-1,1-1 1,0 0-1,0 1 1,0 14-1,3-21-7,0-1 0,0 1 0,1 0 0,-1 0 0,1-1 0,0 1 0,0 0 0,1-1 0,-1 1 0,1-1 0,-1 0 0,1 1 0,0-1 0,0 0 0,1 0 0,-1 0 0,1 0 0,-1-1 0,1 1 0,0-1 0,0 1 0,0-1 0,0 0 0,1 0 0,-1-1 0,0 1 0,1-1 0,0 1 0,-1-1 0,1 0 0,5 1 0,13 2 0,0-1 0,0 0 0,0-2 0,25-1 0,-32 0 0,28 2 63,-29-1-487,0 0 0,0-1-1,1 0 1,-1-2 0,19-3 0,-13-6-6607</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3.456"/>
    </inkml:context>
    <inkml:brush xml:id="br0">
      <inkml:brushProperty name="width" value="0.025" units="cm"/>
      <inkml:brushProperty name="height" value="0.025" units="cm"/>
    </inkml:brush>
  </inkml:definitions>
  <inkml:trace contextRef="#ctx0" brushRef="#br0">0 0 15887,'0'1'316,"0"-1"0,0 0 0,0 1 0,0-1 0,0 0 0,0 1 1,0-1-1,0 0 0,0 1 0,0-1 0,1 0 0,-1 0 0,0 1 0,0-1 0,0 0 0,0 1 0,0-1 0,1 0 0,-1 0 0,0 1 1,0-1-1,0 0 0,1 0 0,-1 0 0,0 1 0,0-1 0,1 0 0,-1 0 0,0 0 0,0 0 0,1 0 0,-1 1 0,0-1 0,1 0 0,-1 0 1,0 0-1,0 0 0,1 0 0,-1 0 0,0 0 0,1 0 0,-1 0 0,0 0 0,1 0 0,-1 0 0,0 0 0,1 0 0,-1-1 0,1 1 1,3 0 759,-3 0-1134,0 0-1,-1 0 1,1-1-1,-1 1 1,1 0-1,-1 0 1,1 0-1,-1 0 1,1 0 0,-1 0-1,1 0 1,-1 0-1,1 1 1,0-1-1,-1 0 1,1 0 0,-1 0-1,1 1 1,-1-1-1,0 0 1,1 0-1,-1 1 1,1-1-1,-1 0 1,1 1 0,-1-1-1,0 1 1,1-1-1,-1 0 1,0 1-1,1-1 1,-1 2 0,0-1-329,-1 0 1,1 0 0,-1 0 0,1 0 0,-1 0 0,1 0 0,-1-1 0,0 1 0,1 0 0,-1 0 0,0 0 0,0-1 0,0 1 0,0 0-1,0-1 1,0 1 0,-1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6.961"/>
    </inkml:context>
    <inkml:brush xml:id="br0">
      <inkml:brushProperty name="width" value="0.025" units="cm"/>
      <inkml:brushProperty name="height" value="0.025" units="cm"/>
    </inkml:brush>
  </inkml:definitions>
  <inkml:trace contextRef="#ctx0" brushRef="#br0">329 337 7111,'9'-11'9157,"-6"5"-7547,-1 1-1,0 0 1,-1 0-1,1-1 1,-1 1 0,0-7-1,-1 10-1457,-1 0 0,0 1 1,1-1-1,-1 1 0,0 0 0,0-1 0,0 1 0,0 0 0,0-1 0,-1 1 0,1 0 0,0 0 0,0 0 0,-1 0 0,1 0 0,-1 0 0,1 1 0,-1-1 0,1 0 0,-1 1 0,1-1 1,-1 1-1,0-1 0,1 1 0,-1 0 0,0 0 0,1 0 0,-1 0 0,0 0 0,1 0 0,-3 0 0,-4 0-96,0 0-1,0 0 1,0 1 0,-1 0-1,-12 4 1,14-2-53,0 0 1,0 1-1,0 0 0,1 0 1,-1 0-1,1 1 0,0 0 1,1 1-1,-1-1 0,1 1 1,-7 10-1,8-11-3,1-1-1,0 1 1,0 0-1,1 0 1,0 0-1,0 0 1,0 1-1,0-1 1,1 0-1,0 1 1,0-1-1,0 1 1,1-1-1,-1 1 1,2-1-1,0 11 1,0-14 0,0 0 0,0 0 0,0-1 0,0 1 0,0-1 0,0 1 0,0-1 0,1 1 0,-1-1 0,1 1 0,-1-1 0,1 0 0,-1 0 0,1 0 0,0 0 0,-1 0 0,1 0 0,0-1 0,0 1 0,0 0 0,0-1 0,-1 0 0,1 1 0,0-1 0,0 0 0,4 0 0,2 1 0,1-1 0,0-1 0,0 1 0,15-4 0,-13 1 0,0-1 0,1-1 0,-2 0 0,1 0 0,0-1 0,-1 0 0,0-1 0,-1 0 0,1-1 0,13-14 0,-11 10 0,-1-1 0,-1 0 0,0-1 0,0 0 0,-1 0 0,-1-1 0,7-17 0,-12 24 0,0 0 0,-1 0 0,0 0 0,0-1 0,-1 1 0,0-1 0,0 1 0,-1-1 0,0 1 0,-1-1 0,0 1 0,0-1 0,-1 1 0,0 0 0,0 0 0,-1-1 0,-4-8 0,3 11 0,1 0 0,-1 0 0,0 1 0,0-1 0,-1 1 0,0 0 0,0 0 0,0 1 0,0 0 0,-1-1 0,1 2 0,-1-1 0,0 1 0,-1 0 0,1 0 0,0 0 0,-1 1 0,1 0 0,-1 1 0,0-1 0,-12 0 0,0 1 0,1 1 0,-1 0 0,1 2 0,-1 0 0,1 1 0,-35 10 0,40-9 0,1 0 0,-1 1 0,1 1 0,0 0 0,1 1 0,0 0 0,0 1 0,0 0 0,1 0 0,-13 15 0,22-22-62,-1 0 0,1 0 0,0 1 0,0-1 0,0 1 1,0-1-1,0 1 0,0-1 0,0 1 0,0-1 0,1 1 0,-1 0 0,1-1 0,-1 1 0,1 0 0,-1 0 0,1-1 1,0 1-1,0 0 0,0 0 0,0 0 0,0-1 0,1 1 0,-1 0 0,0 0 0,1-1 0,-1 1 0,1 0 0,0-1 1,0 1-1,-1-1 0,1 1 0,0-1 0,0 1 0,0-1 0,1 1 0,-1-1 0,0 0 0,0 0 0,1 1 1,-1-1-1,1 0 0,-1 0 0,1-1 0,2 2 0,6 4-1286,0-1 1,1-1-1,0 0 1,0 0-1,18 3 1,14 0-11711</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8.035"/>
    </inkml:context>
    <inkml:brush xml:id="br0">
      <inkml:brushProperty name="width" value="0.025" units="cm"/>
      <inkml:brushProperty name="height" value="0.025" units="cm"/>
    </inkml:brush>
  </inkml:definitions>
  <inkml:trace contextRef="#ctx0" brushRef="#br0">34 1 15983,'0'0'12647,"-3"10"-12076,-7 42 520,1 1 0,-2 95-1,11-146-1079,0 1-1,0 0 1,0 0-1,0 0 0,1 0 1,-1-1-1,1 1 0,0 0 1,-1 0-1,1-1 1,1 1-1,-1-1 0,0 1 1,1-1-1,-1 1 1,1-1-1,0 0 0,-1 0 1,1 1-1,0-1 1,1-1-1,1 3 0,-1-3-7,0 1 0,0-1-1,0-1 1,0 1-1,0 0 1,0-1 0,0 1-1,0-1 1,0 0-1,0 0 1,0 0 0,0 0-1,0-1 1,0 1-1,0-1 1,0 0 0,0 0-1,0 0 1,0 0-1,5-3 1,8-6-3,0-1 0,0-1 0,-1 0 0,-1-1 0,0-1 0,0 0 0,-2-1 0,0 0 0,0-1 0,-2 0 0,0-1 0,-1 0 0,0-1 0,10-31 0,-15 17 0,-8 27 0,-7 17 0,2 3 0,1 1 0,0 0 0,-8 26 0,14-34 0,-1 0 0,1 1 0,1-1 0,0 1 0,0-1 0,0 1 0,1-1 0,0 1 0,2 12 0,-1-19-76,1 0 0,-1 0 0,0 0 1,1 0-1,0 0 0,-1-1 0,1 1 0,0 0 0,0-1 0,0 1 0,0-1 1,0 1-1,0-1 0,0 0 0,0 0 0,0 0 0,1 0 0,-1-1 0,0 1 1,1 0-1,-1-1 0,1 0 0,-1 0 0,0 1 0,1-1 0,2-1 0,6 2-1475,0-1-1,0-1 1,0 0-1,18-4 0,4-8-13208</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9.530"/>
    </inkml:context>
    <inkml:brush xml:id="br0">
      <inkml:brushProperty name="width" value="0.025" units="cm"/>
      <inkml:brushProperty name="height" value="0.025" units="cm"/>
    </inkml:brush>
  </inkml:definitions>
  <inkml:trace contextRef="#ctx0" brushRef="#br0">8 348 8264,'0'0'19186,"-2"6"-17729,1-5-1422,1-1-1,-1 1 1,1 0 0,-1 0-1,1-1 1,-1 1-1,1 0 1,0 0-1,-1 0 1,1 0 0,0 0-1,0-1 1,-1 1-1,1 0 1,0 0-1,0 0 1,0 0 0,0 0-1,0 0 1,0 0-1,1 0 1,-1-1-1,0 1 1,0 0 0,1 0-1,-1 0 1,1 0-1,19-12 1252,35-46 320,-14 7-1606,-3-2 0,-1-2 0,49-99 0,-93 211 0,3-42 0,-28 116 0,29-116 0,1 1 0,0-1 0,1 1 0,1 0 0,4 33 0,-3-49-238,-1 0 1,1 0-1,-1 1 0,1-1 1,0 0-1,-1 0 1,1 0-1,0 0 0,0 0 1,0 0-1,0 0 0,0 0 1,0 0-1,0 0 0,2 0 1,4 3-3456,-21-11-8831</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49.871"/>
    </inkml:context>
    <inkml:brush xml:id="br0">
      <inkml:brushProperty name="width" value="0.025" units="cm"/>
      <inkml:brushProperty name="height" value="0.025" units="cm"/>
    </inkml:brush>
  </inkml:definitions>
  <inkml:trace contextRef="#ctx0" brushRef="#br0">1 25 21012,'0'0'11755,"51"-22"-11755,-30 19 0,1 3 0,-2 0 0,-4 0-2691,-3 6-4387</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2.624"/>
    </inkml:context>
    <inkml:brush xml:id="br0">
      <inkml:brushProperty name="width" value="0.025" units="cm"/>
      <inkml:brushProperty name="height" value="0.025" units="cm"/>
    </inkml:brush>
  </inkml:definitions>
  <inkml:trace contextRef="#ctx0" brushRef="#br0">44 28 12716,'-1'0'533,"-26"1"4815,27-1-5131,-1 0 0,1 0 0,-1-1 0,1 1 0,-1 0 1,1 0-1,-1 0 0,0 1 0,1-1 0,-1 0 0,1 0 0,-1 0 0,1 0 0,-1 0 0,1 1 1,-1-1-1,1 0 0,-1 0 0,1 1 0,-1-1 0,1 0 0,-1 1 0,1-1 0,0 1 0,-1-1 1,1 0-1,0 1 0,-1-1 0,1 1 0,0-1 0,0 1 0,-1-1 0,1 1 0,0-1 0,0 1 1,0-1-1,-1 2 0,5-1-14,0 1 0,-1-1 0,1 0 0,0 1 1,-1-2-1,1 1 0,0 0 0,0-1 0,0 0 0,0 0 1,0 0-1,-1 0 0,7-1 0,0 0 268,535-19 1262,-60 1-861,71 18-872,-582 2-2247,-29-2-10736,25-6-2120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3.300"/>
    </inkml:context>
    <inkml:brush xml:id="br0">
      <inkml:brushProperty name="width" value="0.025" units="cm"/>
      <inkml:brushProperty name="height" value="0.025" units="cm"/>
    </inkml:brush>
  </inkml:definitions>
  <inkml:trace contextRef="#ctx0" brushRef="#br0">229 323 10442,'0'0'1900,"6"-9"278,-2 4-1492,30-41 2581,-33 43-2693,1 1 1,-1-1 0,1 0 0,-1 0-1,0 0 1,0 0 0,0-1 0,0 1-1,0-4 1,-2 7-382,0-1-1,0 0 1,1 0-1,-1 1 1,0-1-1,0 0 0,0 1 1,0-1-1,0 1 1,0-1-1,0 1 1,0 0-1,0-1 1,-1 1-1,1 0 1,0 0-1,0 0 1,0 0-1,0 0 1,0 0-1,0 0 0,-1 0 1,1 0-1,-2 1 1,-33 3-88,24-1-39,-1 1 1,1 0-1,0 1 1,0 1 0,0 0-1,1 1 1,0 0-1,0 0 1,1 1-1,0 1 1,0-1-1,-8 11 1,11-11 63,0 0 1,1 0-1,0 0 1,1 1-1,-1-1 0,2 1 1,-1 1-1,1-1 1,1 1-1,0-1 1,0 1-1,1 0 1,0 0-1,0 0 1,1 18-1,1-26-117,0 0-1,1 0 1,-1 0 0,1 0 0,0 0-1,-1 0 1,1 0 0,0-1 0,0 1-1,0 0 1,0-1 0,1 1-1,-1 0 1,0-1 0,1 0 0,-1 1-1,1-1 1,-1 0 0,1 0-1,0 0 1,-1 0 0,1 0 0,0 0-1,0 0 1,0 0 0,-1-1-1,1 1 1,0-1 0,0 1 0,0-1-1,4 0 1,4 1 32,0-1 0,0 0 1,1 0-1,-1-1 0,14-3 0,-2-2-45,1-2 0,-1 0 0,0-2 0,-1 0 0,0-2 0,-1 0 0,0-1 0,-1-1 0,-1-1 0,0 0 0,0-2 0,-2 0 0,0-1 0,25-38 0,-36 48 0,0 0 0,-1-1 0,0 1 0,-1-1 0,0 1 0,0-1 0,-1 0 0,0 0 0,0 0 0,-1 0 0,-1 0 0,1-1 0,-1 1 0,-1 0 0,0 0 0,0 0 0,-3-10 0,2 12 0,-1 1 0,0-1 0,0 1 0,0 0 0,-1 0 0,0 0 0,0 0 0,0 1 0,-1 0 0,0-1 0,0 2 0,0-1 0,0 1 0,-1-1 0,0 2 0,0-1 0,0 1 0,0-1 0,-1 2 0,1-1 0,-1 1 0,-12-3 0,3 2 0,0 0 0,0 1 0,0 1 0,-27 0 0,35 2 0,1-1 0,-1 1 0,1 1 0,-1-1 0,1 1 0,0 0 0,0 1 0,0 0 0,0 0 0,0 0 0,1 1 0,-8 5 0,13-8-79,-1 1 0,0-1 0,1 1 0,-1 0 0,1 0 0,0 0 0,0-1 0,0 1 0,0 0 0,0 1-1,0-1 1,0 0 0,0 0 0,1 0 0,-1 0 0,1 1 0,0-1 0,0 0 0,0 0 0,0 1 0,0-1 0,0 0 0,0 0 0,1 1 0,0 2 0,1 0-418,0 0 0,0 0 0,0 0 0,1 0 0,-1-1 0,1 1 0,0-1 0,1 0 0,5 6 0,14 12-6187</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4.265"/>
    </inkml:context>
    <inkml:brush xml:id="br0">
      <inkml:brushProperty name="width" value="0.025" units="cm"/>
      <inkml:brushProperty name="height" value="0.025" units="cm"/>
    </inkml:brush>
  </inkml:definitions>
  <inkml:trace contextRef="#ctx0" brushRef="#br0">149 68 5509,'0'0'6663,"10"-9"-3423,4-5-2140,31-27 3656,-44 41-4614,-1 0-1,0-1 0,0 1 1,0 0-1,0 0 1,0-1-1,1 1 1,-1 0-1,0 0 1,0 0-1,0 0 0,1-1 1,-1 1-1,0 0 1,0 0-1,1 0 1,-1 0-1,0 0 1,0 0-1,1 0 0,-1 0 1,0-1-1,1 1 1,-1 0-1,0 0 1,0 0-1,1 0 1,-1 0-1,0 1 0,0-1 1,1 0-1,-1 0 1,0 0-1,0 0 1,1 0-1,-1 0 1,0 0-1,0 0 0,1 1 1,-1-1-1,0 13 1678,-11 18-703,-74 102 156,59-96-899,2 0 0,1 2 1,-29 69-1,46-94-2431,11-34-2677,7-33-3766,-11 14 2233,-1 1-2727</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4.627"/>
    </inkml:context>
    <inkml:brush xml:id="br0">
      <inkml:brushProperty name="width" value="0.025" units="cm"/>
      <inkml:brushProperty name="height" value="0.025" units="cm"/>
    </inkml:brush>
  </inkml:definitions>
  <inkml:trace contextRef="#ctx0" brushRef="#br0">0 0 11339,'0'0'20051,"37"70"-19058,-2-49-609,6-1-384,8-3 0,5 0 0,-1-1-897,-2-1-2402,-12-6-2338,-8-2-3556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5.207"/>
    </inkml:context>
    <inkml:brush xml:id="br0">
      <inkml:brushProperty name="width" value="0.025" units="cm"/>
      <inkml:brushProperty name="height" value="0.025" units="cm"/>
    </inkml:brush>
  </inkml:definitions>
  <inkml:trace contextRef="#ctx0" brushRef="#br0">48 407 14414,'0'0'6059,"-8"8"-3193,-26 26-639,29-26 1069,9-6-2468,9-6-340,1-4-239,-1 0 0,0-1 0,-1 0 0,0-1 0,21-21 0,51-67 810,-70 81-1023,27-38-36,-2-1 0,51-97 0,-94 188 0,-12 8 0,2 1 0,2 0 0,2 1 0,2 0 0,-4 81 0,12-123-126,0-1 0,0 1 0,1-1-1,-1 1 1,1-1 0,-1 0 0,1 1 0,0-1 0,0 0 0,0 1-1,0-1 1,0 0 0,1 0 0,-1 0 0,0 0 0,1 0 0,0 0 0,-1 0-1,1-1 1,0 1 0,0 0 0,0-1 0,0 0 0,0 1 0,1-1-1,-1 0 1,0 0 0,0 0 0,1-1 0,-1 1 0,1 0 0,-1-1-1,1 0 1,3 1 0,-22-17-26112</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5:55.565"/>
    </inkml:context>
    <inkml:brush xml:id="br0">
      <inkml:brushProperty name="width" value="0.025" units="cm"/>
      <inkml:brushProperty name="height" value="0.025" units="cm"/>
    </inkml:brush>
  </inkml:definitions>
  <inkml:trace contextRef="#ctx0" brushRef="#br0">1 3 18385,'0'0'11499,"50"-3"-9769,-11 3-801,9 5-705,1 2-224,0-6-897,-5-1-3139,-9 0-7046</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06.447"/>
    </inkml:context>
    <inkml:brush xml:id="br0">
      <inkml:brushProperty name="width" value="0.025" units="cm"/>
      <inkml:brushProperty name="height" value="0.025" units="cm"/>
    </inkml:brush>
  </inkml:definitions>
  <inkml:trace contextRef="#ctx0" brushRef="#br0">31 0 15535,'0'0'2893,"-1"9"-1473,-5 38 386,-17 240 3269,36 186-2398,1 0 17,-19-266-2027,7-242-3351,7-43 0,-2 26-1952,-2 5-4194</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06.772"/>
    </inkml:context>
    <inkml:brush xml:id="br0">
      <inkml:brushProperty name="width" value="0.025" units="cm"/>
      <inkml:brushProperty name="height" value="0.025" units="cm"/>
    </inkml:brush>
  </inkml:definitions>
  <inkml:trace contextRef="#ctx0" brushRef="#br0">1 1 22197,'0'0'8776,"17"61"-13324,-4-50-1442,0-2-6053</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07.126"/>
    </inkml:context>
    <inkml:brush xml:id="br0">
      <inkml:brushProperty name="width" value="0.025" units="cm"/>
      <inkml:brushProperty name="height" value="0.025" units="cm"/>
    </inkml:brush>
  </inkml:definitions>
  <inkml:trace contextRef="#ctx0" brushRef="#br0">0 5 20499,'0'0'12268,"27"8"-16784,-15-20-3524</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09.254"/>
    </inkml:context>
    <inkml:brush xml:id="br0">
      <inkml:brushProperty name="width" value="0.025" units="cm"/>
      <inkml:brushProperty name="height" value="0.025" units="cm"/>
    </inkml:brush>
  </inkml:definitions>
  <inkml:trace contextRef="#ctx0" brushRef="#br0">173 295 7399,'0'0'9123,"5"-10"-6784,0 3-1568,-2 4-494,-1 1 0,0-1 0,0 0 0,-1 0 0,1 0 0,0 0 0,-1 0 0,0 0 0,0 0 0,0 0 0,0-1 0,0 1 0,0-6 0,-1 8-115,0 0-1,0 1 0,0-1 0,-1 0 1,1 1-1,0-1 0,0 0 0,0 1 1,-1-1-1,1 1 0,0-1 0,-1 1 1,1-1-1,0 0 0,-1 1 1,1-1-1,-1 1 0,1 0 0,-1-1 1,1 1-1,-1-1 0,1 1 0,-1 0 1,1-1-1,-1 1 0,0 0 0,1 0 1,-2-1-1,-25-1 1388,20 2-1440,1 1 0,-1 0 1,0 0-1,1 1 0,-12 4 0,11-2-64,0 0 0,0 0-1,0 1 1,0-1-1,1 2 1,0-1-1,0 1 1,0-1-1,1 2 1,0-1 0,0 0-1,1 1 1,-1 0-1,2 0 1,-1 1-1,1-1 1,0 1 0,0-1-1,1 1 1,0 0-1,0 0 1,0 13-1,2-20-37,0 0-1,0 0 0,0 0 1,0-1-1,0 1 0,0 0 0,0 0 1,1 0-1,-1-1 0,0 1 1,0 0-1,1 0 0,-1-1 1,1 1-1,-1 0 0,0-1 0,1 1 1,-1 0-1,1-1 0,0 1 1,-1-1-1,1 1 0,-1-1 0,1 1 1,0-1-1,0 1 0,-1-1 1,1 0-1,0 1 0,0-1 1,1 1-1,1-1 18,0 0-1,0 1 1,0-1 0,0 0 0,0-1 0,0 1-1,0-1 1,0 1 0,3-2 0,4-1 73,0 0 0,0-1-1,-1-1 1,15-8 0,-12 5-79,-1-2 1,0 1 0,0-1-1,-1-1 1,0 0-1,-1 0 1,0-1-1,-1 0 1,0-1 0,-1 0-1,0 0 1,-1 0-1,-1-1 1,0 0-1,-1 0 1,0 0 0,-1-1-1,-1 1 1,0-1-1,-1 1 1,-1-1-1,-1-16 1,1 28-19,-1 0 0,0 0 0,1 0 0,-1 0 0,0 0 0,0 0 0,0 1 0,-1-1 0,1 0 0,-1 1 0,1-1 0,-1 1 0,0-1 0,0 1 0,0 0 0,0 0 0,-1 0 0,1 0 0,-3-2 0,0 2 0,1 0 0,0 0 0,-1 1 0,1-1 0,-1 1 0,0 0 0,1 0 0,-1 1 0,0-1 0,0 1 0,-5 1 0,-1-1 0,1 2 0,-1 0 0,1 0 0,-1 0 0,1 2 0,0-1 0,0 1 0,1 1 0,-1 0 0,-10 7 0,15-9-329,0 1 0,1 0 0,0 0 1,-1 0-1,2 1 0,-1-1 0,0 1 0,1 0 0,-4 7 1,7-11 185,-1 0 1,1 0 0,0 0 0,-1 0 0,1 0 0,0 0-1,0 0 1,0 0 0,0 0 0,0 0 0,0 0 0,0 0-1,0 0 1,0 0 0,0 0 0,0 0 0,1 0 0,-1 0-1,0 0 1,1 0 0,-1 0 0,2 1 0,-1-1-84,1 1 1,0-1 0,-1 0-1,1 0 1,0 0 0,0 0-1,0 0 1,0 0-1,0 0 1,0-1 0,0 1-1,0-1 1,0 1-1,0-1 1,3 0 0,12 1-8060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0.285"/>
    </inkml:context>
    <inkml:brush xml:id="br0">
      <inkml:brushProperty name="width" value="0.025" units="cm"/>
      <inkml:brushProperty name="height" value="0.025" units="cm"/>
    </inkml:brush>
  </inkml:definitions>
  <inkml:trace contextRef="#ctx0" brushRef="#br0">32 37 9705,'5'-31'9658,"-4"26"-4237,-4 19-4191,-13 59 854,11-56-1630,1 0-1,1-1 1,0 1-1,1 0 0,1 1 1,1 31-1,1-47-432,-1-1-1,0 0 1,0 0 0,1 0-1,-1 0 1,1 0 0,-1 0-1,1 0 1,-1 0-1,1 0 1,-1 0 0,1 0-1,0 0 1,0 0-1,0-1 1,-1 1 0,1 0-1,0 0 1,0-1-1,0 1 1,0-1 0,0 1-1,0-1 1,0 1-1,0-1 1,0 0 0,0 1-1,1-1 1,-1 0 0,0 0-1,0 0 1,0 0-1,0 0 1,0 0 0,0 0-1,1 0 1,-1 0-1,0 0 1,0-1 0,0 1-1,0-1 1,0 1-1,0 0 1,1-2 0,4 0 55,0 0 1,-1 0-1,1-1 1,-1 0-1,1 0 0,7-8 1,1-2-74,-1-1 0,0 0 0,-1-1 0,-1 0 0,0-1-1,-2 0 1,1-1 0,-2 0 0,0-1 0,5-19 0,-36 97-3,16-43 0,0 1 0,0 0 0,2 1 0,-4 18 0,9-36 0,-1 5 0,1 0 0,-1 0 0,1 0 0,0 0 0,0 0 0,2 9 0,-2-13 0,1-1 0,-1 0 0,1 1 0,-1-1 0,1 0 0,0 1 0,0-1 0,0 0 0,0 0 0,0 0 0,0 0 0,0 0 0,0 0 0,0 0 0,0 0 0,0 0 0,1-1 0,-1 1 0,0 0 0,1-1 0,-1 1 0,0-1 0,1 0 0,-1 1 0,1-1 0,-1 0 0,1 0 0,-1 0 0,0 0 0,1 0 0,1 0 0,35-4-2472,-35 2 1637,1 1 0,0-1 0,-1 1 0,1-1 0,-1 0 0,1 0 0,-1-1 0,0 1 0,0-1 0,0 1 0,5-6 0,7-12-11496</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0.705"/>
    </inkml:context>
    <inkml:brush xml:id="br0">
      <inkml:brushProperty name="width" value="0.025" units="cm"/>
      <inkml:brushProperty name="height" value="0.025" units="cm"/>
    </inkml:brush>
  </inkml:definitions>
  <inkml:trace contextRef="#ctx0" brushRef="#br0">0 249 5029,'0'0'24140,"12"-6"-22539,1-3-1354,0 1-1,-1-2 0,0 0 0,-1 0 1,0-1-1,-1-1 0,17-22 0,-26 32-243,12-17 2,0 0 0,-2 0-1,0-1 1,14-39 0,-42 173-5,12-91-222,1 1 1,2 0-1,0 0 1,1 0-1,4 42 1,-3-80-16649,-7-2 9445</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1.048"/>
    </inkml:context>
    <inkml:brush xml:id="br0">
      <inkml:brushProperty name="width" value="0.025" units="cm"/>
      <inkml:brushProperty name="height" value="0.025" units="cm"/>
    </inkml:brush>
  </inkml:definitions>
  <inkml:trace contextRef="#ctx0" brushRef="#br0">1 37 10154,'0'0'19090,"53"-36"-19058,-32 36-449,-1 0-2754,-7 0-2882,-2 0-8105</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1.406"/>
    </inkml:context>
    <inkml:brush xml:id="br0">
      <inkml:brushProperty name="width" value="0.025" units="cm"/>
      <inkml:brushProperty name="height" value="0.025" units="cm"/>
    </inkml:brush>
  </inkml:definitions>
  <inkml:trace contextRef="#ctx0" brushRef="#br0">75 25 10762,'0'0'2370,"-9"3"454,-45 15 1308,43-9-530,22-4-1212,25-2 133,251-20-2,3 1-878,-116 30-1643,-45-2 0,-74-12 0,-53-2 17,-10-4-1,-10-3-182,-1 3-540,-15-5-2436,-1-2-3869,14 4-318</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2.061"/>
    </inkml:context>
    <inkml:brush xml:id="br0">
      <inkml:brushProperty name="width" value="0.025" units="cm"/>
      <inkml:brushProperty name="height" value="0.025" units="cm"/>
    </inkml:brush>
  </inkml:definitions>
  <inkml:trace contextRef="#ctx0" brushRef="#br0">298 339 8456,'0'0'4030,"9"-6"-1585,-5 3-2019,32-22 1398,-35 24-1515,1-1 1,0 1-1,-1-1 1,0 1 0,1-1-1,-1 0 1,0 1-1,0-1 1,0 0-1,0 0 1,0 0-1,0 0 1,0 0-1,-1 0 1,1 0-1,-1 0 1,1 0-1,-1 0 1,0 0 0,0-4-1,-1 5-158,0 0 0,1 0 0,-1 0 0,0 0 0,0 0 0,0 0 0,0 0 0,0 1 0,0-1 0,0 0 0,0 1 0,-1-1 0,1 1 0,0-1-1,0 1 1,0 0 0,-1-1 0,1 1 0,0 0 0,0 0 0,-1 0 0,1 0 0,0 0 0,-1 0 0,0 0 0,-37 3 915,28 0-980,0 0 0,0 1 0,0 0 0,0 1 0,1 0 0,0 1 0,0 0 0,0 1-1,1 0 1,-16 15 0,12-10 146,1 1 0,0 0 0,1 1 0,1 0-1,0 1 1,-12 24 0,20-36-187,0 1 1,1 0-1,-1-1 0,1 1 0,0 0 0,0 0 1,1 0-1,-1 0 0,1 0 0,-1 0 0,1 0 0,1 0 1,-1 0-1,1 6 0,0-9-32,-1 0 1,1 0-1,-1 0 0,1 0 1,0 0-1,-1 0 0,1 0 0,0 0 1,0 0-1,-1 0 0,1 0 1,0 0-1,0 0 0,0-1 1,0 1-1,0 0 0,0-1 1,0 1-1,2 0 0,0-1 17,-1 1 0,1-1 0,0 1 0,0-1 0,0 0-1,0 0 1,-1 0 0,1-1 0,0 1 0,0-1 0,3 0 0,6-3-12,-1-1 1,0 0-1,0 0 0,0-1 1,-1-1-1,1 0 1,-2 0-1,1-1 1,11-12-1,-1 0-8,-2 0 0,-1-2 0,17-25 0,-22 27-10,-1 0 0,0-1 0,-2 0 0,8-23 0,-14 34 0,0 0 0,-1 0 0,0 0 0,0 0 0,-1 0 0,-1 0 0,1-1 0,-2 1 0,1 0 0,-2 0 0,-2-15 0,1 20 0,1 0 0,0 0 0,-1 0 0,0 1 0,0-1 0,-1 1 0,1 0 0,-1 0 0,0 0 0,0 0 0,0 1 0,0 0 0,0 0 0,-1 0 0,0 0 0,0 1 0,1-1 0,-1 1 0,-1 1 0,1-1 0,0 1 0,0-1 0,-1 1 0,1 1 0,-10-1 0,2 0 0,0 1 0,0 0 0,0 1 0,0 0 0,1 1 0,-1 0 0,0 1 0,1 1 0,-21 8 0,-43 32 0,71-42 0,1 1 0,0 0 0,0 0 0,0 1 0,0-1 0,0 1 0,1 0 0,0 0 0,-1 0 0,1 1 0,1-1 0,-1 1 0,1-1 0,-3 7 0,6-10-153,-1 0-1,0 0 1,0-1-1,1 1 1,-1 0-1,1-1 1,-1 1-1,1-1 1,-1 1-1,1 0 1,-1-1 0,1 1-1,-1-1 1,1 1-1,0-1 1,-1 0-1,1 1 1,0-1-1,-1 0 1,1 1-1,0-1 1,0 0-1,-1 0 1,1 1 0,0-1-1,0 0 1,-1 0-1,1 0 1,0 0-1,0 0 1,-1 0-1,2-1 1,34 2-9860,-30-1 7324,16 0-9621</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2.559"/>
    </inkml:context>
    <inkml:brush xml:id="br0">
      <inkml:brushProperty name="width" value="0.025" units="cm"/>
      <inkml:brushProperty name="height" value="0.025" units="cm"/>
    </inkml:brush>
  </inkml:definitions>
  <inkml:trace contextRef="#ctx0" brushRef="#br0">173 1 11979,'0'0'20361,"-8"13"-20067,-6 12-236,-137 217-100,153-252-6959,-1-17 1230,0 12 739,1-15-6387</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2.887"/>
    </inkml:context>
    <inkml:brush xml:id="br0">
      <inkml:brushProperty name="width" value="0.025" units="cm"/>
      <inkml:brushProperty name="height" value="0.025" units="cm"/>
    </inkml:brush>
  </inkml:definitions>
  <inkml:trace contextRef="#ctx0" brushRef="#br0">1 0 18898,'0'0'11146,"53"25"-9544,-26-10-705,3 2-673,2-2-224,1 3 0,-3 2-929,-5 0-1761,-6 0-2019,-5 0-1857,-7-3-6438</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3.477"/>
    </inkml:context>
    <inkml:brush xml:id="br0">
      <inkml:brushProperty name="width" value="0.025" units="cm"/>
      <inkml:brushProperty name="height" value="0.025" units="cm"/>
    </inkml:brush>
  </inkml:definitions>
  <inkml:trace contextRef="#ctx0" brushRef="#br0">0 335 14606,'0'0'15823,"9"-7"-14846,15-17-841,0-1 0,-2 0 0,-1-2 0,-1-1 0,-1 0 0,-1-1 1,-2-1-1,-1-1 0,17-49 0,-38 131-136,-4-18 0,-2 6 0,2 0 0,1 0 0,2 1 0,-3 58 0,10-96-155,0 0 0,0 0 0,1 0 0,-1 0 0,0 0 0,1 0 0,0 0 0,-1 0 0,1-1 0,0 1 0,0 0 0,0 0 0,0-1 0,0 1 0,0-1 0,1 1 0,-1-1 0,1 1 0,-1-1 0,1 0 0,-1 0 0,1 0 0,-1 0 0,1 0 0,0 0 0,0 0 0,0 0 0,3 0 0,-5-22-15465,-6 4 7388</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3.819"/>
    </inkml:context>
    <inkml:brush xml:id="br0">
      <inkml:brushProperty name="width" value="0.025" units="cm"/>
      <inkml:brushProperty name="height" value="0.025" units="cm"/>
    </inkml:brush>
  </inkml:definitions>
  <inkml:trace contextRef="#ctx0" brushRef="#br0">1 27 11339,'0'0'20371,"51"-26"-20307,-21 31-64,-1-3-1601,-2-2-3813,-6 0-7814</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9.194"/>
    </inkml:context>
    <inkml:brush xml:id="br0">
      <inkml:brushProperty name="width" value="0.025" units="cm"/>
      <inkml:brushProperty name="height" value="0.025" units="cm"/>
    </inkml:brush>
  </inkml:definitions>
  <inkml:trace contextRef="#ctx0" brushRef="#br0">1 0 9737,'0'0'18354,"76"6"-16753,-36-2-640,12-1-545,2 0-287,-2 4-65,-5-5-385,-6 1-800,-9 0-897,-12-1-896,-9-1-1090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9.537"/>
    </inkml:context>
    <inkml:brush xml:id="br0">
      <inkml:brushProperty name="width" value="0.025" units="cm"/>
      <inkml:brushProperty name="height" value="0.025" units="cm"/>
    </inkml:brush>
  </inkml:definitions>
  <inkml:trace contextRef="#ctx0" brushRef="#br0">1 0 11018,'0'0'17905,"85"21"-17104,-36-21-673,2 0-288,-1 0-993,-5-1-1473,-9 1-1474,-8-2-2531,-10 0-8135</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19.895"/>
    </inkml:context>
    <inkml:brush xml:id="br0">
      <inkml:brushProperty name="width" value="0.025" units="cm"/>
      <inkml:brushProperty name="height" value="0.025" units="cm"/>
    </inkml:brush>
  </inkml:definitions>
  <inkml:trace contextRef="#ctx0" brushRef="#br0">1 0 18001,'0'0'3748,"11"4"-1394,138 34 1805,-87-24-3591,71 24 0,-129-37-564,-1 1-1,1-1 0,-1 1 0,1-1 0,-1 1 0,0 0 0,0 0 1,0 1-1,0-1 0,-1 0 0,1 1 0,0 0 0,-1 0 0,0 0 1,0 0-1,0 0 0,0 0 0,0 0 0,0 1 0,-1-1 0,2 6 1,-3-5 42,1 0 0,-1 0 1,0 1-1,0-1 1,-1 0-1,1 0 1,-1 0-1,0 0 1,0 0-1,-1 0 1,1 0-1,-1 0 1,1 0-1,-1-1 0,-1 1 1,1-1-1,0 1 1,-1-1-1,-3 3 1,-28 30 626,-2-1 0,-59 43 0,-20 18-2730,96-77-2085,-29 36-1,35-38-7553</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0.295"/>
    </inkml:context>
    <inkml:brush xml:id="br0">
      <inkml:brushProperty name="width" value="0.025" units="cm"/>
      <inkml:brushProperty name="height" value="0.025" units="cm"/>
    </inkml:brush>
  </inkml:definitions>
  <inkml:trace contextRef="#ctx0" brushRef="#br0">332 233 5637,'12'-18'11906,"-13"2"-4545,0 14-7004,0 0 0,-1 1 1,1-1-1,-1 0 0,1 1 0,-1-1 0,1 1 0,-1-1 0,0 1 1,0 0-1,0-1 0,0 1 0,0 0 0,-2 0 0,-6-3-177,1 1 0,-1 0 0,1 1 0,-1 0 1,-19-1-1,21 3-113,1 0 1,0 1 0,0 0 0,0 1-1,0-1 1,0 1 0,0 1-1,1-1 1,-1 1 0,1 0 0,-13 9-1,16-10-39,-1 1 0,1-1 0,0 1 0,0 0 0,0 0-1,0 1 1,1-1 0,-1 1 0,1-1 0,0 1 0,0 0 0,0 0-1,0 0 1,1 0 0,0 0 0,0 0 0,0 0 0,0 0-1,0 0 1,1 1 0,0 6 0,0-10-28,0 0 0,0 0 0,1 0 0,-1 0 0,0 0 0,1 0 0,-1 0 0,1 0 0,-1 0 0,1 0 0,-1 0 0,1 0 0,0-1 0,-1 1 0,1 0 0,0 0 0,0 0 0,0-1 0,-1 1 0,1-1 0,0 1 0,0 0 0,0-1 0,2 1 0,33 6 0,-23-7 0,-1 0 0,0-1 0,23-4 0,-24 1 0,0 0 0,0 0 0,0-1 0,-1 0 0,0-1 0,0 0 0,0 0 0,-1-1 0,0-1 0,0 0 0,8-10 0,-12 13 0,0 0 0,-1-1 0,1 0 0,-1 0 0,-1 0 0,1 0 0,-1-1 0,0 1 0,-1-1 0,0 0 0,0 0 0,0 0 0,-1 0 0,0 0 0,0 0 0,-1 0 0,1 0 0,-2 0 0,0-10 0,-1 14 0,1-1 0,0 0 0,-1 1 0,0-1 0,0 1 0,0 0 0,0 0 0,-1 0 0,1 0 0,-1 0 0,0 0 0,0 1 0,0-1 0,0 1 0,0 0 0,0 0 0,-1 0 0,1 0 0,-1 1 0,1-1 0,-1 1 0,-7-2 0,-5-1 0,0 1 0,0 0 0,0 1 0,-18 1 0,-2-1 0,-63 2 0,92 0 0,1 1 0,-1 0 0,0 0 0,0 1 0,1 0 0,-1 0 0,1 1 0,-1-1 0,1 1 0,0 1 0,-8 5 0,13-8-96,0 0 0,0 0 1,0 1-1,0-1 0,0 0 0,0 1 0,0-1 1,1 1-1,-1-1 0,1 1 0,-1 0 0,1-1 1,-1 1-1,1 0 0,0-1 0,0 1 1,0 0-1,0-1 0,0 1 0,0 0 0,0-1 1,0 1-1,1 0 0,-1-1 0,1 1 0,-1-1 1,1 1-1,0-1 0,0 1 0,-1-1 0,1 1 1,0-1-1,0 0 0,0 1 0,2 0 0,1 3-849,0 0-1,0 0 1,0 0-1,1-1 1,0 0-1,0 0 1,0 0 0,6 3-1,12 1-11567</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1.788"/>
    </inkml:context>
    <inkml:brush xml:id="br0">
      <inkml:brushProperty name="width" value="0.025" units="cm"/>
      <inkml:brushProperty name="height" value="0.025" units="cm"/>
    </inkml:brush>
  </inkml:definitions>
  <inkml:trace contextRef="#ctx0" brushRef="#br0">24 19 15727,'-3'-1'9563,"3"1"-9376,-6 12 2326,-4 18-1553,8-23-660,1 0 1,0 1-1,1-1 0,-1 0 0,1 1 1,1-1-1,0 0 0,2 13 0,-2-18-268,0-1 0,0 1 0,0 0 0,0 0 0,0 0-1,1-1 1,-1 1 0,0 0 0,1-1 0,0 1 0,-1-1-1,1 0 1,0 0 0,0 1 0,-1-1 0,1 0 0,0 0 0,0-1-1,0 1 1,0 0 0,0-1 0,0 1 0,1-1 0,-1 0-1,0 0 1,0 1 0,0-1 0,0-1 0,0 1 0,1 0-1,-1 0 1,0-1 0,2 0 0,2-1-29,1 0-1,-1 0 1,0 0 0,0-1-1,0 0 1,-1 0 0,1 0-1,-1-1 1,0 0 0,0 0-1,0 0 1,0-1 0,-1 0-1,8-9 1,-7 8-4,-1 0 1,0 0-1,0-1 1,0 1-1,-1-1 0,0 0 1,0 0-1,0-1 0,-1 1 1,0 0-1,-1-1 1,1-10-1,-2 18 1,1 0 0,-1 0 0,0-1 0,0 1 0,0 0 0,0 0 0,0 0 0,0 0 0,0 0 0,0-1 0,0 1 0,0 0 0,0 0 0,0 0 0,0 0 0,0-1 0,0 1 0,-1 0 0,1 0 0,0 0 0,0 0 0,0-1 0,0 1 0,0 0 0,0 0 0,0 0 0,0 0 0,0 0 0,-1 0 0,1-1 0,0 1 0,0 0 0,0 0 0,0 0 0,0 0 0,-1 0 0,1 0 0,0 0 0,0 0 0,0 0 0,0 0 0,-1 0 0,1 0 0,0 0 0,0 0 0,0 0 0,0 0 0,-1 0 0,1 0 0,0 0 0,-10 7 0,-7 14 0,14-15 0,0 0 0,1 1 0,0-1 0,0 0 0,1 1 0,-1-1 0,1 1 0,0 7 0,1-12 0,1 0 0,-1 1 0,0-1 0,1 0 0,-1 0 0,1 1 0,0-1 0,-1 0 0,1 0 0,0 0 0,1 0 0,-1 0 0,0 0 0,0 0 0,1-1 0,-1 1 0,1 0 0,0-1 0,-1 1 0,1-1 0,0 0 0,0 1 0,0-1 0,0 0 0,0 0 0,3 1 0,22 9-1203,30 12-8303,-47-21-2270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2.271"/>
    </inkml:context>
    <inkml:brush xml:id="br0">
      <inkml:brushProperty name="width" value="0.025" units="cm"/>
      <inkml:brushProperty name="height" value="0.025" units="cm"/>
    </inkml:brush>
  </inkml:definitions>
  <inkml:trace contextRef="#ctx0" brushRef="#br0">1 257 15919,'0'0'14355,"10"-10"-13314,21-21-709,3-1-108,-2-1 0,-2-1 0,-1-1 0,29-46 0,-65 96-224,1 1 0,1 0 0,0 0 0,1 1 0,-2 22 0,1 3 0,1 50 0,3-91-7,1 0 0,0 0 0,1 0 0,-1 0 0,0 1 0,0-1 0,0 0 0,1 0 0,-1 0 0,0 0 0,1 0 0,-1-1 0,1 1 0,-1 0 0,1 0 0,-1 0 0,1 0 0,0 0 0,-1-1 0,1 1 0,0 0 0,0 0 0,0-1 0,-1 1 0,1-1 0,0 1 0,0-1 0,0 1 0,0-1 0,0 0 0,0 1 0,0-1 0,0 0 0,0 0 0,0 1 0,0-1 0,0 0 0,0 0 0,1 0 0,-1-1 0,1 1 0,-1-1-422,0 0 0,-1 1 0,1-1 0,0 0 0,-1 0 0,1 0-1,-1 0 1,1 0 0,-1 0 0,0 0 0,1 0 0,-1 0 0,0 0-1,0 0 1,0 0 0,0 0 0,1 0 0,-1 0 0,-1 0 0,1 0 0,0 0-1,0 0 1,-1-1 0,1-1-1555,0-14-6227</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2.643"/>
    </inkml:context>
    <inkml:brush xml:id="br0">
      <inkml:brushProperty name="width" value="0.025" units="cm"/>
      <inkml:brushProperty name="height" value="0.025" units="cm"/>
    </inkml:brush>
  </inkml:definitions>
  <inkml:trace contextRef="#ctx0" brushRef="#br0">1 29 12812,'0'0'17200,"72"-20"-17136,-42 18-256,-1 2-2114,-7-3-3555,-5-1-6343</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3.029"/>
    </inkml:context>
    <inkml:brush xml:id="br0">
      <inkml:brushProperty name="width" value="0.025" units="cm"/>
      <inkml:brushProperty name="height" value="0.025" units="cm"/>
    </inkml:brush>
  </inkml:definitions>
  <inkml:trace contextRef="#ctx0" brushRef="#br0">0 113 14478,'0'0'13896,"12"6"-13336,-3-1-490,0-1 0,1 0 0,-1-1 0,1 0 0,0 0 0,0-1 0,0 0-1,0-1 1,12 1 0,132-10 105,233-41 0,-151 14 89,-196 30-151,262-44 2059,-299 48-2124,-2 1-107,-40 0-12406,26 0 5189</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3.966"/>
    </inkml:context>
    <inkml:brush xml:id="br0">
      <inkml:brushProperty name="width" value="0.025" units="cm"/>
      <inkml:brushProperty name="height" value="0.025" units="cm"/>
    </inkml:brush>
  </inkml:definitions>
  <inkml:trace contextRef="#ctx0" brushRef="#br0">245 128 8712,'0'0'20980,"-11"-6"-20281,4 1-578,4 3-99,1 1 0,0-1 1,-1 0-1,1 1 0,-1-1 0,0 1 1,1 0-1,-1 0 0,0 0 0,0 0 1,0 1-1,0-1 0,1 1 1,-1-1-1,0 1 0,0 0 0,0 0 1,0 0-1,0 1 0,0-1 0,0 1 1,0 0-1,0-1 0,1 1 0,-5 2 1,-4 5 103,0 1 1,1 0 0,0 0-1,0 1 1,1 0-1,-14 20 1,19-24-74,0 0-1,0 0 1,1 0 0,0 1-1,0-1 1,1 1 0,0-1-1,0 1 1,0 0 0,1 0-1,0 0 1,1 0 0,-1 0-1,2 14 1,-1-20-53,1 0 0,-1 0 0,0 0 0,1 0 0,-1 0 0,0 0 0,1 0 0,-1 0 0,1 0 0,0 0 0,-1 0 0,1 0 0,0 0 0,0-1 0,0 1 0,-1 0 0,1-1 0,0 1 0,0 0 0,0-1 0,0 1 0,0-1 0,0 1 0,2 0 0,32 0 0,-26-2 0,0-1 0,0 0 0,0 0 0,0-1 0,12-7 0,-4 1 0,-2-1 0,1-1 0,-1 0 0,-1-1 0,0-1 0,0 0 0,-1-1 0,-1 0 0,-1-1 0,0 0 0,17-32 0,-27 44 0,0 0 0,0 0 0,0 1 0,0-1 0,0 0 0,-1 0 0,1 0 0,-1 0 0,0 0 0,0 0 0,0 0 0,0 0 0,0 0 0,-1 0 0,1 1 0,-1-1 0,0 0 0,0 0 0,0 0 0,-1-2 0,-1 2 0,1-1 0,-1 1 0,1 1 0,-1-1 0,0 0 0,0 1 0,0-1 0,-1 1 0,1 0 0,-1 0 0,1 0 0,-1 1 0,-4-2 0,-12-3 0,0 1 0,0 1 0,-1 1 0,-31-1 0,46 4 0,-130-2 0,136 2-11,0 0 0,-1 0 1,1 0-1,-1 0 0,1 0 0,0-1 1,-1 1-1,1 0 0,-1 0 0,1 0 1,0 0-1,-1 0 0,1 0 0,0 0 1,-1 1-1,1-1 0,-1 0 0,1 0 1,0 0-1,-1 0 0,1 0 0,0 0 1,-1 1-1,1-1 0,0 0 0,-1 0 0,1 1 1,0-1-1,-1 0 0,1 1 0,0-1 1,0 0-1,-1 0 0,1 1 0,0-1 1,0 1-1,0-1 0,0 0 0,-1 1 1,13 12-1206,25 8-3112,-11-12-3418,4-2-6272</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4.962"/>
    </inkml:context>
    <inkml:brush xml:id="br0">
      <inkml:brushProperty name="width" value="0.025" units="cm"/>
      <inkml:brushProperty name="height" value="0.025" units="cm"/>
    </inkml:brush>
  </inkml:definitions>
  <inkml:trace contextRef="#ctx0" brushRef="#br0">181 114 7815,'0'0'4901,"5"-9"-652,-4 7-3844,24-41 3497,-23 41-3394,-1-1 1,1 1-1,-1-1 1,0 0-1,0 1 0,0-1 1,-1 0-1,1 1 1,-1-1-1,1 0 0,-1 0 1,0 0-1,0 1 1,0-1-1,0 0 1,-1 0-1,0-4 0,0 6-436,-1 1 0,1-1 0,0 0 0,-1 1 0,1-1 0,0 0 0,-1 1 0,1 0 0,-1-1 0,1 1 1,0 0-1,-1 0 0,1 0 0,-1 0 0,1 0 0,-1 0 0,1 0 0,-1 0 0,1 1 0,-3 0 0,-30 9 759,22-4-831,0 2 0,0 0 0,1 0 0,1 1 0,-1 0 0,1 1 0,1 0 0,0 1 0,-8 11 0,12-15 0,0 1 0,0-1 0,1 1 0,0 0 0,1 0 0,0 1 0,0-1 0,0 1 0,1-1 0,1 1 0,-1 0 0,1 0 0,1 0 0,0-1 0,1 12 0,-1-18 0,1 1 0,1 0 0,-1 0 0,0 0 0,1 0 0,-1-1 0,1 1 0,0-1 0,0 1 0,0-1 0,0 0 0,0 0 0,0 0 0,1 0 0,-1 0 0,1 0 0,-1-1 0,1 1 0,0-1 0,0 0 0,0 0 0,-1 0 0,1 0 0,0 0 0,0 0 0,0-1 0,0 0 0,1 1 0,-1-1 0,4-1 0,-2 2 0,0-1 0,0 0 0,-1-1 0,1 1 0,0-1 0,0 0 0,0 0 0,0 0 0,0-1 0,-1 0 0,1 1 0,-1-2 0,1 1 0,-1-1 0,0 1 0,0-1 0,0 0 0,4-4 0,-6 5 0,-1 0 0,1 0 0,0 0 0,-1 0 0,0-1 0,1 1 0,-1 0 0,0-1 0,0 1 0,0-1 0,0 1 0,-1-1 0,1 0 0,-1 1 0,1-1 0,-1 0 0,0 1 0,0-1 0,0 0 0,-1 1 0,1-1 0,0 0 0,-1 1 0,0-1 0,0 1 0,0-1 0,-2-4 0,1 5 0,0 0 0,0 0 0,0 1 0,-1-1 0,1 0 0,-1 1 0,1-1 0,-1 1 0,1 0 0,-1 0 0,0 0 0,0 0 0,0 0 0,1 0 0,-1 1 0,0 0 0,0-1 0,0 1 0,0 0 0,0 1 0,0-1 0,0 0 0,0 1 0,0 0 0,-2 0 0,3 0 0,0 0 0,1 0 0,-1-1 0,1 1 0,-1 0 0,1 0 0,-1 1 0,1-1 0,0 0 0,-1 0 0,1 1 0,0-1 0,0 1 0,0-1 0,0 1 0,0 1 0,0-3 0,1 1 0,0-1 0,-1 1 0,1-1 0,0 1 0,0-1 0,-1 1 0,1-1 0,0 0 0,0 1 0,0 0 0,0-1 0,0 1 0,0-1 0,0 1 0,0-1 0,0 1 0,0-1 0,0 1 0,0-1 0,0 1 0,0-1 0,1 1 0,-1-1 0,0 1 0,0-1 0,0 1 0,1-1 0,-1 0 0,0 1 0,1-1 0,-1 1 0,0-1 0,1 0 0,-1 1 0,1-1 0,-1 0 0,0 1 0,1-1 0,-1 0 0,1 0 0,-1 1 0,1-1 0,-1 0 0,1 0 0,-1 0 0,1 0 0,-1 0 0,1 0 0,-1 0 0,1 0 0,-1 0 0,1 0 0,0 0 0,7 0 0,0 0 0,-1-1 0,1 0 0,0 0 0,0-1 0,-1 0 0,1 0 0,-1-1 0,0 1 0,12-8 0,1-2 0,-2-1 0,24-21 0,-27 22 0,-22 52 0,2-30 0,1 1 0,0 0 0,0 0 0,1 1 0,0-1 0,1 1 0,0-1 0,1 1 0,1 0 0,0 0 0,1 16 0,3-32-5648,-3-6-1164</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6.082"/>
    </inkml:context>
    <inkml:brush xml:id="br0">
      <inkml:brushProperty name="width" value="0.025" units="cm"/>
      <inkml:brushProperty name="height" value="0.025" units="cm"/>
    </inkml:brush>
  </inkml:definitions>
  <inkml:trace contextRef="#ctx0" brushRef="#br0">37 102 1121,'-3'1'1488,"1"-1"1,-1 1-1,1 0 0,0 0 0,0 0 1,-1 0-1,1 1 0,0-1 0,0 0 0,0 1 1,0 0-1,1-1 0,-1 1 0,0 0 1,-1 2-1,3-3-1241,0-1 1,-1 1-1,1-1 0,0 1 0,0-1 1,0 1-1,0-1 0,0 1 0,0-1 1,0 1-1,0-1 0,0 1 1,0-1-1,0 1 0,0-1 0,0 1 1,0-1-1,1 1 0,-1-1 1,0 1-1,0-1 0,0 1 0,1-1 1,-1 1-1,0-1 0,1 0 0,0 1 1,23 10-651,12-7 622,1-1 0,-1-3-1,0 0 1,0-3 0,51-9 0,753-95-219,-511 89 0,-147 12 0,-133 1-773,28 0-5271</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7.658"/>
    </inkml:context>
    <inkml:brush xml:id="br0">
      <inkml:brushProperty name="width" value="0.025" units="cm"/>
      <inkml:brushProperty name="height" value="0.025" units="cm"/>
    </inkml:brush>
  </inkml:definitions>
  <inkml:trace contextRef="#ctx0" brushRef="#br0">254 206 5958,'0'0'21967,"-8"-6"-21011,-27-17-273,33 22-636,0 1 0,1-1-1,-1 1 1,0-1 0,0 1 0,1 0-1,-1 0 1,0-1 0,0 1 0,0 1 0,1-1-1,-1 0 1,0 0 0,0 1 0,1-1 0,-1 1-1,0-1 1,1 1 0,-1 0 0,0 0 0,1-1-1,-1 1 1,1 0 0,-1 1 0,1-1-1,0 0 1,-1 0 0,0 2 0,-28 37 961,26-33-938,0 0 0,0 0-1,1 0 1,0 1 0,0 0 0,1-1 0,0 1 0,0 0-1,1 0 1,0 0 0,0 16 0,1-23-70,0 0 0,0 0 0,0-1 0,0 1 0,1 0 0,-1 0 0,0 0 0,1-1 0,-1 1 0,1 0 0,-1 0 0,0-1 0,1 1 0,0-1 0,-1 1 0,1 0 0,-1-1 0,1 1 0,0-1 0,-1 1 0,1-1 0,0 1 0,0-1 0,-1 0 0,1 1 0,1-1 0,27 2 0,-21-4 0,0 1 0,-1-1 0,1 0 0,-1-1 0,11-4 0,-5-1 0,-1-1 0,1 0 0,-1 0 0,-1-1 0,0-1 0,0 0 0,16-22 0,-23 27 0,0 0 0,0-1 0,0 1 0,-1-1 0,0 0 0,0 1 0,-1-1 0,0 0 0,0-1 0,-1 1 0,1 0 0,-2 0 0,1-1 0,-1 1 0,0 0 0,0-1 0,-1 1 0,-2-10 0,1 12 0,-1 0 0,1 0 0,-1 0 0,1 0 0,-2 0 0,1 1 0,0 0 0,-1-1 0,0 1 0,0 0 0,0 1 0,0-1 0,-1 1 0,1 0 0,-1 0 0,0 0 0,0 1 0,0-1 0,0 1 0,0 1 0,-9-3 0,-3 0 0,1 0 0,-1 1 0,0 1 0,0 1 0,-30 2 0,38 0 0,1 0 0,0 1 0,0 1 0,0-1 0,0 1 0,0 1 0,1 0 0,-11 6 0,16-9 0,0 0 0,0 0 0,0 0 0,0 0 0,0 1 0,0-1 0,0 1 0,1-1 0,-1 1 0,0 0 0,1-1 0,0 1 0,-1 0 0,1 0 0,0 0 0,0 0 0,0 0 0,0 1 0,0-1 0,1 0 0,-1 0 0,1 0 0,-1 1 0,1-1 0,0 0 0,0 1 0,0-1 0,0 0 0,0 1 0,0-1 0,1 0 0,-1 0 0,1 1 0,0-1 0,1 4 0,0-4-307,0 1 0,0 0 0,1-1 0,-1 0 0,1 1 0,-1-1-1,1 0 1,0 0 0,5 2 0,52 20-11164,-30-14-1885</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8.287"/>
    </inkml:context>
    <inkml:brush xml:id="br0">
      <inkml:brushProperty name="width" value="0.025" units="cm"/>
      <inkml:brushProperty name="height" value="0.025" units="cm"/>
    </inkml:brush>
  </inkml:definitions>
  <inkml:trace contextRef="#ctx0" brushRef="#br0">25 0 8584,'0'0'20996,"-3"12"-20644,0-5-342,-1 5 220,0 1-1,1 0 1,-3 22-1,5-34-190,1 1 0,0 0 0,-1 0 0,1 0 0,0 0 0,0-1 0,0 1 0,0 0 0,1 0-1,-1 0 1,0 0 0,1 0 0,-1-1 0,1 1 0,0 0 0,-1 0 0,1-1 0,0 1 0,0-1 0,0 1 0,0-1 0,0 1 0,1-1 0,-1 1 0,0-1 0,1 0 0,-1 0-1,1 0 1,-1 0 0,1 0 0,0 0 0,-1 0 0,1 0 0,0-1 0,0 1 0,-1 0 0,3-1 0,2 0-20,1 0 0,-1 0-1,0-1 1,1 0 0,-1 0 0,0-1 0,0 1 0,0-1 0,0-1-1,0 1 1,-1-1 0,1 0 0,-1-1 0,1 1 0,8-9 0,-7 7-10,-1-1 1,-1 1 0,1-1-1,-1-1 1,0 1-1,0-1 1,-1 0 0,1 0-1,-2 0 1,1 0 0,-1-1-1,3-9 1,-42 86-10,34-61-168,-1-1-1,1 1 1,1 0 0,-1 0-1,2 0 1,-1 1 0,1-1 0,1 12-1,-1-18 72,1 0-1,-1 0 1,1 0 0,-1 0-1,1 0 1,0 0 0,0 0-1,0 0 1,0-1-1,0 1 1,1 0 0,-1-1-1,0 1 1,1-1-1,-1 1 1,1-1 0,0 0-1,-1 1 1,1-1-1,0 0 1,0 0 0,0 0-1,0-1 1,0 1-1,0 0 1,0-1 0,0 1-1,0-1 1,0 0 0,0 0-1,0 1 1,0-1-1,0-1 1,0 1 0,0 0-1,0 0 1,2-1-1,14-5-6078,0-8-4341</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8.712"/>
    </inkml:context>
    <inkml:brush xml:id="br0">
      <inkml:brushProperty name="width" value="0.025" units="cm"/>
      <inkml:brushProperty name="height" value="0.025" units="cm"/>
    </inkml:brush>
  </inkml:definitions>
  <inkml:trace contextRef="#ctx0" brushRef="#br0">0 226 16015,'0'0'12284,"9"-4"-10528,9-6-1562,-1 0 0,-1-1-1,0-1 1,0-1 0,-1 0-1,-1-1 1,0-1 0,-1 0-1,-1-1 1,0 0 0,-1-1 0,-1 0-1,11-25 1,-30 66-194,2 0 0,0 0 0,1 1 0,2 0 0,0 1 0,2-1 0,1 42 0,10-41-7854,-3-19 1429,-4-18 1352,-2-4-3121</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9.043"/>
    </inkml:context>
    <inkml:brush xml:id="br0">
      <inkml:brushProperty name="width" value="0.025" units="cm"/>
      <inkml:brushProperty name="height" value="0.025" units="cm"/>
    </inkml:brush>
  </inkml:definitions>
  <inkml:trace contextRef="#ctx0" brushRef="#br0">0 19 11018,'0'0'18322,"56"-13"-18354,-30 13-1153,-2 0-1954,-6 0-2499,-6-5-5092</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9.396"/>
    </inkml:context>
    <inkml:brush xml:id="br0">
      <inkml:brushProperty name="width" value="0.025" units="cm"/>
      <inkml:brushProperty name="height" value="0.025" units="cm"/>
    </inkml:brush>
  </inkml:definitions>
  <inkml:trace contextRef="#ctx0" brushRef="#br0">0 152 16335,'0'0'12418,"10"-5"-11095,34-11-1038,1 1-1,1 2 0,0 3 1,1 1-1,56-3 0,248 0 701,-18 12-1556,-292-10 588,-41 10-39,1 0-1,0 0 1,-1 0-1,1 0 1,0 0-1,-1-1 1,1 1-1,0 0 1,-1 0-1,1-1 1,0 1-1,-1 0 1,1-1-1,-1 1 1,1-1-1,0 1 1,-1-1-1,1 1 1,-1-1-1,0 1 1,1-1-1,-1 0 1,1 1-1,-1-1 0,0 1 1,1-1-1,-1 0 1,0 1-1,0-1 1,0 0-1,1 0 1,-1 1-1,0-1 1,0 0-1,0 1 1,0-1-1,0 0 1,0 0-1,-1 1 1,1-1-1,0 0 1,0 1-1,0-1 1,-1 0-1,1 1 1,0-1-1,-1 0 1,1 1-1,0-1 1,-1 1-1,0-2 1,-2 0-661,0 0 0,0 1 0,0-1 0,-1 1 1,1-1-1,0 1 0,-1 0 0,1 0 0,-7 0 1,-1-1-2014,-10-4-3769</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39.835"/>
    </inkml:context>
    <inkml:brush xml:id="br0">
      <inkml:brushProperty name="width" value="0.025" units="cm"/>
      <inkml:brushProperty name="height" value="0.025" units="cm"/>
    </inkml:brush>
  </inkml:definitions>
  <inkml:trace contextRef="#ctx0" brushRef="#br0">275 242 10474,'0'0'8381,"2"-9"-4537,7-29-844,-9 37-2903,0-1 1,0 1-1,0 0 0,0 0 0,0 0 1,0 0-1,-1 0 0,1 0 0,-1-1 1,1 1-1,-1 0 0,1 0 0,-1 0 1,1 1-1,-1-1 0,0 0 1,0 0-1,1 0 0,-1 0 0,0 0 1,0 1-1,0-1 0,0 0 0,0 1 1,0-1-1,0 1 0,0-1 0,0 1 1,0 0-1,0-1 0,0 1 1,0 0-1,-1 0 0,1 0 0,-1-1 1,-45-1 644,41 2-523,-4 0-124,1 1 0,-1 0-1,1 1 1,0 0 0,0 1 0,0-1 0,0 2 0,0-1-1,0 1 1,1 1 0,0-1 0,0 1 0,0 1 0,-9 8 0,11-9-30,0 1 1,1-1 0,-1 1-1,1 1 1,1-1 0,-1 1-1,1 0 1,0 0 0,1 0-1,0 0 1,0 0 0,0 1 0,1 0-1,0-1 1,0 1 0,1 0-1,0 11 1,1-17-66,0 0 0,1 0 0,-1-1 0,0 1 0,1 0 0,0 0 0,-1 0 0,1-1 0,0 1 0,0 0 0,0-1 0,0 1 0,1 0 0,-1-1 0,0 0 0,0 1 0,1-1 0,-1 0 0,1 0 0,-1 1 0,1-1 0,0 0 0,-1-1 0,1 1 0,0 0 0,0 0 0,0-1 0,0 1 0,-1-1 0,1 0 0,0 1 0,0-1 0,0 0 0,0 0 0,3-1 0,3 2 0,1-1 0,0-1 0,-1 0 0,1 0 0,-1-1 0,1 0 0,8-3 0,0-3 0,0-1 0,0 0 0,-1-1 0,0-1 0,0-1 0,-2 0 0,27-28 0,-31 30 0,0-1 0,-2 0 0,1-1 0,-1 1 0,-1-2 0,0 1 0,-1-1 0,0 0 0,-1 0 0,-1 0 0,5-22 0,-8 32 0,0-1 0,-1 0 0,1 1 0,-1-1 0,0 0 0,0 1 0,-1-1 0,1 1 0,-1-1 0,1 0 0,-1 1 0,0-1 0,-1 1 0,1-1 0,-1 1 0,1 0 0,-1 0 0,0 0 0,0-1 0,0 2 0,-1-1 0,1 0 0,-1 0 0,1 1 0,-1 0 0,0-1 0,0 1 0,0 0 0,0 0 0,0 1 0,-1-1 0,1 1 0,-1-1 0,1 1 0,-1 0 0,-5-1 0,0 1 0,-1 0 0,0 0 0,0 1 0,-1 0 0,1 1 0,1 0 0,-1 1 0,0 0 0,0 0 0,0 1 0,1 0 0,-13 7 0,-7 5 0,2 2 0,-49 37 0,77-54-55,-1 0 0,0 0-1,0 0 1,0 0 0,0 1 0,1-1 0,-1 0-1,0 0 1,0 0 0,0 0 0,0 0 0,1 0-1,-1 1 1,0-1 0,0 0 0,0 0 0,0 0-1,0 0 1,0 1 0,1-1 0,-1 0 0,0 0-1,0 0 1,0 0 0,0 1 0,0-1 0,0 0-1,0 0 1,0 0 0,0 1 0,0-1-1,0 0 1,0 0 0,0 1 0,0-1 0,0 0-1,0 0 1,0 0 0,0 0 0,0 1 0,-1-1-1,1 0 1,0 0 0,0 0 0,0 1 0,0-1-1,0 0 1,0 0 0,-1 0 0,1 0 0,0 0-1,0 1 1,0-1 0,0 0 0,-1 0 0,1 0-1,0 0 1,0 0 0,0 0 0,-1 0 0,1 0-1,0 0 1,0 0 0,0 0 0,-1 0 0,1 0-1,0 0 1,18 0-7661,-17-1 6993,22-3-9057</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0.176"/>
    </inkml:context>
    <inkml:brush xml:id="br0">
      <inkml:brushProperty name="width" value="0.025" units="cm"/>
      <inkml:brushProperty name="height" value="0.025" units="cm"/>
    </inkml:brush>
  </inkml:definitions>
  <inkml:trace contextRef="#ctx0" brushRef="#br0">237 1 18642,'0'0'13276,"-9"2"-12560,-2 2-704,1 1 0,0 0 0,0 0 0,0 1 0,1 0 0,-1 1 0,2 0 1,-1 1-1,1-1 0,-9 12 0,-89 102-183,106-121 55,0 0 0,0 1 0,0-1 0,0 0 0,0 0 1,0 0-1,0 1 0,0-1 0,0 0 0,0 0 0,-1 0 0,1 0 0,0 1 0,0-1 0,0 0 0,0 0 0,0 0 0,-1 0 0,1 0 0,0 1 0,0-1 1,0 0-1,-1 0 0,1 0 0,0 0 0,0 0 0,0 0 0,-1 0 0,1 0 0,0 0 0,0 0 0,0 0 0,-1 0 0,1 0 0,0 0 0,0 0 0,0 0 1,-1 0-1,1 0 0,0 0 0,0 0 0,-1 0 0,1 0 0,0 0 0,0 0 0,0-1 0,0 1 0,-1 0 0,1 0 0,0 0 0,0 0 0,0 0 0,0-1 1,-1 1-1,0-13-8545,1 10 8228,0-22-11216</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0.502"/>
    </inkml:context>
    <inkml:brush xml:id="br0">
      <inkml:brushProperty name="width" value="0.025" units="cm"/>
      <inkml:brushProperty name="height" value="0.025" units="cm"/>
    </inkml:brush>
  </inkml:definitions>
  <inkml:trace contextRef="#ctx0" brushRef="#br0">0 1 13677,'0'0'18994,"56"44"-18898,-32-27-96,6 1 0,0 0 0,3-1-1153,0 1-1249,-1 1-1506,-6-3-1697,-5-3-3236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0.968"/>
    </inkml:context>
    <inkml:brush xml:id="br0">
      <inkml:brushProperty name="width" value="0.025" units="cm"/>
      <inkml:brushProperty name="height" value="0.025" units="cm"/>
    </inkml:brush>
  </inkml:definitions>
  <inkml:trace contextRef="#ctx0" brushRef="#br0">0 378 11179,'0'0'17413,"10"-11"-16158,44-49-666,-7 12-6,-3-3-1,-2-1 1,49-81 0,-82 110-583,-21 45 0,1 0 0,0 0 0,2 2 0,1-1 0,1 1 0,1 0 0,1 0 0,0 1 0,3-1 0,0 1 0,1 28 0,1-52-252,1 1 0,-1-1 1,0 1-1,1-1 0,-1 1 0,0-1 0,1 1 0,0-1 1,-1 0-1,1 1 0,0-1 0,0 0 0,0 1 1,0-1-1,0 0 0,0 0 0,0 0 0,0 0 0,0 0 1,1 0-1,-1 0 0,0 0 0,1-1 0,-1 1 1,1 0-1,-1-1 0,0 1 0,1-1 0,-1 0 0,1 1 1,0-1-1,-1 0 0,1 0 0,2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1.327"/>
    </inkml:context>
    <inkml:brush xml:id="br0">
      <inkml:brushProperty name="width" value="0.025" units="cm"/>
      <inkml:brushProperty name="height" value="0.025" units="cm"/>
    </inkml:brush>
  </inkml:definitions>
  <inkml:trace contextRef="#ctx0" brushRef="#br0">1 0 10826,'0'0'21941,"59"0"-21941,-37 0 0,1 0 0,0 0 0,-1 3-2274,-3-3-4292</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3.350"/>
    </inkml:context>
    <inkml:brush xml:id="br0">
      <inkml:brushProperty name="width" value="0.025" units="cm"/>
      <inkml:brushProperty name="height" value="0.025" units="cm"/>
    </inkml:brush>
  </inkml:definitions>
  <inkml:trace contextRef="#ctx0" brushRef="#br0">63 1 5221,'0'0'18770,"-6"13"-17046,-5 12-1199,1 1 1,1 0-1,2 0 1,0 1-1,2 0 1,-2 36-1,7-50-940,-1 1 790,1 0 0,1-1-1,2 18 1,9 1-1623,12-2-5111</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43.691"/>
    </inkml:context>
    <inkml:brush xml:id="br0">
      <inkml:brushProperty name="width" value="0.025" units="cm"/>
      <inkml:brushProperty name="height" value="0.025" units="cm"/>
    </inkml:brush>
  </inkml:definitions>
  <inkml:trace contextRef="#ctx0" brushRef="#br0">0 0 14029,'0'0'10410,"79"1"-8808,-31 5-385,7-2-833,3-1-320,-2-3-1954,-3 0-2946,-6-3-6983</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6.509"/>
    </inkml:context>
    <inkml:brush xml:id="br0">
      <inkml:brushProperty name="width" value="0.025" units="cm"/>
      <inkml:brushProperty name="height" value="0.025" units="cm"/>
    </inkml:brush>
  </inkml:definitions>
  <inkml:trace contextRef="#ctx0" brushRef="#br0">274 358 6822,'2'-2'675,"-1"1"0,1-1 0,-1 1-1,1-1 1,-1 0 0,0 0-1,0 1 1,0-1 0,0 0 0,0 0-1,0 0 1,0 0 0,-1 0 0,1 0-1,-1-1 1,1 1 0,-1 0-1,0 0 1,0 0 0,0 0 0,0-1-1,0 1 1,0 0 0,-1-4-1,0 5-466,0-1 0,1 0-1,-1 0 1,0 0 0,0 0-1,0 1 1,0-1-1,0 0 1,-1 1 0,1-1-1,0 1 1,-1-1 0,1 1-1,-1 0 1,1-1 0,-1 1-1,0 0 1,1 0-1,-1 0 1,0 0 0,0 1-1,0-1 1,0 0 0,0 1-1,-4-1 1,-5 0-119,-1 1 0,0 0 0,1 1 1,-1 0-1,0 0 0,1 2 0,0-1 0,-16 7 0,23-8-72,1 0 0,-1 0 0,1 1 0,-1 0 0,1-1-1,0 1 1,0 1 0,0-1 0,0 0 0,0 1 0,0-1 0,1 1-1,-1 0 1,1 0 0,-1 0 0,1 0 0,0 0 0,1 1-1,-1-1 1,0 1 0,1-1 0,0 1 0,0-1 0,0 1 0,0 0-1,1-1 1,-1 1 0,1 0 0,0 6 0,0-9-6,1 0 0,-1 1 0,1-1 0,-1 0 0,1 0 1,0 0-1,-1 1 0,1-1 0,0 0 0,0 0 0,0 0 0,-1 0 1,1 0-1,0-1 0,0 1 0,1 0 0,-1 0 0,0-1 0,0 1 1,0 0-1,0-1 0,1 1 0,-1-1 0,0 0 0,0 1 0,1-1 1,-1 0-1,2 0 0,44 3 234,-38-3-183,5-1-5,-1 0 0,1-1 1,-1-1-1,0 0 1,1-1-1,-1 0 0,-1-1 1,1 0-1,-1-1 1,0 0-1,0-1 0,-1-1 1,1 0-1,-2 0 1,11-11-1,-16 15-34,-1 0 1,0-1-1,0 0 1,0 0-1,0 0 1,-1 0-1,1-1 1,-1 1-1,-1-1 1,1 0-1,-1 0 1,0 0-1,-1 0 1,1 0-1,-1 0 1,0-1-1,-1 1 1,1 0-1,-1 0 1,-1-1-1,1 1 1,-1 0-1,0-1 1,0 1-1,-1 0 1,0 0-1,0 0 1,0 0-1,-1 1 1,0-1-1,0 1 0,0-1 1,-1 1-1,-4-5 1,-1 0-24,1 0 0,-2 1 0,1 1 0,-1-1 0,-1 2 0,1-1 0,-1 2 0,-1-1 0,1 1 0,-1 1 0,0 0 0,0 1 0,0 0 0,-1 1 0,0 0 0,1 1 0,-1 1 0,0 0 0,0 0 0,0 1 0,-25 4 0,33-3-32,0 0 0,0 0 0,1 0 0,-1 1 0,0 0 1,1 0-1,-1 0 0,1 0 0,0 1 0,0-1 0,0 1 0,0 0 0,0 0 0,1 1 0,-1-1 0,1 1 1,0 0-1,0 0 0,0 0 0,1 0 0,-4 8 0,4-9-43,1 1 0,-1 0-1,1 0 1,0-1 0,1 1 0,-1 0-1,0 0 1,1 0 0,0 0 0,0 0-1,0 0 1,1 0 0,-1 0 0,1 0 0,0 0-1,0 0 1,0 0 0,1-1 0,-1 1-1,1 0 1,0-1 0,0 1 0,0-1-1,1 0 1,-1 0 0,5 5 0,50 37-8088,-27-26 1442</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7.596"/>
    </inkml:context>
    <inkml:brush xml:id="br0">
      <inkml:brushProperty name="width" value="0.025" units="cm"/>
      <inkml:brushProperty name="height" value="0.025" units="cm"/>
    </inkml:brush>
  </inkml:definitions>
  <inkml:trace contextRef="#ctx0" brushRef="#br0">80 9 10186,'-1'-1'431,"0"0"0,0 0 1,-1 1-1,1-1 1,0 0-1,-1 1 1,1-1-1,0 1 0,-1-1 1,1 1-1,0-1 1,-1 1-1,1 0 0,-1 0 1,1 0-1,0 0 1,-1 0-1,1 0 1,-1 0-1,1 0 0,-1 1 1,1-1-1,0 1 1,-1-1-1,1 1 1,0-1-1,-1 1 0,1 0 1,-2 1-1,0 1-66,0 0-1,1 0 1,-1 0-1,1 1 1,0-1-1,0 1 1,0-1-1,0 1 1,1 0-1,-3 6 1,1 2-117,0 0 0,1 0 0,0 1 1,1-1-1,0 0 0,2 23 0,0-33-223,-1 0-1,1 0 0,0 1 0,0-1 0,1 0 1,-1 0-1,0 0 0,1 0 0,-1 0 0,1-1 1,-1 1-1,1 0 0,0-1 0,0 1 1,0-1-1,0 1 0,0-1 0,0 0 0,0 0 1,0 0-1,1 0 0,-1 0 0,0-1 0,0 1 1,1-1-1,-1 1 0,1-1 0,-1 0 1,0 0-1,1 0 0,-1 0 0,3-1 0,4 1 44,-1-1 0,0 0 0,0-1 0,0 1-1,0-1 1,0-1 0,0 0 0,9-4 0,-4-1-42,-1 0 0,-1-1 1,1 0-1,14-16 0,-21 20 58,1-1-1,-1 0 1,0 0-1,-1-1 1,0 0-1,0 1 1,0-2-1,-1 1 0,5-14 1,-10 19 1085,-5 9-929,-7 10-272,12-13 29,0 0 0,1 0-1,-1-1 1,1 1 0,-1 0-1,1 0 1,1 1 0,-1-1-1,0 0 1,1 0 0,0 0-1,0 0 1,0 1 0,1-1-1,-1 0 1,1 0 0,0 0-1,2 7 1,-1-8-219,-1-1 1,1 1-1,-1-1 1,1 0-1,0 1 1,0-1-1,0 0 1,0 0 0,0-1-1,0 1 1,4 2-1,-2-2-600,0 0 1,1 0-1,-1 0 0,1-1 1,-1 1-1,1-1 0,-1 0 1,6 0-1,11 0-6577,1-1-6048</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7.942"/>
    </inkml:context>
    <inkml:brush xml:id="br0">
      <inkml:brushProperty name="width" value="0.025" units="cm"/>
      <inkml:brushProperty name="height" value="0.025" units="cm"/>
    </inkml:brush>
  </inkml:definitions>
  <inkml:trace contextRef="#ctx0" brushRef="#br0">26 0 17521,'0'0'9961,"-26"54"-9545,26-29-255,0 0-129,0 1-257,0-1-992,9-1-705,-1-7-1217,-4-6-640,-1-6-962</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8.274"/>
    </inkml:context>
    <inkml:brush xml:id="br0">
      <inkml:brushProperty name="width" value="0.025" units="cm"/>
      <inkml:brushProperty name="height" value="0.025" units="cm"/>
    </inkml:brush>
  </inkml:definitions>
  <inkml:trace contextRef="#ctx0" brushRef="#br0">29 45 12236,'0'0'11317,"12"-7"-10276,-11 6-1039,11-5 327,1-1 0,0 2 0,18-7 0,-28 11-253,0 0 1,0 0-1,0 0 0,0 0 0,0 1 0,0-1 0,0 1 0,0 0 0,0 0 1,1 0-1,-1 0 0,0 0 0,0 1 0,0 0 0,0-1 0,0 1 1,0 0-1,0 1 0,0-1 0,0 0 0,-1 1 0,1-1 0,0 1 0,-1 0 1,1 0-1,1 3 0,-3-4-26,-1 0 1,1-1 0,-1 1-1,1 0 1,-1 0 0,0 0-1,1 0 1,-1 1 0,0-1-1,0 0 1,0 0 0,0 0-1,0 0 1,0 0 0,0 0-1,0 0 1,-1 0 0,1 0-1,0 0 1,-1 0 0,1 0-1,0 0 1,-1 0-1,1 0 1,-1 0 0,0 0-1,1-1 1,-1 1 0,0 0-1,1 0 1,-1-1 0,0 1-1,0 0 1,0-1 0,0 1-1,0-1 1,1 1 0,-1-1-1,0 1 1,0-1 0,-2 1-1,-47 19 1887,45-18-1698,-12 5 140,18-4-222,30-1-235,-8-2-55,-17 1 19,-1 0-1,1 1 0,-1-1 1,1 1-1,-1 0 0,1 0 1,-1 1-1,0-1 0,0 1 1,-1 0-1,7 5 1,-9-6 105,-1-1 0,0 0 0,0 0 0,1 1 0,-1-1 0,0 1 1,0-1-1,0 1 0,-1-1 0,1 1 0,0 0 0,-1-1 0,1 1 1,-1 0-1,1 0 0,-1-1 0,0 1 0,1 0 0,-1 0 1,0-1-1,0 1 0,-1 0 0,1 0 0,0 0 0,-1-1 0,1 1 1,-1 0-1,1 0 0,-1-1 0,0 1 0,1-1 0,-1 1 0,0 0 1,0-1-1,0 0 0,-1 1 0,1-1 0,0 0 0,-3 3 1,-3 3 127,-1 0 1,0 0 0,-1-1 0,1 0-1,-1 0 1,0-1 0,-19 7 0,22-9-61,1-1 0,-1 0-1,0-1 1,0 0 0,0 0 0,0 0 0,0 0 0,0-1 0,0 0 0,0 0 0,0-1-1,0 0 1,0 0 0,0 0 0,-7-3 0,-2-4-2913,-3-2-4499,12 9 392</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8.677"/>
    </inkml:context>
    <inkml:brush xml:id="br0">
      <inkml:brushProperty name="width" value="0.025" units="cm"/>
      <inkml:brushProperty name="height" value="0.025" units="cm"/>
    </inkml:brush>
  </inkml:definitions>
  <inkml:trace contextRef="#ctx0" brushRef="#br0">0 163 15887,'0'0'7388,"15"-1"-5146,422-43 3690,178-23-5335,-493 39-598,-30 6 98,-91 21-177,-6 2-827,0-1 0,0 0 0,0 1 0,0 0 0,0 0 0,-7 3 0,10-4-426,-11 3-3605,-1-1-2012</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6:59.300"/>
    </inkml:context>
    <inkml:brush xml:id="br0">
      <inkml:brushProperty name="width" value="0.025" units="cm"/>
      <inkml:brushProperty name="height" value="0.025" units="cm"/>
    </inkml:brush>
  </inkml:definitions>
  <inkml:trace contextRef="#ctx0" brushRef="#br0">296 146 13453,'0'0'5472,"-11"-4"-3230,4 1-2011,0 0 1,0 1 0,0 0-1,-1 0 1,1 0 0,-1 1-1,1 1 1,-1-1 0,0 1 0,1 0-1,-1 1 1,1 0 0,-1 0-1,1 1 1,-1 0 0,1 0-1,0 0 1,0 1 0,-11 6-1,8-2 70,-1 0-1,2 1 0,-1 0 1,1 1-1,0 0 0,-8 10 1,14-16-218,1 0-1,0 1 1,-1-1 0,1 0 0,0 1-1,0-1 1,1 1 0,-1 0 0,1 0 0,0-1-1,0 1 1,0 0 0,0 0 0,1 0 0,0 0-1,-1 0 1,2 0 0,-1 0 0,0 0-1,1 0 1,-1 0 0,1 0 0,2 4 0,-1-5-37,0 0 0,0-1 0,0 1 0,0-1 0,1 0 0,-1 1 0,1-1 0,0-1 0,-1 1 0,1 0 0,0-1 0,0 1 0,0-1 0,0 0 0,0 0 0,1 0 0,-1 0 0,0 0 0,0-1 0,6 1 0,4 0 102,0-1 0,0 0 0,25-3 0,-27 1-93,1-1 0,-1 0 0,0-1-1,-1 0 1,1-1 0,-1 0-1,0-1 1,0 0 0,0-1 0,-1 0-1,0 0 1,15-16 0,-18 17-23,-1 0 0,1 0 0,-1-1 0,0 0 0,-1 0 0,0 0-1,0-1 1,0 1 0,-1-1 0,0 0 0,-1 0 0,1 0 0,-2 0 0,1 0 0,-1-1 0,0 1 0,-1-1 0,-1-10 0,1 15-32,-1 1 0,0-1 0,0 1 0,0 0 0,0-1 0,-1 1 0,0 0 0,1 0 0,-1 0 0,0 0 0,0 0 0,-1 0 0,1 0 0,-1 1 0,-4-5 0,0 3 0,1-1 0,-1 1 0,0 1 0,0-1 0,-1 1 0,-13-4 0,-3 1 0,0 2 0,0 0 0,-39 0 0,34 2 0,15 1 0,1 0 0,-1 1 0,1 0 0,-1 1 0,-17 4 0,30-5-26,0 0-1,0 0 1,0 0-1,1 0 1,-1 1 0,0-1-1,0 0 1,0 0 0,0 1-1,1-1 1,-1 0-1,0 1 1,0-1 0,0 1-1,1-1 1,-1 1 0,0-1-1,1 1 1,-1 0-1,1-1 1,-1 1 0,1 0-1,-1-1 1,1 1 0,-1 0-1,1 0 1,-1 0-1,1-1 1,0 1 0,0 0-1,-1 0 1,1 0 0,0 0-1,0-1 1,0 1-1,0 0 1,0 0 0,0 0-1,0 0 1,0 0 0,0 0-1,1-1 1,-1 1-1,0 0 1,0 0 0,1 0-1,-1-1 1,1 1 0,-1 0-1,1 0 1,-1-1-1,1 1 1,-1 0 0,1-1-1,-1 1 1,1 0 0,0-1-1,0 1 1,4 4-432,0-1 0,0 1 0,0-1 0,1-1 0,0 1 0,6 3 0,61 17-10032,-33-15 374</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0.017"/>
    </inkml:context>
    <inkml:brush xml:id="br0">
      <inkml:brushProperty name="width" value="0.025" units="cm"/>
      <inkml:brushProperty name="height" value="0.025" units="cm"/>
    </inkml:brush>
  </inkml:definitions>
  <inkml:trace contextRef="#ctx0" brushRef="#br0">309 53 10570,'0'0'13570,"-3"-9"-11226,2 7-2270,0-1 0,0 1 0,0 0 0,0-1 0,0 1 0,0 0 0,0 0 0,-1 0 0,1 0 0,-1 0 0,0 0 0,0 0 0,1 1 0,-1-1 0,0 1 0,0-1 0,0 1 0,-1 0 0,1-1 0,0 1 0,0 0 0,-1 1 0,1-1 0,-1 0 0,1 1 0,0-1 0,-1 1 0,1 0 0,-1 0 0,1 0 0,-1 0 0,1 0 0,-1 0 0,1 1 0,-1-1 0,-3 2 0,-8 2 23,1 0 0,0 1 0,0 0-1,0 1 1,1 0 0,0 1 0,0 1-1,0 0 1,1 1 0,-15 14 0,18-16 45,1 0 0,0 0 1,1 1-1,0 0 0,0 0 1,1 0-1,0 1 0,0-1 1,1 1-1,0 0 0,1 1 1,0-1-1,0 1 0,1 0 1,-2 14-1,4-22-137,0 0 0,0 0-1,0 0 1,0 1 0,1-1-1,-1 0 1,1 0 0,-1 0-1,1 0 1,0 0 0,0 0 0,0 0-1,0 0 1,0 0 0,0 0-1,1 0 1,-1-1 0,1 1-1,-1-1 1,1 1 0,-1-1 0,1 1-1,2 0 1,0 0 0,1 0 1,-1 0-1,1 0 1,-1-1 0,1 1-1,0-1 1,-1-1-1,1 1 1,0 0-1,6-1 1,0-1-3,0 1 0,-1-1-1,0-1 1,1 0 0,-1 0 0,0-1 0,0-1 0,0 1 0,15-9 0,-18 7-3,-1 0 0,0 0 0,0 0 0,-1-1 0,1 0 0,7-10 0,-11 13 0,0 1 0,-1-1 0,1 0 0,-1 1 0,0-1 0,0 0 0,0 0 0,0 0 0,0 0 0,0 0 0,-1 0 0,0 0 0,1 0 0,-1 0 0,0 0 0,0 0 0,-1 0 0,1 0 0,-1 0 0,-1-4 0,1 5 0,-1 1 0,1-1 0,-1 1 0,0-1 0,0 1 0,0-1 0,0 1 0,0 0 0,0 0 0,0 0 0,0 0 0,-3 0 0,4 0 0,1 1 0,-1-1 0,0 1 0,0-1 0,1 1 0,-1 0 0,0-1 0,1 1 0,-1 0 0,0 0 0,0 0 0,0 0 0,1-1 0,-1 1 0,0 0 0,0 0 0,1 0 0,-1 1 0,0-1 0,0 0 0,0 0 0,1 0 0,-1 1 0,0-1 0,0 0 0,1 1 0,-1-1 0,0 0 0,1 1 0,-1-1 0,0 1 0,1-1 0,-2 2 0,3-1 0,-1-1 0,0 1 0,0 0 0,1-1 0,-1 1 0,0 0 0,1-1 0,-1 1 0,0-1 0,1 1 0,-1 0 0,1-1 0,-1 1 0,1-1 0,0 1 0,-1-1 0,1 1 0,-1-1 0,1 0 0,0 1 0,-1-1 0,1 0 0,0 0 0,0 1 0,-1-1 0,1 0 0,0 0 0,-1 0 0,1 0 0,0 0 0,0 0 0,0 0 0,31 1 0,-27-1 0,106-6 0,-110 6 0,-1 0 0,0 0 0,0 0 0,1 0 0,-1 0 0,0 0 0,1 0 0,-1 0 0,0 1 0,1-1 0,-1 0 0,0 0 0,1 0 0,-1 0 0,0 0 0,0 0 0,1 1 0,-1-1 0,0 0 0,0 0 0,1 0 0,-1 1 0,0-1 0,0 0 0,0 0 0,1 1 0,-1-1 0,0 0 0,0 1 0,0-1 0,0 0 0,0 0 0,1 1 0,-1-1 0,0 0 0,0 1 0,0-1 0,0 0 0,0 1 0,0-1 0,0 0 0,0 1 0,0-1 0,0 0 0,-1 1 0,1-1 0,0 1 0,-3 12 0,3-13 0,-18 43 0,-7 20 0,23-58 0,1-1 0,0 1 0,1 0 0,-1-1 0,1 1 0,0-1 0,0 1 0,0 0 0,1-1 0,-1 1 0,4 8 0,9-3-1963,-12-10 1759,-1 0 0,1 0 0,-1 1 0,1-1 0,0 0 0,-1 0 0,1 0 0,-1 0 0,1 0 0,0 0 1,-1 0-1,1 0 0,-1 0 0,1 0 0,0 0 0,-1 0 0,1 0 0,-1 0 0,1-1 0,0 1 0,-1 0 0,1 0 0,-1-1 0,1 1 0,0-1 0,1-7-7616</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0.581"/>
    </inkml:context>
    <inkml:brush xml:id="br0">
      <inkml:brushProperty name="width" value="0.025" units="cm"/>
      <inkml:brushProperty name="height" value="0.025" units="cm"/>
    </inkml:brush>
  </inkml:definitions>
  <inkml:trace contextRef="#ctx0" brushRef="#br0">1 188 14446,'0'0'11013,"9"2"-9529,6 2-996,0-2 1,0 0-1,0-1 1,1 0-1,25-3 1,91-16 966,-65 8-1053,441-49 163,178-25-94,-598 71-471,119-1 0,-177 21-3216,-28-6 2773,-1 0-1,1-1 0,0 1 1,-1 0-1,1 0 0,-1 0 1,1 0-1,-1 0 0,0 0 1,1 1-1,-1-1 1,0 0-1,0 1 0,0-1 1,0 1-1,0-1 0,0 1 1,0-1-1,-1 1 0,1-1 1,-1 1-1,1 0 0,-1 0 1,1 1-1</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1.949"/>
    </inkml:context>
    <inkml:brush xml:id="br0">
      <inkml:brushProperty name="width" value="0.025" units="cm"/>
      <inkml:brushProperty name="height" value="0.025" units="cm"/>
    </inkml:brush>
  </inkml:definitions>
  <inkml:trace contextRef="#ctx0" brushRef="#br0">143 307 12748,'0'0'12764,"-9"-1"-12289,3 0-325,1 1 0,0 0-1,-1 0 1,1 1 0,-1 0-1,1 0 1,-1 0 0,1 0 0,0 1-1,0 0 1,0 0 0,0 1-1,0-1 1,0 1 0,1 0-1,-1 0 1,1 1 0,0-1-1,0 1 1,0 0 0,1 0 0,-1 0-1,-3 6 1,5-8-93,1 0 0,-1-1 0,1 1 1,0 0-1,0 0 0,-1 0 0,1 0 0,1 0 0,-1 0 0,0 0 0,0 0 1,1 0-1,-1 0 0,1 0 0,0 1 0,-1-1 0,1 0 0,0 0 1,0 0-1,1 1 0,0 2 0,0-4-34,0 0-1,1 1 1,-1-1 0,1 0-1,0 0 1,-1 0-1,1 0 1,0 0 0,0 0-1,-1 0 1,1-1 0,0 1-1,0-1 1,0 1 0,0-1-1,0 0 1,0 0-1,0 0 1,0 0 0,0 0-1,0 0 1,2-1 0,8 0 16,0-1 0,0 0 1,-1-1-1,1-1 0,-1 0 1,0 0-1,0-1 0,0 0 1,0-1-1,-1 0 0,0-1 1,11-9-1,-7 4 63,-1 0 0,0-1 1,0 0-1,-1-1 0,-1 0 0,0-1 1,12-23-1,-19 30-95,0-1 0,-1 1 0,0-1 1,0 0-1,-1 0 0,0 0 0,0 0 0,-1 0 0,-1 0 0,1-1 1,-1 1-1,-1 0 0,-3-17 0,3 21-8,0 1 1,-1 0-1,1-1 0,-1 1 1,0 0-1,0 0 0,-1 0 0,1 0 1,-1 0-1,0 1 0,0-1 1,0 1-1,-1 0 0,1 0 1,-1 0-1,1 0 0,-1 1 1,0-1-1,0 1 0,0 0 0,-1 0 1,1 0-1,0 1 0,-1 0 1,1 0-1,-1 0 0,1 0 1,-10 0-1,-11-1 1,0 2 0,-29 2 0,48-2 0,0 1 0,0 0 0,1 0 0,-1 0 0,0 1 0,1 0 0,-1 0 0,1 0 0,0 1 0,-1-1 0,1 1 0,0 1 0,1-1 0,-1 1 0,-6 6 0,10-9-184,0 1 0,0-1 0,0 1 0,1-1 0,-1 1 0,0 0-1,1-1 1,-1 1 0,1 0 0,0 0 0,-1-1 0,1 1 0,0 0 0,0 0 0,0 0 0,0-1 0,0 1 0,1 0-1,-1 0 1,1-1 0,-1 1 0,1 0 0,-1 0 0,1-1 0,0 1 0,1 2 0,32 38-8704,-29-37 7697,8 8-7398</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2.542"/>
    </inkml:context>
    <inkml:brush xml:id="br0">
      <inkml:brushProperty name="width" value="0.025" units="cm"/>
      <inkml:brushProperty name="height" value="0.025" units="cm"/>
    </inkml:brush>
  </inkml:definitions>
  <inkml:trace contextRef="#ctx0" brushRef="#br0">23 57 9097,'0'0'6224,"0"-8"-3448,-3-38 1548,-2 67 1360,-4 14-5031,8-26-351,-1 1-36,1 1 0,0 0 0,1-1 0,0 1 1,2 16-1,-1-24-251,-1-1 0,1 0 1,0 0-1,-1 1 0,1-1 0,0 0 0,0 0 1,1 0-1,-1 0 0,0 0 0,1-1 1,-1 1-1,1 0 0,-1 0 0,1-1 0,0 1 1,0-1-1,0 0 0,0 1 0,0-1 1,0 0-1,0 0 0,0 0 0,0-1 1,0 1-1,1 0 0,-1-1 0,0 1 0,0-1 1,1 0-1,2 0 0,5 0 42,-1-1 0,0 0 0,1 0 0,-1-1 0,0-1-1,0 1 1,0-1 0,0-1 0,-1 0 0,1 0 0,-1 0 0,0-1 0,12-10-1,-7 5-29,-1 0 0,-1-1-1,0 0 1,0-1-1,-1 0 1,-1-1 0,12-20-1,-13 7 6,-10 20-73,-9 15-25,2 3 93,1-1 0,-1 1 0,-9 21 0,16-29-29,0 0 0,0 0 0,1 0 0,-1 0 0,1 0 0,0 1 0,0-1 0,1 0 1,-1 1-1,1-1 0,0 0 0,0 1 0,0-1 0,1 1 0,-1-1 0,3 8 0,-1-10-187,-1 0 0,0 0-1,1 0 1,0 0 0,-1 0 0,1 0-1,0-1 1,0 1 0,0-1-1,0 1 1,0-1 0,0 0 0,0 0-1,5 2 1,19 4-7542,-11-6-1584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3.227"/>
    </inkml:context>
    <inkml:brush xml:id="br0">
      <inkml:brushProperty name="width" value="0.025" units="cm"/>
      <inkml:brushProperty name="height" value="0.025" units="cm"/>
    </inkml:brush>
  </inkml:definitions>
  <inkml:trace contextRef="#ctx0" brushRef="#br0">9 0 10954,'0'0'16080,"-6"58"-15536,4-38-288,2-1-128,0-2-63,3-3-33,3-3-577,3-4-1089,-3-4-512,-3-3-1185,-3-17-12299</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3.616"/>
    </inkml:context>
    <inkml:brush xml:id="br0">
      <inkml:brushProperty name="width" value="0.025" units="cm"/>
      <inkml:brushProperty name="height" value="0.025" units="cm"/>
    </inkml:brush>
  </inkml:definitions>
  <inkml:trace contextRef="#ctx0" brushRef="#br0">118 28 14510,'0'0'9582,"9"-5"-8060,28-14-439,-36 18-1058,0 1-1,0-1 0,1 1 1,-1-1-1,0 1 0,0 0 1,0 0-1,0 0 1,0-1-1,0 1 0,1 0 1,-1 0-1,0 1 0,0-1 1,0 0-1,0 0 0,0 1 1,1-1-1,-1 0 0,0 1 1,0-1-1,0 1 1,0-1-1,0 1 0,0 0 1,0-1-1,0 1 0,-1 0 1,1 0-1,0 0 0,0-1 1,-1 1-1,1 0 1,0 0-1,-1 0 0,1 0 1,-1 0-1,1 1 0,-1-1 1,0 0-1,1 0 0,-1 0 1,0 0-1,0 0 0,0 0 1,0 3-1,1 0-5,0 0 0,-1 0 0,0 0 0,0 0 0,0 1 0,-1-1 0,1 0 0,-1 0-1,0 0 1,0 0 0,-3 5 0,0-3 83,0-1 0,0 0 0,-1 0 0,0-1 0,0 0 0,-11 7 0,-5 6 1314,19-16-994,28-1 53,6-5-496,-25 4-26,0-1-1,0 1 1,0 0-1,1 1 1,-1 0-1,0 0 1,0 1-1,10 1 1,-16-1 41,-1-1 1,1 0 0,-1 1 0,1-1-1,-1 1 1,1-1 0,-1 1 0,1-1-1,-1 1 1,1-1 0,-1 1 0,0-1-1,1 1 1,-1 0 0,0-1 0,0 1-1,1-1 1,-1 1 0,0 0 0,0-1 0,0 1-1,0 0 1,0-1 0,0 1 0,0 0-1,0-1 1,0 1 0,0 0 0,0-1-1,0 1 1,0 0 0,-1-1 0,1 1-1,0 0 1,0-1 0,-1 1 0,1-1-1,-1 1 1,1-1 0,0 1 0,-1-1-1,1 1 1,-1-1 0,0 1 0,-20 24 22,4-15 425,0 1 1,-1-2-1,0 0 1,-36 11-1,-2-2-2671,5-2-7038,38-12 1895</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4.069"/>
    </inkml:context>
    <inkml:brush xml:id="br0">
      <inkml:brushProperty name="width" value="0.025" units="cm"/>
      <inkml:brushProperty name="height" value="0.025" units="cm"/>
    </inkml:brush>
  </inkml:definitions>
  <inkml:trace contextRef="#ctx0" brushRef="#br0">0 122 12748,'0'0'9919,"14"1"-8238,408-6 2891,12-34-4088,-102-24-340,-264 47-69,-68 17-98,0-1 1,0 0-1,0 0 1,0 0-1,0 0 1,0 0 0,0 0-1,0 0 1,0 0-1,0 0 1,0 0-1,0 1 1,0-1-1,0 0 1,0 0-1,0 0 1,0 0 0,0 0-1,0 0 1,0 0-1,0 0 1,0 1-1,0-1 1,0 0-1,0 0 1,0 0-1,0 0 1,0 0 0,0 0-1,0 0 1,0 0-1,0 1 1,0-1-1,0 0 1,1 0-1,-22 12-1436,-9 2-2897,5-5-5142,8-7-800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4.661"/>
    </inkml:context>
    <inkml:brush xml:id="br0">
      <inkml:brushProperty name="width" value="0.025" units="cm"/>
      <inkml:brushProperty name="height" value="0.025" units="cm"/>
    </inkml:brush>
  </inkml:definitions>
  <inkml:trace contextRef="#ctx0" brushRef="#br0">197 276 11563,'0'0'9412,"1"-9"-7085,-1 7-2190,1-1-1,-1 0 1,0 1-1,0-1 1,0 0-1,-1 1 1,1-1-1,0 1 1,-1-1 0,0 1-1,0-1 1,-1-2-1,1 3-58,-1 1-1,1 0 1,-1 0-1,1 0 1,-1 0-1,1 0 1,-1 0-1,0 0 1,0 1-1,0-1 1,1 0-1,-1 1 1,0 0-1,0-1 1,0 1-1,0 0 1,0 0-1,0 0 1,0 0-1,1 0 1,-1 1-1,0-1 1,0 0-1,0 1 1,-2 0-1,-4 1 140,-1 1-1,1 0 0,0 0 0,-1 0 1,1 1-1,1 1 0,-1-1 1,1 1-1,-1 0 0,-11 12 0,15-13-126,0 0 0,0 0 0,0 0 0,1 0 0,0 1 0,0-1 0,0 1 0,0 0 0,1 0 0,-1 0 0,1 0 0,1 0 0,-1 1 0,1-1 0,0 1 0,0-1 0,0 1 0,1 7 0,0-11-83,0-1 0,0 0-1,1 0 1,-1 1 0,1-1-1,-1 0 1,1 0-1,-1 0 1,1 0 0,-1 1-1,1-1 1,0 0-1,0 0 1,0 0 0,-1 0-1,1-1 1,0 1-1,0 0 1,0 0 0,1-1-1,-1 1 1,0 0-1,2 0 1,1 1 16,0-1 0,0 0 0,0 0 0,1-1 0,-1 1 0,0-1 0,7 0 0,0 0 51,0-1 0,0-1-1,0 0 1,0-1 0,12-4-1,-6 0-21,-1-1-1,0-1 1,0-1 0,-1 0-1,-1-1 1,0-1-1,0 0 1,17-21 0,-23 25-31,-1 0 0,-1-1 0,0 0 0,0 0 0,0 0 0,-1-1 0,-1 1 0,0-1 0,0-1 0,-1 1 0,0 0 0,-1-1 0,0 1 0,0-1 0,-1-18 0,-1 25-21,-1 0 0,1 0 0,-1 1 0,0-1 0,0 0 0,-1 0 0,1 1 0,-1-1 0,0 1 0,0-1 0,0 1 0,0 0 0,0 0 0,-1 0 0,0 0 0,-4-4 0,1 2 0,0 1 0,-1 0 0,1 0 0,-1 1 0,1 0 0,-1 0 0,0 0 0,-11-2 0,6 2 0,0 1 0,0 0 0,0 1 0,0 0 0,0 1 0,-1 1 0,1 0 0,0 0 0,0 1 0,-21 7 0,26-6-430,0 0 1,1 1-1,-1 0 1,1 0-1,0 1 1,1 0-1,-1 0 1,1 0-1,0 1 1,0 0-1,1 0 0,-1 0 1,-4 9-1,8-12 222,-1-1-1,1 0 0,0 0 0,0 1 1,0-1-1,1 0 0,-1 1 0,1-1 1,-1 1-1,1-1 0,0 1 0,0-1 0,0 1 1,0-1-1,0 1 0,0-1 0,1 1 1,-1-1-1,1 0 0,0 1 0,0-1 1,0 0-1,0 1 0,0-1 0,0 0 1,0 0-1,1 0 0,-1 0 0,1 0 1,0 0-1,0 0 0,-1-1 0,1 1 1,0-1-1,0 1 0,0-1 0,1 0 1,-1 0-1,0 1 0,0-2 0,1 1 1,3 1-1,24 7-6742</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5.051"/>
    </inkml:context>
    <inkml:brush xml:id="br0">
      <inkml:brushProperty name="width" value="0.025" units="cm"/>
      <inkml:brushProperty name="height" value="0.025" units="cm"/>
    </inkml:brush>
  </inkml:definitions>
  <inkml:trace contextRef="#ctx0" brushRef="#br0">194 0 13837,'0'0'13447,"-11"11"-12512,-163 190 1787,166-183-2634,11-9-3641,-2-9 3101,0 0 0,0 0 0,0 0 1,1 0-1,-1 0 0,0 0 0,0 0 0,0 0 0,0 0 1,0-1-1,0 1 0,0-1 0,0 1 0,0 0 0,0-1 1,0 0-1,-1 1 0,1-1 0,0 1 0,0-1 0,0 0 1,-1 0-1,1 1 0,0-1 0,-1 0 0,1 0 1,0-1-1,12-17-12099</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5.410"/>
    </inkml:context>
    <inkml:brush xml:id="br0">
      <inkml:brushProperty name="width" value="0.025" units="cm"/>
      <inkml:brushProperty name="height" value="0.025" units="cm"/>
    </inkml:brush>
  </inkml:definitions>
  <inkml:trace contextRef="#ctx0" brushRef="#br0">0 1 15503,'0'0'15534,"64"40"-15181,-31-25-97,3 3-96,-2 0-128,-4 0-32,-3 3-512,-7-2-1122,-8-3-2145,-9-6-2371</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5.753"/>
    </inkml:context>
    <inkml:brush xml:id="br0">
      <inkml:brushProperty name="width" value="0.025" units="cm"/>
      <inkml:brushProperty name="height" value="0.025" units="cm"/>
    </inkml:brush>
  </inkml:definitions>
  <inkml:trace contextRef="#ctx0" brushRef="#br0">0 0 10890,'0'0'18097,"0"50"-17072,0-23-704,1 3-193,2-1-64,3 0-32,-1-4-128,2-3-673,-3-4-608,0-6-1090,-3-6-704</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6.159"/>
    </inkml:context>
    <inkml:brush xml:id="br0">
      <inkml:brushProperty name="width" value="0.025" units="cm"/>
      <inkml:brushProperty name="height" value="0.025" units="cm"/>
    </inkml:brush>
  </inkml:definitions>
  <inkml:trace contextRef="#ctx0" brushRef="#br0">0 17 19603,'0'0'9577,"9"-4"-7538,0 1-1929,-1 1 1,1 0 0,0 0-1,0 0 1,0 1-1,0 0 1,0 1 0,0 0-1,0 1 1,0 0-1,0 0 1,0 1-1,13 3 1,-11-1-111,51 20 0,-60-23 0,0-1 0,1 2 0,-1-1 0,0 0 0,0 0 0,0 0 0,0 1 0,-1-1 0,1 1 0,0 0 0,-1-1 0,1 1 0,-1 0 0,1 0 0,-1 0 0,0 0 0,0 0 0,0 0 0,0 1 0,0-1 0,-1 0 0,2 3 0,-3-2 0,0-1 0,1 1 0,-1-1 0,0 0 0,0 0 0,0 0 0,-1 1 0,1-1 0,0 0 0,-1 0 0,1-1 0,-1 1 0,0 0 0,0 0 0,0-1 0,0 1 0,0-1 0,0 0 0,0 0 0,0 1 0,-4 0 0,4-1 0,0 0 0,0 0 0,0 0 0,0 0 0,0 0 0,0 0 0,0 1 0,0-1 0,1 1 0,-1 0 0,1-1 0,-1 1 0,1 0 0,-1 0 0,1 0 0,0 0 0,0 0 0,0 0 0,0 0 0,0 0 0,0 3 0,3-3-7,1 0 1,-1 0-1,1-1 1,-1 1-1,1-1 1,0 1-1,0-1 0,0 0 1,-1 0-1,1 0 1,0-1-1,0 1 0,0-1 1,4 1-1,10 3-70,-11-1 57,0 0 0,-1 0 0,1 1 0,-1 0 0,0 0 0,0 0 0,-1 1 0,1-1 0,-1 1 0,6 8 0,-9-11 29,1-1 0,-1 0 0,0 1 1,0-1-1,0 1 0,0-1 0,-1 1 0,1 0 0,0-1 0,-1 1 1,1 0-1,-1 0 0,1-1 0,-1 1 0,0 0 0,0 0 0,0-1 1,0 1-1,0 0 0,0 0 0,0 0 0,0-1 0,-1 1 0,1 0 0,-1 0 1,0-1-1,1 1 0,-1 0 0,0-1 0,0 1 0,0-1 0,0 1 1,0-1-1,0 0 0,0 1 0,-1-1 0,1 0 0,0 0 0,-1 0 1,-2 2-1,-7 2-1,-1 0 0,1-1 0,-1-1 0,0 1 0,0-2 0,-1 0 0,1-1 0,-24 1 0,27-2-49,1 0 1,0-1-1,0 1 1,0-1 0,0-1-1,1 0 1,-1 0 0,0 0-1,1-1 1,-1 0-1,1-1 1,0 1 0,0-2-1,-11-7 1</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08.620"/>
    </inkml:context>
    <inkml:brush xml:id="br0">
      <inkml:brushProperty name="width" value="0.025" units="cm"/>
      <inkml:brushProperty name="height" value="0.025" units="cm"/>
    </inkml:brush>
  </inkml:definitions>
  <inkml:trace contextRef="#ctx0" brushRef="#br0">1112 65 6438,'-10'-3'1094,"-66"-18"53,-53-6-4611,84 20 2319,-45 0-1,3 10 4377,75-1-2928,1 0 1,-1 1-1,1 1 0,0 0 0,0 1 0,1 0 1,-1 0-1,1 1 0,0 0 0,0 1 1,1 0-1,-11 11 0,-12 14-355,-52 63 0,67-73 165,-44 54 262,-51 85 0,84-114 201,2 1-1,2 1 1,-24 71 0,25-48-111,3 1 1,3 1-1,4 1 0,3 0 1,-1 118-1,17-48-99,-3-125-99,0-1-1,1 1 0,2-1 1,0 0-1,12 24 1,12 16-93,3-2 1,3-2-1,2-1 1,2-2-1,2-2 1,3-1 0,1-3-1,3-2 1,88 63-1,-112-91-141,0 0 0,1-2 0,1-1-1,0-1 1,1-2 0,0 0 0,54 10 0,-32-12 48,1-2 0,0-3 0,89-5 0,-115-1-71,-1-1 0,1-1 0,-1-1 0,-1-1 0,1-1 0,-1-1 0,-1-1 0,0-1 0,0-1 0,21-15 0,23-22 450,99-93 1,-156 133-326,0-1 0,-1 0 0,0 0 0,0-1 1,-1 0-1,-1 0 0,0-1 0,5-15 0,4-15 64,10-47-1,-2 6 148,43-91-151,-40 114-7,-3-1-1,18-77 1,-38 118-181,-1 0-1,0 0 1,-2 0 0,0 0-1,-1 0 1,-1 0 0,0 0-1,-2 1 1,-7-23 0,-10-20 41,-41-87 0,9 27-24,31 61-262,-4 1-1,-2 2 1,-47-75 0,63 116 139,0 0 0,-1 1 1,-1 0-1,-1 1 0,0 0 0,-1 2 1,0 0-1,-1 0 0,0 2 0,-1 0 1,-1 1-1,1 1 0,-2 0 0,-29-8 1,4 9-1433,0 1 1,0 3 0,0 1-1,-1 3 1,-82 9 0,36 1-4855</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1.288"/>
    </inkml:context>
    <inkml:brush xml:id="br0">
      <inkml:brushProperty name="width" value="0.025" units="cm"/>
      <inkml:brushProperty name="height" value="0.025" units="cm"/>
    </inkml:brush>
  </inkml:definitions>
  <inkml:trace contextRef="#ctx0" brushRef="#br0">81 0 6887,'0'0'2898,"-11"1"-31,-4 1-1566,-15 0 21,5-1 7901,147 2-5057,-85 0-4303,-1 1 1,1 2-1,34 11 0,-10 1-3175,-41-11-584,0-1-3784</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1.660"/>
    </inkml:context>
    <inkml:brush xml:id="br0">
      <inkml:brushProperty name="width" value="0.025" units="cm"/>
      <inkml:brushProperty name="height" value="0.025" units="cm"/>
    </inkml:brush>
  </inkml:definitions>
  <inkml:trace contextRef="#ctx0" brushRef="#br0">0 0 9865,'0'0'13837,"72"24"-13452,-32-25-321,1-1 0,-1 0-545,-5 0-1280,-2 1-1314,-7-1-1922,-7 0-6470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11.992"/>
    </inkml:context>
    <inkml:brush xml:id="br0">
      <inkml:brushProperty name="width" value="0.025" units="cm"/>
      <inkml:brushProperty name="height" value="0.025" units="cm"/>
    </inkml:brush>
  </inkml:definitions>
  <inkml:trace contextRef="#ctx0" brushRef="#br0">310 22 10762,'0'0'16277,"-7"-5"-15706,3 3-514,0 0 0,0-1-1,0 2 1,0-1 0,-1 0 0,1 1 0,-1 0-1,1 0 1,-1 0 0,1 1 0,-1-1 0,1 1-1,-1 0 1,0 0 0,1 1 0,-1 0-1,1-1 1,-1 1 0,1 1 0,-1-1 0,-6 4-1,-10 3 133,1 0 0,0 2 1,0 0-1,-30 21 0,45-27-146,0-1 0,0 1-1,0 1 1,0-1 0,1 1 0,0-1 0,0 1 0,0 1 0,0-1 0,1 0 0,0 1 0,0 0 0,1 0 0,-1-1 0,1 2 0,0-1 0,1 0 0,0 0 0,0 0-1,-1 10 1,3-13-30,0 0 0,0 0 0,0 0 0,0 0 0,0-1 0,0 1-1,1 0 1,-1-1 0,1 1 0,0-1 0,0 0 0,0 1-1,0-1 1,0 0 0,0 0 0,1 0 0,-1 0 0,1-1 0,-1 1-1,1-1 1,0 0 0,0 1 0,-1-1 0,1 0 0,0-1 0,0 1-1,4 0 1,13 4 41,1-2-1,35 3 1,-46-5-30,150 6-1643,-55-12-6670,-73-2 687</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4.649"/>
    </inkml:context>
    <inkml:brush xml:id="br0">
      <inkml:brushProperty name="width" value="0.025" units="cm"/>
      <inkml:brushProperty name="height" value="0.025" units="cm"/>
    </inkml:brush>
  </inkml:definitions>
  <inkml:trace contextRef="#ctx0" brushRef="#br0">5 162 4644,'2'-10'2771,"4"-28"-656,-3 14 1817,2 0 1,11-41-1,-17 71-3493,0 0-1,0 0 1,1 1 0,0-1-1,0 0 1,2 12 0,0 9-120,-7 190-269,-3-72-3554,8-143 3051,0 1 0,0 0 1,0 0-1,-1-1 0,1 1 0,-1 0 0,1-1 1,-1 1-1,0 0 0,0-1 0,0 1 1,-1-1-1,1 1 0,0-1 0,-4 4 1,-5 0-3926</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7:34.975"/>
    </inkml:context>
    <inkml:brush xml:id="br0">
      <inkml:brushProperty name="width" value="0.025" units="cm"/>
      <inkml:brushProperty name="height" value="0.025" units="cm"/>
    </inkml:brush>
  </inkml:definitions>
  <inkml:trace contextRef="#ctx0" brushRef="#br0">0 49 13068,'0'0'2435,"0"52"-161,0-25-256,6 3-193,8-6-191,8-2-545,7-10-641,5-10-287,7-2-33,8-18 0,-1-12 32,3-7-128,-4-1-448,-6 3-1282,-10 3-1793,-10 5-3011</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8:03.686"/>
    </inkml:context>
    <inkml:brush xml:id="br0">
      <inkml:brushProperty name="width" value="0.025" units="cm"/>
      <inkml:brushProperty name="height" value="0.025" units="cm"/>
    </inkml:brush>
  </inkml:definitions>
  <inkml:trace contextRef="#ctx0" brushRef="#br0">201 260 10154,'0'0'432,"-12"7"-208,3-3-192,0 1 0,0 1-1,1-1 1,-1 1 0,1 1-1,0 0 1,1 0 0,0 0-1,0 1 1,0 0 0,1 0-1,0 1 1,1 0 0,-5 9-1,-4 30 284,2-1 0,2 2 0,2-1 0,-2 72 0,6-66-267,-9 176 627,10 0-1,55 454 0,36 309 720,-87-937-1318,-2-23-25,2-1 0,1 1 0,1-1 0,14 58 0,-16-87-52,1 1 0,-1-1 0,1 0 1,-1 0-1,1 0 0,0 0 0,0 0 1,0-1-1,0 1 0,1 0 0,-1-1 1,1 0-1,0 1 0,-1-1 0,1 0 1,0-1-1,0 1 0,0 0 0,0-1 0,1 0 1,-1 1-1,0-1 0,6 0 0,6 2-5,-1-2 0,1 0-1,0-1 1,20-2 0,3 1-3,242 13 52,-243-9-33,57-1-9,-1-3 1,0-5-1,0-4 0,163-38 0,-13-4 4,361-31 0,-305 62-1,655-69 78,-3-70 15,-676 100-63,378-135 0,-647 193-31,124-46 441,214-50 1,-329 95-413,-1 0 1,1-1-1,-1 0 1,0-1 0,-1-1-1,20-11 1,-26 13-19,0-1 0,-1-1 0,1 1 0,-1-1 0,0-1 0,-1 1 0,1-1 0,-1 1 0,-1-2 1,1 1-1,-1 0 0,5-14 0,15-44 22,-3-2 0,23-128 0,-2-144-5,-28 190 209,-9-263 0,-9 377-160,-2 0-1,-1 0 1,-2 1-1,-1 0 1,-1 0-1,-3 1 1,-17-33-1,-12-12 36,-85-115-1,118 181-108,-1 0 1,0 0-1,-1 1 0,0 1 1,-1 0-1,0 0 0,0 1 0,-1 1 1,0 0-1,0 1 0,-26-8 1,-17-3 45,-108-19 0,67 17-34,-617-123 65,647 131-81,-109-16 18,-244-5 0,-182 30 47,184 5-46,358-3-21,-948 18 5,579 6-28,42-4 41,12 37 28,40-3-33,316-51-187,5 0 246,0-1-1,-1 0 1,-20-2 0,33 1-163,1 0 1,-1 0 0,1 0 0,0-1-1,-1 1 1,1-1 0,0 0 0,-1 1 0,1-1-1,0 0 1,0-1 0,0 1 0,0 0-1,0 0 1,0-1 0,0 1 0,0-1 0,1 0-1,-1 0 1,0 1 0,1-1 0,0 0-1,-1 0 1,1 0 0,0-1 0,0 1-1,0 0 1,-1-3 0,-1-31-3631,2-11-2188</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13.711"/>
    </inkml:context>
    <inkml:brush xml:id="br0">
      <inkml:brushProperty name="width" value="0.025" units="cm"/>
      <inkml:brushProperty name="height" value="0.025" units="cm"/>
    </inkml:brush>
  </inkml:definitions>
  <inkml:trace contextRef="#ctx0" brushRef="#br0">0 81 8168,'0'0'13089,"3"-3"-12629,0 0-406,-1 1 1,1 1-1,0-1 1,-1 0-1,1 1 1,0-1 0,0 1-1,0 0 1,0 0-1,0 0 1,0 0 0,1 0-1,-1 1 1,0 0-1,0-1 1,0 1 0,6 1-1,72 9 196,-23-3-164,358-16 864,-2-39-426,-299 36-334,1 5 0,174 13 0,229 49-98,-213-18 4,6-10-14,393-17 1,-292-11 618,-195 3-414,-68-15-219,-23 1-35,166-19 81,-185 16-43,125-1 0,-9 22 1558,-192-9-2466,-9-1-7637,-12 3 2415</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20.498"/>
    </inkml:context>
    <inkml:brush xml:id="br0">
      <inkml:brushProperty name="width" value="0.025" units="cm"/>
      <inkml:brushProperty name="height" value="0.025" units="cm"/>
    </inkml:brush>
  </inkml:definitions>
  <inkml:trace contextRef="#ctx0" brushRef="#br0">0 95 11211,'0'0'11392,"9"2"-10357,5-1-746,-1 0-1,1 0 1,-1-1-1,1-1 1,25-5-1,79-21 235,-57 11-364,-47 13-108,42-11 54,1 2 0,0 3-1,74-2 1,-130 11-62,-11 0 293,-322 76 1626,138-29-1100,165-38-738,29-9-124,0 0 0,0 0 0,0 0 0,0 1 0,0-1 0,0 0 0,0 0 0,0 0 0,0 0 0,0 1 0,0-1 0,0 0 0,0 0 0,0 0 0,0 1 0,0-1 0,1 0 0,-1 0 0,0 0 0,0 0 0,0 0 1,0 1-1,0-1 0,0 0 0,0 0 0,1 0 0,-1 0 0,0 0 0,0 0 0,0 1 0,0-1 0,1 0 0,-1 0 0,0 0 0,0 0 0,0 0 0,0 0 0,1 0 0,-1 0 0,0 0 0,0 0 0,0 0 0,1 0 0,-1 0 0,0 0 0,0 0 0,0 0 1,0 0-1,1 0 0,-1 0 0,0 0 0,0 0 0,0 0 0,0-1 0,1 1 0,-1 0 0,0 0 0,0 0 0,0 0 0,59 0-37,-43 0 103,49 0-19,0-3 0,-1-3 0,1-3 0,105-29 0,-239 40 76,-69 23-18,82-13-11,-73 6 0,540-75-279,-377 51 45,-17 0 190,-34 3 46,-34 2-12,51 1-85,-68 5 250,0 3-1,0 2 1,-107 32 0,87-19 176,49-12-373,37-8-141,24-5-13,90-21-609,-80 14-629,0 2 1,1 2-1,52-3 1,-85 8 1139,1-1 1,0 1 0,0 0-1,-1 0 1,1 0 0,0 0 0,-1 0-1,1 0 1,0 0 0,0 0 0,-1 0-1,1 0 1,0 0 0,-1 1-1,1-1 1,0 0 0,-1 0 0,1 1-1,0-1 1,-1 0 0,1 1-1,0-1 1,-1 1 0,1 0 0,-14 8-1626,-31 7 1110,9-7-630,-49 6-1,40-12-2748</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29.573"/>
    </inkml:context>
    <inkml:brush xml:id="br0">
      <inkml:brushProperty name="width" value="0.025" units="cm"/>
      <inkml:brushProperty name="height" value="0.025" units="cm"/>
    </inkml:brush>
  </inkml:definitions>
  <inkml:trace contextRef="#ctx0" brushRef="#br0">1 36 16303,'0'0'4186,"10"-6"-2916,28-15-342,-36 20-885,-1 0 0,1 0 1,0 0-1,-1 0 0,1 1 1,0-1-1,-1 0 0,1 1 0,0-1 1,0 1-1,0 0 0,-1 0 1,1-1-1,0 1 0,0 1 1,0-1-1,0 0 0,0 0 1,-1 1-1,1-1 0,0 0 0,0 1 1,-1 0-1,1 0 0,0-1 1,-1 1-1,1 0 0,1 2 1,-2-1-11,1 0 1,-1 1 0,-1-1-1,1 1 1,0-1 0,-1 1 0,1 0-1,-1-1 1,0 1 0,0 0-1,0-1 1,0 1 0,0-1 0,0 1-1,-1 0 1,1-1 0,-1 1-1,0-1 1,0 1 0,-2 3-1,-33 54 1277,10-19-370,24-36-809,0-1-1,0 1 1,0-1-1,1 1 1,-1-1 0,1 1-1,1 0 1,-1 0-1,0 0 1,1 0 0,0-1-1,0 1 1,1 0-1,-1 0 1,1 0 0,3 7-1,-3-9-60,1 0-1,0 0 1,0 0 0,1 0-1,-1 0 1,1-1 0,-1 1-1,1-1 1,0 0 0,0 0-1,0 0 1,0 0 0,0 0-1,0-1 1,1 0 0,-1 1-1,0-1 1,1 0 0,-1-1-1,1 1 1,0 0 0,4-1-1,32 1 132,-32-1-755,1-1 1,-1 2-1,0-1 0,15 4 1,-34-4-10818,-10-4 5157</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29.917"/>
    </inkml:context>
    <inkml:brush xml:id="br0">
      <inkml:brushProperty name="width" value="0.025" units="cm"/>
      <inkml:brushProperty name="height" value="0.025" units="cm"/>
    </inkml:brush>
  </inkml:definitions>
  <inkml:trace contextRef="#ctx0" brushRef="#br0">1 10 14221,'0'0'9706,"74"-10"-9450,-35 10-256,-1 0-1762,3 0-3363,-1 0-12107</inkml:trace>
  <inkml:trace contextRef="#ctx0" brushRef="#br0" timeOffset="1">498 93 18514,'0'0'4420,"8"50"-4452,13-44-545,7-2-2498,-2-4-3491</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0.275"/>
    </inkml:context>
    <inkml:brush xml:id="br0">
      <inkml:brushProperty name="width" value="0.025" units="cm"/>
      <inkml:brushProperty name="height" value="0.025" units="cm"/>
    </inkml:brush>
  </inkml:definitions>
  <inkml:trace contextRef="#ctx0" brushRef="#br0">1 0 673,'0'0'9417</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0.647"/>
    </inkml:context>
    <inkml:brush xml:id="br0">
      <inkml:brushProperty name="width" value="0.025" units="cm"/>
      <inkml:brushProperty name="height" value="0.025" units="cm"/>
    </inkml:brush>
  </inkml:definitions>
  <inkml:trace contextRef="#ctx0" brushRef="#br0">73 0 20147,'0'0'5178,"1"10"-4639,-2 47 460,-12 91 0,-2 26-4048,15-172 3077,-4 29-2866,4-31 2626,0 1 0,-1-1 0,1 1-1,0-1 1,-1 1 0,1-1 0,0 1 0,-1-1-1,1 1 1,-1-1 0,1 0 0,0 1-1,-1-1 1,1 1 0,-1-1 0,1 0 0,-1 0-1,0 1 1,1-1 0,-1 0 0,1 0-1,-1 0 1,1 0 0,-1 1 0,0-1 0,1 0-1,-1 0 1,1 0 0,-1 0 0,0 0-1,1-1 1,-1 1 0,1 0 0,-1 0-1,1 0 1,-1 0 0,0-1 0,1 1 0,-1 0-1,1 0 1,-1-1 0,1 1 0,-1-1-1,1 1 1,0 0 0,-1-1 0,1 1 0,-1-1-1,1 0 1,-16-16-9546</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0.990"/>
    </inkml:context>
    <inkml:brush xml:id="br0">
      <inkml:brushProperty name="width" value="0.025" units="cm"/>
      <inkml:brushProperty name="height" value="0.025" units="cm"/>
    </inkml:brush>
  </inkml:definitions>
  <inkml:trace contextRef="#ctx0" brushRef="#br0">0 71 14221,'0'0'4389,"0"-9"-1533,0 7-2689,0 0 0,0-1 0,0 1 0,0 0 0,1-1 0,-1 1 0,0 0 0,1-1 0,0 1 0,-1 0 1,1 0-1,0 0 0,0 0 0,2-3 0,0 3-5,-1 0 1,1 0-1,-1 0 1,1 1-1,0-1 1,0 1-1,0 0 1,0 0-1,0 0 1,0 0-1,0 0 1,0 1-1,0-1 1,5 1-1,-4 0-36,27-4 833,61 1-1,-86 3-956,1 0 0,-1 0 1,1 1-1,-1 0 0,0 0 1,1 1-1,-1-1 0,0 1 1,0 1-1,0-1 0,0 1 0,-1 0 1,1 1-1,-1-1 0,0 1 1,8 7-1,-12-10-35,1 1 1,-1-1 0,0 1-1,0 0 1,0-1-1,0 1 1,0 0-1,0 0 1,-1-1-1,1 1 1,-1 0-1,1 0 1,-1 0-1,0 0 1,1 0-1,-1 0 1,0 0 0,0 0-1,0 0 1,-1 0-1,1 0 1,-1 3-1,-2 0 49,1 0 0,-1-1-1,0 1 1,0-1 0,0 0-1,-6 7 1,-14 19 402,23-29-440,0 0-1,0-1 0,0 1 1,0 0-1,0 0 1,0 0-1,0 0 1,1-1-1,-1 1 1,0 0-1,0 0 1,1 0-1,-1-1 0,0 1 1,1 0-1,-1 0 1,1-1-1,-1 1 1,1 0-1,-1-1 1,1 1-1,-1-1 1,1 1-1,0-1 0,-1 1 1,1-1-1,0 1 1,0-1-1,-1 1 1,1-1-1,0 0 1,0 0-1,-1 1 1,2-1-1,40 15-1329,-25-10 632,-14-3 690,1-1 1,0 1-1,-1 0 1,0 0-1,0 0 1,1 0-1,-1 1 1,0 0-1,-1-1 1,1 1-1,0 0 1,-1 0-1,0 0 1,0 1-1,0-1 1,0 1-1,0-1 1,0 1-1,-1-1 1,0 1-1,0 0 1,0 0-1,0 0 1,-1-1-1,1 1 1,-1 0-1,0 0 1,0 0-1,0 0 1,-1 0-1,0 0 1,1 0-1,-1-1 1,0 1-1,-1 0 1,1-1-1,-3 5 1,1-1 435,0-1-1,0 1 1,-1-1 0,0 0-1,0 0 1,-1 0 0,1-1-1,-1 0 1,0 1 0,-1-2 0,1 1-1,-1-1 1,0 0 0,0 0-1,-1 0 1,1-1 0,-1 0 0,1 0-1,-13 3 1,14-5-381,-1-1 0,1 1 0,0-1-1,0 0 1,0 0 0,0-1 0,-1 1 0,1-1 0,0 0-1,0 0 1,0-1 0,0 0 0,0 0 0,1 0 0,-1 0 0,-5-4-1,7 4-435,1-1-1,-1 1 0,1-1 1,0 1-1,-1-1 0,1 0 1,0 0-1,1 0 0,-4-6 1,5 8-2041</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1.320"/>
    </inkml:context>
    <inkml:brush xml:id="br0">
      <inkml:brushProperty name="width" value="0.025" units="cm"/>
      <inkml:brushProperty name="height" value="0.025" units="cm"/>
    </inkml:brush>
  </inkml:definitions>
  <inkml:trace contextRef="#ctx0" brushRef="#br0">1 0 7911,'0'0'23415,"41"11"-44043</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1.885"/>
    </inkml:context>
    <inkml:brush xml:id="br0">
      <inkml:brushProperty name="width" value="0.025" units="cm"/>
      <inkml:brushProperty name="height" value="0.025" units="cm"/>
    </inkml:brush>
  </inkml:definitions>
  <inkml:trace contextRef="#ctx0" brushRef="#br0">130 52 9257,'0'0'6860,"9"-8"-4709,38-36 1388,-71 49 596,3-2-4036,19-2-83,-72 30 1199,68-29-1134,1 1 0,0 0 0,0 0 1,0 0-1,0 1 0,0 0 0,1 0 0,0 0 0,0 0 0,0 1 0,-4 6 0,7-10-93,1 0-1,0 0 1,0 0-1,0-1 0,0 1 1,0 0-1,0 0 0,0 0 1,0 0-1,0 0 1,1 0-1,-1 0 0,0 0 1,1 0-1,-1 0 0,0 0 1,1 0-1,-1-1 1,1 1-1,0 0 0,-1 0 1,1-1-1,0 1 0,-1 0 1,1-1-1,0 1 1,-1 0-1,1-1 0,0 1 1,0-1-1,0 1 0,0-1 1,0 0-1,0 1 1,1-1-1,44 18-215,-30-13 216,-8-1-14,1 0-1,-1 0 0,0 1 0,-1 0 0,1 0 0,-1 1 1,0 0-1,12 13 0,-16-16 17,-1 1 0,1-1-1,-1 0 1,0 1 0,0 0 0,0 0 0,-1-1 0,1 1-1,-1 0 1,0 0 0,0 0 0,0 0 0,-1 1 0,0-1 0,1 0-1,-1 0 1,-1 0 0,1 0 0,0 0 0,-1 0 0,0 1-1,-2 3 1,1-4 139,0 1-1,0-1 0,-1 0 1,0 0-1,1-1 1,-1 1-1,-1-1 0,1 1 1,-1-1-1,1 0 1,-1 0-1,0 0 0,0-1 1,0 0-1,0 1 1,0-1-1,-1-1 0,1 1 1,-7 1-1,-3 1 392,-1-1 0,1 0 0,-1-1 0,-27 1 0,41-3-572,1-1 0,-1 1 0,1 0 0,0 0 0,-1 0 1,1 0-1,0-1 0,-1 1 0,1 0 0,0 0 0,-1-1 0,1 1 0,0 0 0,0 0 1,-1-1-1,1 1 0,0 0 0,0-1 0,0 1 0,-1-1 0,1 1 0,0 0 1,0-1-1,0 1 0,0 0 0,0-1 0,0 1 0,0-1 0,0 1 0,0 0 1,0-1-1,0 1 0,0-1 0,0 1 0,0 0 0,0-1 0,0 1 0,0-1 0,0 1 1,1 0-1,-1-1 0,0 1 0,0 0 0,0-1 0,1 1 0,9-20-3022,36-30-4683,-14 17 1607</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2.446"/>
    </inkml:context>
    <inkml:brush xml:id="br0">
      <inkml:brushProperty name="width" value="0.025" units="cm"/>
      <inkml:brushProperty name="height" value="0.025" units="cm"/>
    </inkml:brush>
  </inkml:definitions>
  <inkml:trace contextRef="#ctx0" brushRef="#br0">67 1 18001,'0'0'8499,"-6"8"-7880,-2 6-306,0 0 1,1 1-1,1 0 0,0 1 1,1-1-1,0 1 1,2 0-1,0 0 0,-2 23 1,4-7 43,-1-1-17,1-1 1,1 1-1,7 41 1,-7-70-336,0-1 1,1 1 0,-1 0 0,1 0 0,-1-1 0,1 1 0,-1 0 0,1 0 0,0-1 0,0 1-1,0-1 1,0 1 0,0-1 0,0 1 0,1-1 0,-1 0 0,0 1 0,1-1 0,-1 0-1,1 0 1,-1 0 0,1 0 0,-1 0 0,4 1 0,-2-2 14,0 1 0,0-1-1,1 0 1,-1 0 0,0 0 0,0-1 0,0 1-1,1-1 1,-1 0 0,0 1 0,0-1 0,6-3 0,7-5 76,1 0 1,-1-1 0,25-21 0,-37 28-94,7-6-4,-8 5-9,1 0-1,0 1 1,1-1 0,-1 1 0,1 0-1,-1 1 1,1-1 0,0 1 0,0 0-1,0 0 1,0 0 0,0 1 0,0-1-1,10 0 1,-14 3-11,0-1 0,1 1-1,-1 0 1,0 0 0,1 0-1,-1 0 1,0-1 0,0 2 0,0-1-1,0 0 1,1 0 0,-2 0-1,1 0 1,0 1 0,0-1 0,0 0-1,-1 1 1,1-1 0,0 1-1,-1-1 1,0 1 0,1-1 0,-1 1-1,0-1 1,0 1 0,1-1 0,-2 3-1,4 50 38,-3-48 20,2-11 18,-1 0 1,1 1-1,0-1 1,0 1-1,0-1 1,1 1-1,-1 0 1,1 0-1,0 0 1,1 0 0,-1 1-1,0-1 1,8-4-1,-6 3-62,1 0 0,0 1 0,0-1 0,0 1 0,0 1 0,1-1 0,-1 1 0,1 0 0,0 1 0,0-1 0,10-1 0,-8 4-920,14-1 620,-16-1-4410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2.774"/>
    </inkml:context>
    <inkml:brush xml:id="br0">
      <inkml:brushProperty name="width" value="0.025" units="cm"/>
      <inkml:brushProperty name="height" value="0.025" units="cm"/>
    </inkml:brush>
  </inkml:definitions>
  <inkml:trace contextRef="#ctx0" brushRef="#br0">0 4 13068,'0'0'11179,"77"-4"-15151,-36 14 545,5-1-3011</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3.116"/>
    </inkml:context>
    <inkml:brush xml:id="br0">
      <inkml:brushProperty name="width" value="0.025" units="cm"/>
      <inkml:brushProperty name="height" value="0.025" units="cm"/>
    </inkml:brush>
  </inkml:definitions>
  <inkml:trace contextRef="#ctx0" brushRef="#br0">62 1 12396,'0'0'5546,"-9"9"-4382,5-5-994,0 1 9,-1-1 1,1 1-1,0 0 1,0 0 0,0 0-1,1 1 1,0-1-1,0 1 1,0 0-1,1 0 1,-1 0 0,1 0-1,1 0 1,-1 0-1,1 7 1,1-12-104,0-1 0,0 1-1,0-1 1,0 1 0,0-1 0,1 1 0,-1-1 0,0 1-1,0-1 1,1 1 0,-1-1 0,0 1 0,1-1 0,-1 0-1,1 1 1,-1-1 0,0 1 0,1-1 0,-1 0 0,1 0-1,-1 1 1,1-1 0,-1 0 0,1 0 0,-1 1 0,1-1-1,-1 0 1,1 0 0,1 0 0,25 2 1186,25-11-368,-3-16-917,-47 24-6,0 0 0,0 0 0,0-1 0,0 0 0,0 1 0,-1-1 0,1 0 0,0 0 0,-1 0 0,0 0 0,1 0 0,-1 0 0,0 0 0,0 0 0,0-1 0,0 1 0,-1 0 0,1-1 0,0-3 0,-1 5 21,-1 1 1,1 0-1,-1 0 1,1 0-1,-1 0 1,1 0-1,0 0 1,-1 0 0,1 0-1,-1 0 1,1 0-1,-1 0 1,1 0-1,-1 0 1,1 0-1,-1 1 1,1-1-1,-1 0 1,1 0 0,0 0-1,-1 1 1,1-1-1,-1 0 1,1 1-1,0-1 1,-1 0-1,1 1 1,0-1 0,0 0-1,-1 1 1,1-1-1,0 1 1,-1-1-1,-14 14-112,12-10 95,0 0 0,0 0-1,0 1 1,1-1 0,-1 1 0,1-1 0,0 1 0,0 0-1,1 0 1,0 0 0,-1 0 0,2 0 0,-2 9 0,2-13-79,1 0 1,-1-1-1,0 1 1,1 0-1,-1-1 0,0 1 1,1 0-1,-1-1 1,0 1-1,1 0 1,-1-1-1,1 1 1,-1-1-1,1 1 1,0-1-1,-1 1 1,1-1-1,0 0 1,-1 1-1,1-1 1,0 0-1,-1 1 1,1-1-1,0 0 1,-1 0-1,1 0 1,0 0-1,0 1 1,-1-1-1,2 0 1,25-2-4002,-1-8-1660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3.583"/>
    </inkml:context>
    <inkml:brush xml:id="br0">
      <inkml:brushProperty name="width" value="0.025" units="cm"/>
      <inkml:brushProperty name="height" value="0.025" units="cm"/>
    </inkml:brush>
  </inkml:definitions>
  <inkml:trace contextRef="#ctx0" brushRef="#br0">144 205 13677,'-9'13'1527,"-3"4"-484,1 1 0,1 0 0,0 0 0,1 1 0,1 0 0,1 1 0,-9 36 0,14 41-749,-1 7-1518,2-94 1322,-1-1 0,0 0 0,0-1 0,0 1 0,-1 0 0,-1-1 0,1 1 0,-9 13 0,11-22-43,1 0 1,0-1-1,0 1 1,0 0-1,0-1 1,0 1-1,0 0 1,0 0-1,0-1 1,0 1-1,-1 0 1,1-1-1,0 1 1,0 0-1,0 0 1,-1 0-1,1-1 1,0 1-1,0 0 1,-1 0-1,1 0 1,0-1-1,0 1 1,-1 0-1,1 0 1,0 0-1,-1 0 1,1 0-1,0 0 1,0 0-1,-1 0 1,1-1-1,0 1 1,-1 0-1,1 0 1,0 0-1,-1 1 1,1-1-1,0 0 1,-1 0-1,1 0 1,0 0-1,0 0 1,-1 0-1,1 0 1,0 0-1,-1 1 1,1-1-1,0 0 1,0 0-1,0 0 1,-1 1-1,1-1 1,0 0-1,0 0 1,-1 1-1,1-1 1,0 0-1,0 1 1,-1-29 1397,7-16-1266,1 1-1,2 0 1,3 0 0,29-72 0,-22 63-123,-4 8-33,36-91 26,-44 120-66,1 0 0,0 1 1,1-1-1,0 2 0,1 0 0,17-18 1,-22 27-7,-1 1 0,1 0 0,0 0 0,0 0 0,0 0 0,1 1 0,-1 0 0,1 0 0,7-1 0,-11 2-7,-1 0 0,0 1 0,1 0 0,-1-1-1,1 1 1,-1 0 0,1 0 0,-1-1 0,0 1 0,1 0-1,-1 1 1,1-1 0,-1 0 0,1 0 0,-1 1 0,1-1 0,-1 0-1,0 1 1,1 0 0,-1-1 0,0 1 0,1 0 0,-1 0-1,0-1 1,0 1 0,0 0 0,0 0 0,0 0 0,0 1 0,0-1-1,0 0 1,0 0 0,0 0 0,-1 1 0,1-1 0,0 0 0,-1 1-1,1-1 1,-1 3 0,1 0 69,-1-1-1,0 1 1,0 0-1,0 0 1,-1 0 0,1 0-1,-1 0 1,0-1-1,0 1 1,-1 0-1,1-1 1,-1 1 0,1-1-1,-1 1 1,0-1-1,-1 0 1,1 0-1,0 0 1,-1 0 0,-5 5-1,4-4 82,0 0-1,1 0 1,-1 1-1,1-1 1,0 1-1,0 0 0,1 0 1,-1 0-1,-1 6 1,4-9-205,0 0 0,0 0-1,0-1 1,0 1 0,0 0 0,1-1 0,-1 1-1,0 0 1,1-1 0,0 1 0,-1 0 0,1-1 0,0 1-1,0-1 1,0 1 0,0-1 0,0 0 0,0 1-1,0-1 1,2 2 0,33 28-1736,-23-20 1014,3 1-34,-11-9 820,-1 0 0,1 0 0,-1 0 0,0 1-1,0-1 1,0 1 0,-1 0 0,1 1 0,-1-1-1,0 0 1,0 1 0,4 8 0,-8-11 221,0-1 0,0 1 0,0-1 0,0 1 0,0-1 0,-1 0 0,1 0 0,0 0 0,-1 0 0,1 0 0,-1 0 0,1 0 0,-1 0 0,1 0 0,-1-1 0,0 1 0,1-1 0,-1 1 0,0-1 0,0 0 0,-2 1 0,-42 6 688,41-6-859,0-1 1,-1 0 0,1 0-1,-1 0 1,1 0 0,0-1-1,-9-2 1,13 2-160,-1 0 0,1 0 1,-1 1-1,1-1 0,0 0 0,-1 0 1,1-1-1,0 1 0,0 0 0,0 0 1,0-1-1,0 1 0,0 0 0,0-1 1,0 1-1,0-1 0,1 1 0,-1-1 1,1 0-1,-1 1 0,1-1 0,0 0 1,-1 1-1,1-1 0,0 0 0,0 1 1,0-1-1,1-1 0,-1 1-296,0 1-1,1 0 1,-1-1-1,1 1 1,-1 0 0,1-1-1,0 1 1,0 0-1,-1 0 1,1 0 0,0 0-1,0 0 1,0 0-1,0 0 1,0 0-1,0 0 1,1 0 0,-1 0-1,0 1 1,0-1-1,1 0 1,-1 1 0,0-1-1,1 1 1,-1 0-1,2-1 1,4-2-2597,17-8-9691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3.906"/>
    </inkml:context>
    <inkml:brush xml:id="br0">
      <inkml:brushProperty name="width" value="0.025" units="cm"/>
      <inkml:brushProperty name="height" value="0.025" units="cm"/>
    </inkml:brush>
  </inkml:definitions>
  <inkml:trace contextRef="#ctx0" brushRef="#br0">196 78 18802,'0'0'10901,"2"-9"-11163,0 1 278,-1 5-12,0 0-1,0 0 1,0 1 0,-1-1-1,1 0 1,-1 0 0,1 0 0,-1 0-1,0 0 1,-1 0 0,1 0 0,-1-4-1,0 6 7,1 0-1,-1-1 0,0 1 1,0 0-1,0 0 0,0 0 0,0 0 1,0 0-1,0 0 0,-1 0 1,1 0-1,0 0 0,-1 0 1,1 1-1,0-1 0,-1 1 1,1-1-1,-1 1 0,1-1 1,0 1-1,-1 0 0,1-1 1,-1 1-1,1 0 0,-1 0 1,0 0-1,1 1 0,-1-1 1,1 0-1,-2 1 0,-3-1 22,1 1 1,-1 0-1,0 0 0,1 1 0,-1 0 0,-9 4 0,2 2 139,0 0 0,1 1 0,0 0 0,-10 12 0,18-17-59,-1 1 0,1-1 0,1 1-1,-1 0 1,1 0 0,0 1 0,0-1 0,0 1-1,1 0 1,0-1 0,0 1 0,-2 10 0,4-15-106,0 1 1,0-1 0,1 1 0,-1-1 0,0 0 0,1 1-1,-1-1 1,1 0 0,-1 1 0,1-1 0,0 0 0,-1 0-1,1 1 1,0-1 0,0 0 0,0 0 0,0 0 0,0 0-1,0 0 1,0 0 0,0 0 0,0-1 0,1 1 0,-1 0-1,0-1 1,0 1 0,1 0 0,-1-1 0,1 0 0,-1 1-1,0-1 1,1 0 0,-1 0 0,1 0 0,1 0 0,63 3 229,-52-4-216,20 2-677,-15 0-1040,-1-1 1,1-1 0,24-3 0,-26-1-5238</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4.237"/>
    </inkml:context>
    <inkml:brush xml:id="br0">
      <inkml:brushProperty name="width" value="0.025" units="cm"/>
      <inkml:brushProperty name="height" value="0.025" units="cm"/>
    </inkml:brush>
  </inkml:definitions>
  <inkml:trace contextRef="#ctx0" brushRef="#br0">0 0 15599,'0'0'14766,"0"56"-13325,1-29-992,3 1-353,4 2-257,-3 1-1568,-2-1-1698,-3-1-2339,0-6-5925</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34.629"/>
    </inkml:context>
    <inkml:brush xml:id="br0">
      <inkml:brushProperty name="width" value="0.025" units="cm"/>
      <inkml:brushProperty name="height" value="0.025" units="cm"/>
    </inkml:brush>
  </inkml:definitions>
  <inkml:trace contextRef="#ctx0" brushRef="#br0">1 1 6694,'0'0'24183</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42.047"/>
    </inkml:context>
    <inkml:brush xml:id="br0">
      <inkml:brushProperty name="width" value="0.025" units="cm"/>
      <inkml:brushProperty name="height" value="0.025" units="cm"/>
    </inkml:brush>
  </inkml:definitions>
  <inkml:trace contextRef="#ctx0" brushRef="#br0">1 141 10314,'-1'-4'587,"1"1"0,0 0 1,0 0-1,1-1 0,-1 1 1,1 0-1,-1 0 0,1 0 0,0 0 1,0 0-1,1 0 0,-1 0 1,0 0-1,1 0 0,3-4 1,-2 5-373,-1 0 1,1 0 0,0 0-1,0 1 1,-1-1 0,1 1-1,0 0 1,0 0 0,0 0-1,1 1 1,-1-1-1,0 0 1,0 1 0,0 0-1,0 0 1,5 0 0,132 1 2282,375-11-731,239-9-943,-438 17-698,937 3 1043,-919-16-1082,-111 0-13,-207 15-49,-6 1 21,-1-2 0,1 1 0,0-1 0,-1 0 0,0-1 0,16-4 0,-31 9 93,-6 5-1705,-2-4-4134,7-4-1203</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0.243"/>
    </inkml:context>
    <inkml:brush xml:id="br0">
      <inkml:brushProperty name="width" value="0.025" units="cm"/>
      <inkml:brushProperty name="height" value="0.025" units="cm"/>
    </inkml:brush>
  </inkml:definitions>
  <inkml:trace contextRef="#ctx0" brushRef="#br0">201 261 17264,'0'-1'192,"0"0"0,0-1 0,0 1 0,-1 0 0,1-1 0,0 1 0,0 0 0,-1 0 0,1-1 0,-1 1 0,1 0 0,-1 0-1,0 0 1,1 0 0,-1-1 0,0 1 0,0 0 0,0 0 0,0 1 0,1-1 0,-1 0 0,-1 0 0,1 0 0,-2 0 0,1-1 83,-1 1 0,0 0 1,0 0-1,0 1 1,0-1-1,0 1 0,-1 0 1,1-1-1,0 1 0,-5 1 1,3-1-96,-1 1 0,0 0 0,0 0 0,0 1 0,1 0 0,-1 0 0,0 0 0,1 1 0,0-1 0,0 1 0,-7 5 0,4 1-153,0 0 0,1 0 0,0 1 0,0 0 0,1 0 0,-7 17 0,10-21 17,1 1 1,-1 0 0,1-1-1,0 1 1,1 0 0,-1 0-1,1 0 1,1 1 0,-1-1-1,1 0 1,1 0 0,0 8-1,0-14-35,-1 0 1,1 0-1,-1 0 0,1-1 1,-1 1-1,1 0 0,0 0 0,-1 0 1,1 0-1,0-1 0,0 1 0,0 0 1,0-1-1,-1 1 0,1 0 1,0-1-1,0 1 0,0-1 0,0 0 1,0 1-1,0-1 0,0 0 0,0 0 1,1 1-1,-1-1 0,0 0 1,0 0-1,0 0 0,0 0 0,0-1 1,0 1-1,2 0 0,36-11 422,-23 2-194,0 0 0,-1-1-1,0-1 1,0 0 0,-1-1 0,23-25 0,-7 3 116,42-63 1,-55 71 109,23-46 0,-36 62-373,1-1-1,-1 1 1,-1-1 0,0 0 0,0 0-1,-1-1 1,0-19 0,-2 31-90,0 0 0,0 0 0,0 1 0,0-1 0,-1 0 0,1 0 0,0 0 1,0 0-1,0 0 0,0 1 0,-1-1 0,1 0 0,0 0 0,0 0 0,-1 0 0,1 0 0,0 0 0,0 0 0,-1 0 0,1 0 0,0 0 0,0 0 1,0 0-1,-1 0 0,1 0 0,0 0 0,0 0 0,-1 0 0,1 0 0,0 0 0,0 0 0,-1 0 0,1-1 0,0 1 0,0 0 0,0 0 0,-1 0 1,1 0-1,0 0 0,0-1 0,0 1 0,0 0 0,0 0 0,-1 0 0,1-1 0,0 1 0,0 0 0,0 0 0,0 0 0,0-1 0,0 1 0,0 0 1,0 0-1,0-1 0,0 1 0,0 0 0,0 0 0,0 0 0,0-1 0,-13 20-20,-27 55 20,4 1 0,-33 104 0,67-175-4,0 1 1,1-1-1,-1 1 1,1 0-1,1-1 1,-1 1-1,0 0 1,1 0-1,0-1 1,0 1-1,1 5 1,0-9-19,-1 0 1,1 0 0,-1 0 0,1 0 0,-1-1-1,1 1 1,-1 0 0,1 0 0,0 0-1,-1-1 1,1 1 0,0 0 0,0-1-1,0 1 1,-1 0 0,1-1 0,0 1 0,0-1-1,2 1 1,0 0-82,0 0-1,1-1 0,-1 1 1,0-1-1,1 0 1,-1 0-1,0 0 1,6-2-1,4 0-949,0-2-1,-1 0 1,1 0-1,-1-1 0,0-1 1,-1 0-1,22-15 1,35-32-9705,-37 26 3332</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0.599"/>
    </inkml:context>
    <inkml:brush xml:id="br0">
      <inkml:brushProperty name="width" value="0.025" units="cm"/>
      <inkml:brushProperty name="height" value="0.025" units="cm"/>
    </inkml:brush>
  </inkml:definitions>
  <inkml:trace contextRef="#ctx0" brushRef="#br0">137 13 7687,'0'0'15156,"-11"11"-14046,-10 11-52,-34 48 0,48-61-756,1 0 0,1 0 0,0 1 1,0-1-1,1 1 0,0 0 0,0 0 1,1 0-1,1 1 0,-3 19 0,5-30-296,0 1 1,1-1-1,-1 1 1,0-1-1,0 1 0,1-1 1,-1 1-1,0-1 0,0 1 1,1-1-1,-1 0 0,1 1 1,-1-1-1,0 1 0,1-1 1,-1 0-1,1 1 0,-1-1 1,1 0-1,-1 0 0,1 1 1,-1-1-1,1 0 1,-1 0-1,1 0 0,-1 0 1,1 1-1,0-1 0,-1 0 1,1 0-1,-1 0 0,1 0 1,-1 0-1,1-1 0,-1 1 1,1 0-1,0 0 0,-1 0 1,1 0-1,-1-1 0,1 1 1,-1 0-1,1 0 1,-1-1-1,1 1 0,27-13 348,-8-1-232,0-2 0,-2 0 0,0-1-1,-1-1 1,0 0 0,-2-2 0,0 1 0,-1-2-1,-1 0 1,15-36 0,-41 86-486,0-2 203,0 0 0,2 1 0,1 0 0,-6 33 0,15-60 35,1 0-1,0-1 1,0 1-1,0 0 1,0-1 0,0 1-1,0 0 1,0-1 0,0 1-1,0 0 1,0-1 0,0 1-1,0 0 1,0-1 0,0 1-1,1 0 1,-1-1-1,0 1 1,1 0 0,-1-1-1,0 1 1,1-1 0,-1 1-1,1-1 1,-1 1 0,1-1-1,-1 1 1,1-1 0,-1 1-1,1-1 1,-1 0-1,2 1 1,22-4-3625,22-25-4738,-18 1-1980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1.254"/>
    </inkml:context>
    <inkml:brush xml:id="br0">
      <inkml:brushProperty name="width" value="0.025" units="cm"/>
      <inkml:brushProperty name="height" value="0.025" units="cm"/>
    </inkml:brush>
  </inkml:definitions>
  <inkml:trace contextRef="#ctx0" brushRef="#br0">178 0 13933,'0'0'8691,"-3"9"-6326,-48 123-23,12-33 376,-33 127 0,69-216-2742,0 1 1,1 0-1,0 0 0,1 0 0,0 0 1,1 1-1,0-1 0,3 20 0,-3-31 13,1 1-1,-1-1 0,0 1 0,0-1 0,0 1 0,1-1 0,-1 1 1,0-1-1,1 1 0,-1-1 0,0 1 0,1-1 0,-1 0 0,1 1 1,-1-1-1,1 0 0,-1 1 0,1-1 0,-1 0 0,1 1 0,-1-1 1,1 0-1,-1 0 0,1 0 0,-1 0 0,1 1 0,-1-1 0,1 0 1,-1 0-1,1 0 0,0 0 0,20-9-65,11-22 90,6-19-308,-2-1 0,-3-2 1,38-82-1,-62 115 70,-7 9 43,-5 9 121,-2 6-5,-5 6 40,1 1-1,0 0 1,1 0 0,0 1 0,0 1-1,1-1 1,1 1 0,0 0 0,1 0-1,1 1 1,-5 18 0,10-31 33,-1 0 1,0 0-1,1 0 1,-1 0-1,0 0 1,1 0-1,-1 0 1,1-1-1,-1 1 1,1 0-1,0 0 1,-1-1-1,1 1 1,0 0-1,-1-1 1,1 1-1,0-1 1,0 1-1,0-1 1,-1 1-1,1-1 1,0 1-1,0-1 1,0 0-1,0 0 1,0 1-1,0-1 1,0 0-1,0 0 1,0 0-1,0 0 1,0 0-1,0 0 1,0 0-1,0 0 1,0-1-1,-1 1 1,1 0-1,2-1 1,42-9 433,-45 10-440,17-5 71,-1 0-58,0 0 1,0 1-1,1 0 0,-1 2 1,1 0-1,-1 0 0,32 3 1,-47 0-13,-1 0-1,1 0 1,0 0 0,0 0 0,0 0 0,-1 0 0,1 0 0,0 0 0,-1 0 0,1 0 0,-1 0-1,1 1 1,-1-1 0,0 0 0,1 0 0,-1 1 0,0-1 0,0 0 0,0 0 0,0 1-1,0-1 1,0 0 0,0 0 0,-1 1 0,1-1 0,-1 1 0,1 5 139,21-32 782,-14 13-843,0 0 1,2 1-1,-1 0 0,17-17 0,-21 25-64,1 0 0,-1-1 0,1 2 0,0-1 0,0 0 0,0 1 0,0 0 0,0 0 0,1 0 0,-1 1 0,1 0 0,-1 0 0,1 0 0,9 1 0,18 1-1996,-25 0 628,-1 0 0,1 0 0,0-1 1,-1 0-1,1-1 0,0 0 0,-1 0 0,13-4 0,-13 0-9260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2.015"/>
    </inkml:context>
    <inkml:brush xml:id="br0">
      <inkml:brushProperty name="width" value="0.025" units="cm"/>
      <inkml:brushProperty name="height" value="0.025" units="cm"/>
    </inkml:brush>
  </inkml:definitions>
  <inkml:trace contextRef="#ctx0" brushRef="#br0">86 5 16560,'-29'2'7363,"-3"7"-4126,31-8-3210,-1-1 0,1 1 0,0-1 0,-1 1 0,1 0-1,0-1 1,-1 1 0,1 0 0,0 0 0,0 0 0,0 0 0,0 0-1,0 0 1,0 0 0,0 1 0,0-1 0,1 0 0,-1 0 0,0 1-1,1-1 1,-1 0 0,1 1 0,-1-1 0,1 1 0,0-1 0,-1 1 0,1-1-1,0 1 1,0-1 0,0 0 0,0 1 0,0-1 0,1 1 0,-1-1-1,0 1 1,1-1 0,-1 1 0,1-1 0,0 2 0,1-2-150,-1 0 1,0 0-1,0 0 0,1 0 1,-1 0-1,1-1 1,-1 1-1,1 0 1,-1-1-1,1 1 1,-1-1-1,1 0 0,-1 1 1,1-1-1,0 0 1,-1 0-1,1 0 1,-1 0-1,1-1 1,0 1-1,2-1 0,35-7-1515,-31 4 1413,-1-1 0,1 1 0,-1-1 0,0-1 0,0 0-1,-1 0 1,8-9 0,0 1 451,-16 58 1696,-1-13-2486,3-11-4010,0-19 4048</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2.705"/>
    </inkml:context>
    <inkml:brush xml:id="br0">
      <inkml:brushProperty name="width" value="0.025" units="cm"/>
      <inkml:brushProperty name="height" value="0.025" units="cm"/>
    </inkml:brush>
  </inkml:definitions>
  <inkml:trace contextRef="#ctx0" brushRef="#br0">190 8 13325,'0'0'11018,"-12"-2"-8893,11 2-2100,-4-2 50,-1 1 0,1 0 1,-1 0-1,1 1 0,-1 0 1,1 0-1,-1 0 0,0 1 1,1-1-1,-1 1 1,1 1-1,0-1 0,-1 1 1,1 0-1,0 0 0,0 0 1,0 1-1,0 0 0,-5 3 1,10-5-75,-6 3 2,0 0 1,1 0-1,0 1 0,-1 0 0,2 0 0,-1 0 0,1 1 1,-1 0-1,2 0 0,-1 0 0,1 0 0,-5 11 1,10-16-47,1 0 0,-1 0 1,1 0-1,-1-1 1,1 1-1,-1-1 0,1 1 1,-1-1-1,1 0 1,-1 0-1,1 0 1,0-1-1,3 0 0,-6 1 42,53-9-62,25-2-108,-73 10 156,0 1 0,0 0-1,1 0 1,-1 1 0,0 0 0,1 0-1,-1 0 1,0 0 0,0 1 0,0 0-1,7 3 1,-10-3 16,1 0 0,-1 0 0,0 0 0,0 0 0,1 0-1,-2 0 1,1 1 0,0-1 0,0 1 0,-1-1 0,1 1 0,-1-1-1,0 1 1,1 0 0,-1 0 0,-1 0 0,1 0 0,0 0 0,-1 0 0,0 0-1,1 0 1,-1 0 0,0 0 0,-1 0 0,1 0 0,0 0 0,-1 0-1,0 0 1,-1 3 0,0 2 102,-1 1 1,0-1-1,-1 0 0,1 0 1,-2-1-1,1 1 0,-1-1 1,-11 13-1,6-9 54,-1-1 1,0 0-1,-1 0 0,-20 11 1,27-17-114,-1-1 0,1 0 0,-1-1 0,0 1 0,0-1 0,0 0 0,0-1 0,0 0 0,0 1 1,0-2-1,0 1 0,-1-1 0,-9-1 0,15 1-103,0-1-1,-1 1 1,1-1 0,0 1-1,0-1 1,0 0 0,0 1 0,0-1-1,0 0 1,0 0 0,0 0-1,0 0 1,0 0 0,0 0 0,0 0-1,1 0 1,-1-1 0,1 1-1,-1 0 1,0 0 0,1-1 0,0 1-1,-1 0 1,1 0 0,0-1-1,0 1 1,0 0 0,0-1 0,0 1-1,0 0 1,0-1 0,0 1-1,0 0 1,1-1 0,0-1 0,0-4-671,0-1 0,1 1 0,0 0 1,1 0-1,3-9 0,7-7-3886,32-40-1,-43 61 4246,36-49-7711</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3.575"/>
    </inkml:context>
    <inkml:brush xml:id="br0">
      <inkml:brushProperty name="width" value="0.025" units="cm"/>
      <inkml:brushProperty name="height" value="0.025" units="cm"/>
    </inkml:brush>
  </inkml:definitions>
  <inkml:trace contextRef="#ctx0" brushRef="#br0">143 1 11563,'0'0'11045,"-2"15"-9758,-15 60 815,-39 103 0,-5 16-2,55-148-1299,6-46-772,0 1-1,0-1 1,0 1-1,0-1 1,0 0-1,0 1 1,0-1-1,1 1 1,-1-1-1,0 0 1,0 1-1,0-1 1,1 1-1,-1-1 0,0 0 1,0 1-1,1-1 1,-1 0-1,0 1 1,1-1-1,-1 0 1,0 0-1,1 1 1,-1-1-1,0 0 1,1 0-1,-1 0 1,0 0-1,1 1 1,0-1-1,21-11 653,-9 0-669,-1-1 0,-1 0 0,0-1 0,0 0 0,-1-1 0,-1 0 0,-1-1 0,0 0 0,0 0-1,-2-1 1,0 0 0,0 0 0,-2 0 0,0 0 0,-1-1 0,2-32 0,-9 33-12,-6 24 0,-7 26 0,13-23 0,1 1 0,0 0 0,1 0 0,0 0 0,1 1 0,0-1 0,1 0 0,0 1 0,3 15 0,-2-25 0,1-1 0,-1 0 0,1 0 0,-1 0 0,1 0 0,0-1 0,0 1 0,0 0 0,0-1 0,0 1 0,0-1 0,0 0 0,1 0 0,-1 0 0,0 0 0,1 0 0,-1 0 0,1 0 0,-1-1 0,1 1 0,-1-1 0,1 0 0,-1 0 0,1 0 0,0 0 0,2-1 0,7 1 0,-1-1 0,0 0 0,0-1 0,19-5 0,-11 0 0,-2 0 0,1-2 0,-1 0 0,0-1 0,-1 0 0,0-2 0,0 1 0,-2-2 0,1 0 0,24-31 0,-52 95 0,3-27 0,5-15 0,0 1 0,1 0 0,0 0 0,1 0 0,0 0 0,1 1 0,-2 15 0,4-26 0,1 1 0,-1 0 0,0-1 0,1 1 0,-1-1 0,0 1 0,1-1 0,-1 1 0,1-1 0,-1 1 0,1-1 0,-1 1 0,1-1 0,-1 0 0,1 1 0,-1-1 0,1 0 0,0 1 0,-1-1 0,1 0 0,0 0 0,-1 1 0,1-1 0,0 0 0,-1 0 0,1 0 0,0 0 0,-1 0 0,1 0 0,0 0 0,-1 0 0,1 0 0,0-1 0,-1 1 0,1 0 0,-1 0 0,1 0 0,0-1 0,-1 1 0,1-1 0,30-10 0,123-93 0,-153 103 0,-1 1 0,1-1 0,0 1 0,0-1 0,-1 1 0,1-1 0,0 1 0,0-1 0,-1 1 0,1 0 0,0-1 0,0 1 0,0 0 0,0 0 0,0 0 0,-1 0 0,1 0 0,0 0 0,0 0 0,0 0 0,0 0 0,0 0 0,0 0 0,0 0 0,-1 1 0,1-1 0,0 0 0,0 1 0,0-1 0,-1 0 0,1 1 0,0-1 0,0 1 0,-1-1 0,1 1 0,0 0 0,-1-1 0,1 1 0,-1 0 0,1-1 0,-1 1 0,1 0 0,-1 0 0,1-1 0,-1 1 0,0 0 0,1 0 0,-1 0 0,0 0 0,0 0 0,1 1 0,-1 8 0,1-1 0,-1 0 0,0 1 0,-2 12 0,0-1 0,2-11 0,2 17 0,-1-26 0,-1-1 0,1 1 0,0 0 0,-1-1 0,1 1 0,0-1 0,-1 1 0,1-1 0,0 1 0,0-1 0,0 0 0,-1 1 0,1-1 0,0 0 0,0 1 0,0-1 0,0 0 0,0 0 0,0 0 0,-1 0 0,1 0 0,0 0 0,0 0 0,0 0 0,0-1 0,0 1 0,0 0 0,0 0 0,0-1 0,10-2 0,-1-1 0,1 0 0,-1-1 0,0 0 0,-1 0 0,1-1 0,12-10 0,-13 9 0,-1 1 0,1 0 0,1 0 0,-1 1 0,1 0 0,0 1 0,0 0 0,12-3 0,-21 8 0,0-1 0,-1 1 0,1 0 0,-1-1 0,1 1 0,0-1 0,-1 1 0,1 0 0,-1 0 0,1-1 0,-1 1 0,0 0 0,1 0 0,-1-1 0,0 1 0,1 0 0,-1 0 0,0 0 0,0-1 0,0 1 0,0 0 0,0 0 0,0 0 0,0 0 0,0 0 0,-1 1 0,2 39 0,-1-25 0,0-16 0,0 1 0,0-1 0,0 0 0,0 1 0,0-1 0,0 0 0,0 0 0,0 1 0,1-1 0,-1 0 0,0 0 0,0 1 0,0-1 0,0 0 0,1 0 0,-1 1 0,0-1 0,0 0 0,1 0 0,-1 0 0,0 1 0,0-1 0,1 0 0,-1 0 0,0 0 0,1 0 0,-1 0 0,0 0 0,0 1 0,1-1 0,-1 0 0,0 0 0,1 0 0,-1 0 0,0 0 0,1 0 0,-1-1 0,19-3 0,15-13 0,-33 17 0,8-6-207,0 0 0,1 1-1,0 1 1,0 0 0,0 0 0,0 1-1,1 0 1,-1 0 0,1 1 0,17 0 0,-27 2-235,0 1 0,-1 0 0,1-1 1,0 1-1,-1 0 0,1 0 1,0 0-1,-1 0 0,1 0 0,-1-1 1,1 1-1,-1 0 0,0 0 1,1 0-1,-1 0 0,0 0 0,0 0 1,0 0-1,1 0 0,-1 0 1,0 1-1,-1-1 0,1 0 1,0 0-1,0 0 0,0 0 0,0 0 1,-1 1-1,0 5-3682,1 2-3600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4.520"/>
    </inkml:context>
    <inkml:brush xml:id="br0">
      <inkml:brushProperty name="width" value="0.025" units="cm"/>
      <inkml:brushProperty name="height" value="0.025" units="cm"/>
    </inkml:brush>
  </inkml:definitions>
  <inkml:trace contextRef="#ctx0" brushRef="#br0">1 311 7303,'0'0'20024,"6"9"-19543,-6-9-479,5 8 97,0 0-1,-1 1 0,0-1 1,0 1-1,4 17 0,-7-26-85,0 1-1,-1-1 1,1 1-1,0-1 0,0 1 1,0-1-1,0 1 1,-1-1-1,1 0 1,0 1-1,0-1 0,0 0 1,0 0-1,0 0 1,0 0-1,0 0 1,0 0-1,0 0 1,0 0-1,0 0 0,0 0 1,0 0-1,-1-1 1,1 1-1,0 0 1,0-1-1,0 1 1,0-1-1,0 1 0,-1-1 1,1 1-1,1-2 1,28-15 238,9-9-116,-26 15-180,0 2 0,0 0 0,1 0 0,0 2 1,1-1-1,-1 2 0,28-9 0,-36 19-360,-10 7 320,-8 8 148,9-15-49,-2 1 87,0 1 0,1 0 0,0 1 0,0-1 0,0 1 0,1-1 0,0 1 0,-3 11 0,6-17-92,0-1 0,0 1 0,0-1-1,1 1 1,-1-1 0,0 1 0,0-1-1,1 1 1,-1-1 0,0 0 0,1 1 0,-1-1-1,0 1 1,1-1 0,-1 0 0,1 1-1,-1-1 1,1 0 0,-1 0 0,1 1-1,-1-1 1,1 0 0,-1 0 0,1 0-1,-1 0 1,1 0 0,-1 1 0,1-1-1,-1 0 1,1 0 0,-1 0 0,1 0-1,-1-1 1,1 1 0,-1 0 0,1 0-1,-1 0 1,1 0 0,-1 0 0,1-1-1,-1 1 1,1 0 0,-1 0 0,1-1 0,0 0-1,26-9 102,-4-3-226,0-1 0,-2-2-1,31-26 1,-40 31 106,-1 0 0,0-1 0,-1 0 0,0-1 0,-1 0 0,-1 0 0,9-17 0,-17 28-80,-12 26 148,8-16-19,-1-1 60,1 0 1,0 0-1,0 1 0,1-1 0,0 1 0,0 0 0,1 0 0,0 0 1,-1 14-1,3-22-93,0 0 1,1 1 0,-1-1 0,1 0-1,-1 1 1,1-1 0,-1 0 0,1 0-1,-1 1 1,1-1 0,0 0 0,-1 0-1,1 0 1,-1 0 0,1 0 0,-1 0-1,1 0 1,0 0 0,-1 0-1,1 0 1,-1 0 0,1 0 0,-1 0-1,1 0 1,-1-1 0,1 1 0,0 0-1,-1 0 1,1-1 0,-1 1 0,1 0-1,0-1 1,20-9 118,-8-4-102,0 0 1,-1 0 0,-1-1-1,0-1 1,-1 0 0,-1-1-1,0 0 1,-1 0-1,-1-1 1,-1 1 0,0-2-1,-1 1 1,4-36 0,-6 39-292,-4 33 378,-4 35 325,-36 67 117,28-85-312,1 0-1,1 0 1,-9 59 0,22-83-240,5-25 0,8-27 0,-12 25 0,-1 1 0,0-1 0,-1 0 0,-1 0 0,-1-16 0,0 24 0,0 0 0,0 0 0,-1-1 0,0 1 0,-1 0 0,0 0 0,0 1 0,0-1 0,-1 1 0,0-1 0,-7-7 0,53 17 0,-10 5-200,44 7-2531,-66-13 1429,0 0 1,1-1-1,-1 0 0,1-1 1,12-2-1,8-7-16880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5.429"/>
    </inkml:context>
    <inkml:brush xml:id="br0">
      <inkml:brushProperty name="width" value="0.025" units="cm"/>
      <inkml:brushProperty name="height" value="0.025" units="cm"/>
    </inkml:brush>
  </inkml:definitions>
  <inkml:trace contextRef="#ctx0" brushRef="#br0">48 0 1537,'0'0'26676,"4"16"-25640,-3-11-955,2 5 6,-1 1 1,0 0-1,-1-1 1,0 1-1,-1 0 1,0 0-1,0 0 1,-1-1-1,-3 15 1,-51 159 173,55-184-256,-1 0-1,1 1 1,0-1-1,0 0 1,0 1 0,0-1-1,0 0 1,0 1-1,0-1 1,0 0 0,0 1-1,0-1 1,0 0-1,0 1 1,0-1 0,0 0-1,0 1 1,0-1-1,0 0 1,0 1-1,0-1 1,0 0 0,1 1-1,-1-1 1,0 0-1,0 1 1,0-1 0,1 0-1,-1 0 1,0 1-1,0-1 1,1 0-1,-1 0 1,0 1 0,0-1-1,1 0 1,-1 0-1,0 0 1,1 0 0,-1 1-1,0-1 1,1 0-1,-1 0 1,0 0-1,1 0 1,-1 0 0,0 0-1,1 0 1,-1 0-1,1 0 1,-1 0 0,0 0-1,1 0 1,-1 0-1,0 0 1,1-1-1,-1 1 1,0 0 0,1 0-1,-1 0 1,0 0-1,0-1 1,1 1 0,-1 0-1,0 0 1,1 0-1,-1-1 1,0 1-1,1-1 1,30-18 145,-23 14-119,6-4-2,0 2 1,27-11-1,-36 17-23,-1-1-1,1 1 1,-1-1-1,1 1 1,-1 1-1,1-1 1,0 1-1,-1 0 1,1 0-1,-1 0 1,1 0-1,0 1 1,-1 0-1,7 2 1,-9-2 4,0 1 1,0 0-1,0 0 0,-1 0 1,1 0-1,0 0 1,-1 0-1,0 0 1,1 1-1,-1-1 0,0 0 1,0 1-1,0-1 1,0 1-1,-1-1 0,1 1 1,-1 0-1,0-1 1,1 1-1,-1-1 0,0 1 1,-1 4-1,1 4 77,-1-1 0,0 1-1,-1-1 1,-3 16-1,3-19-36,0 0 1,-1 0-1,0 0 0,0 0 0,0 0 0,-1-1 0,-6 9 0,13-42 505,29-74-555,-19 66 0,15-69 0,-20 82 0,3 18 0,-8 6 0,0 0 0,0 0 0,-1 0 0,1 1 0,0-1 0,-1 1 0,1-1 0,1 4 0,10 9 0,16 9-2670,-19-16-226,0-1-1,1-1 1,-1 0-1,16 6 1,-44-19-6954</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5.754"/>
    </inkml:context>
    <inkml:brush xml:id="br0">
      <inkml:brushProperty name="width" value="0.025" units="cm"/>
      <inkml:brushProperty name="height" value="0.025" units="cm"/>
    </inkml:brush>
  </inkml:definitions>
  <inkml:trace contextRef="#ctx0" brushRef="#br0">0 10 16944,'0'0'8264,"61"-5"-8232,-26 3-545,-1-1-1376,3 3-1378,-1 0-3204</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6.591"/>
    </inkml:context>
    <inkml:brush xml:id="br0">
      <inkml:brushProperty name="width" value="0.025" units="cm"/>
      <inkml:brushProperty name="height" value="0.025" units="cm"/>
    </inkml:brush>
  </inkml:definitions>
  <inkml:trace contextRef="#ctx0" brushRef="#br0">71 255 17553,'0'0'4228,"-10"8"-2243,9-7-1933,-4 2 41,1 1 0,-1-1 0,1 1 0,0 0 0,0 0-1,0 0 1,1 1 0,-1-1 0,1 1 0,0 0 0,1 0 0,-1 0-1,1 0 1,0 1 0,0-1 0,0 1 0,1-1 0,0 1 0,0-1 0,0 8-1,1-12-78,1 1-1,-1-1 0,1 0 1,-1 1-1,1-1 0,-1 0 1,1 0-1,0 1 1,-1-1-1,1 0 0,0 0 1,0 0-1,0 0 0,0 0 1,0 0-1,0 0 0,0 0 1,0-1-1,1 1 0,-1 0 1,0-1-1,0 1 0,1-1 1,-1 1-1,0-1 1,1 1-1,-1-1 0,0 0 1,1 0-1,-1 0 0,1 0 1,-1 0-1,0 0 0,1 0 1,-1 0-1,0 0 0,1-1 1,-1 1-1,2-1 0,4 0 128,0-1-1,0 1 0,0-1 1,-1-1-1,1 1 0,10-6 0,-7 1 112,0-1-1,0 0 0,-1 0 0,0-1 0,13-16 0,-18 20-158,0 0 1,0 0 0,-1-1-1,1 1 1,-1-1-1,-1 0 1,1 0-1,-1 0 1,0 0-1,-1-1 1,1 1 0,0-11-1,-5 18-142,1 1-1,-1 0 1,1 0-1,0 0 1,-1 0-1,1 0 1,0 0-1,0 1 1,0-1-1,-1 4 1,-1 0-139,1 0 1,-1 0 0,2 0 0,-1 0-1,1 1 1,0-1 0,0 1 0,1 0 0,-1-1-1,2 1 1,-1 0 0,1 0 0,0 8-1,1-14 49,-1-1-1,1 1 0,0 0 0,-1 0 0,1-1 0,0 1 0,-1 0 0,1-1 0,0 1 1,0-1-1,0 1 0,-1-1 0,1 0 0,0 1 0,0-1 0,0 0 0,0 1 1,0-1-1,0 0 0,0 0 0,0 0 0,0 0 0,0 0 0,0 0 0,-1 0 0,1 0 1,0 0-1,0-1 0,0 1 0,0 0 0,0-1 0,1 0 0,31-13-2899,8-28-414,-38 37 3471,1 0 0,-1 0 0,1-1 0,-2 1 0,1-1 0,-1 0-1,3-8 1,-5 13 14,-9 32-197,-3 5 1645,2 1-1,1 0 1,2 0-1,2 1 1,-1 74 0,6-82-1439,-1 0 1,-1 0 0,-8 38-1,8-59 172,0-1 0,-1 1 0,0-1-1,0 0 1,-1 0 0,0 0 0,0 0 0,-1 0-1,0-1 1,0 0 0,-1 0 0,1 0 0,-2-1-1,1 0 1,-14 10 0,19-16-202,0 1 0,0 0 0,1 0 0,-2-1 0,1 1 1,0-1-1,0 1 0,0-1 0,0 1 0,0-1 0,0 1 0,-1-1 0,1 0 0,0 0 0,0 0 0,0 0 0,-1 0 1,1 0-1,0 0 0,0 0 0,0 0 0,-3-1 0,4 0 2,-1 1 0,0-1 0,0 0 0,0 0 0,1 0 0,-1 0 0,0 0-1,1 0 1,-1 0 0,1 0 0,-1 0 0,1 0 0,0 0 0,-1 0 0,1 0 0,0 0 0,0-1 0,0 1 0,0-1 0,-1-7 43,2-1 0,-1 1 1,1 0-1,4-16 0,3-2-65,1 0 0,1 1 0,1 0 0,2 1-1,0 0 1,26-35 0,117-130-105,-30 38 68,-117 140 48,61-88 89,-64 89-72,0 1 0,0-1 0,-1-1 0,-1 1 0,0-1 0,0 1 1,2-20-1,-6 31-10,0 0 0,0 1 0,0-1 0,-1 0 0,1 0 0,0 0 0,0 1 0,-1-1 0,1 0 0,0 0 0,0 0 0,-1 1 0,1-1 0,0 0 1,0 0-1,-1 0 0,1 0 0,0 0 0,-1 0 0,1 0 0,0 0 0,-1 0 0,1 0 0,0 0 0,0 0 0,-1 0 0,1 0 0,0 0 0,-1 0 0,1 0 0,0 0 0,-1 0 0,1-1 0,0 1 0,0 0 1,-1 0-1,1 0 0,0 0 0,0-1 0,-1 1 0,1 0 0,0 0 0,0 0 0,0-1 0,0 1 0,-1 0 0,1 0 0,0-1 0,0 1 0,0 0 0,0-1 0,0 1 0,0 0 0,-1 0 0,1-1 0,0 1 1,0 0-1,0-1 0,0 1 0,0 0 0,0-1 0,0 1 0,0 0 0,1 0 0,-1-1 0,0 1 0,0-1 0,-18 19 107,0 10 123,2 0 0,0 1 0,2 1 0,-13 39 0,8-11 391,-15 84 1,29-102-1310,5-40 43,1-22 13,1-91 92,-3 68 733,3-1 0,10-71 0,-12 116-190,0 0-1,0 0 1,1 0 0,-1 0 0,0 0 0,0 0 0,1-1 0,-1 1 0,1 0 0,-1 0-1,1 0 1,-1 0 0,1 1 0,0-1 0,-1 0 0,1 0 0,0 0 0,0 0-1,1 0 1,-2 1-34,1 0 0,-1 0 0,1 0 0,0 0 0,-1 0 0,1 0 0,-1 0-1,1 0 1,-1 0 0,1 1 0,-1-1 0,1 0 0,-1 0 0,1 1 0,-1-1-1,1 0 1,-1 1 0,1-1 0,-1 0 0,1 1 0,-1-1 0,0 1 0,1-1 0,-1 1-1,1 0 1,1 3-546,0-1 1,0 1-1,0 0 0,0 0 0,-1-1 0,0 1 0,1 1 0,-1-1 0,0 4 0,-2 12-5048,-2-4-3155</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6.998"/>
    </inkml:context>
    <inkml:brush xml:id="br0">
      <inkml:brushProperty name="width" value="0.025" units="cm"/>
      <inkml:brushProperty name="height" value="0.025" units="cm"/>
    </inkml:brush>
  </inkml:definitions>
  <inkml:trace contextRef="#ctx0" brushRef="#br0">1 88 9769,'7'-13'2745,"-5"8"-1813,1-1 0,-1 1 0,1 0 1,0 0-1,0 0 0,1 0 0,0 0 0,0 1 0,0 0 1,0 0-1,0 0 0,1 0 0,0 1 0,0-1 0,7-3 1,-11 7-880,-1 1 0,1-1 0,-1 0 1,1 1-1,-1-1 0,1 0 0,-1 1 1,1-1-1,-1 1 0,0-1 0,1 0 1,-1 1-1,0-1 0,1 1 1,-1-1-1,0 1 0,0-1 0,0 1 1,1 0-1,-1-1 0,0 1 0,0-1 1,0 1-1,0-1 0,0 1 0,0-1 1,0 1-1,0 0 0,0-1 0,0 1 1,0-1-1,0 1 0,-1-1 0,1 1 1,0-1-1,-1 1 0,-3 26 560,-19 26-56,19-45-566,-1 0 1,2 0-1,-1 0 1,1 0 0,1 1-1,-1 0 1,1-1-1,-1 14 1,3-22 2,0 1 0,1-1-1,-1 1 1,0-1 0,0 0 0,0 1 0,1-1 0,-1 0-1,0 0 1,0 1 0,1-1 0,-1 0 0,0 0 0,1 1 0,-1-1-1,0 0 1,1 0 0,-1 0 0,0 1 0,1-1 0,-1 0 0,0 0-1,1 0 1,-1 0 0,1 0 0,-1 0 0,0 0 0,1 0-1,-1 0 1,0 0 0,1 0 0,-1 0 0,1 0 0,-1 0 0,0 0-1,1 0 1,-1 0 0,1-1 0,16-4 48,-8 0-122,0-2-1,-1 1 0,1-1 1,-1 0-1,14-17 0,-18 20-676,0-1 0,-1 0 1,1 0-1,-1 0 0,0-1 0,-1 1 0,3-7 0,-4 6-8468</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7.341"/>
    </inkml:context>
    <inkml:brush xml:id="br0">
      <inkml:brushProperty name="width" value="0.025" units="cm"/>
      <inkml:brushProperty name="height" value="0.025" units="cm"/>
    </inkml:brush>
  </inkml:definitions>
  <inkml:trace contextRef="#ctx0" brushRef="#br0">0 2 11275,'0'0'11381,"0"7"-14135,0-6 2632,0 0 1,0 0-1,0 0 1,0 0-1,0 0 1,0 1 0,1-1-1,-1 0 1,0 0-1,0 0 1,1 0 0,-1 0-1,1 0 1,-1 0-1,1 0 1,-1 0 0,1 0-1,0 0 1,-1 0-1,1 0 1,0-1 0,0 1-1,0 0 1,0 0-1,-1-1 1,1 1 0,0-1-1,2 2 1,-1-2-210,0-1 0,0 1 0,0-1-1,0 1 1,0-1 0,0 0 0,0 1 0,-1-1 0,1 0 0,0 0 0,0 0 0,-1 0-1,1-1 1,-1 1 0,1 0 0,-1-1 0,1 1 0,-1-1 0,0 0 0,2-2 0,8-8-1062,-6 12 4000,-5 21 5860,-2 3-7835,2-32-11661</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8.182"/>
    </inkml:context>
    <inkml:brush xml:id="br0">
      <inkml:brushProperty name="width" value="0.025" units="cm"/>
      <inkml:brushProperty name="height" value="0.025" units="cm"/>
    </inkml:brush>
  </inkml:definitions>
  <inkml:trace contextRef="#ctx0" brushRef="#br0">30 166 14574,'0'0'5685,"-5"9"-3485,-16 29-727,20-37-1422,1-1 1,0 1-1,-1-1 1,1 1-1,0-1 1,0 1-1,0-1 0,-1 1 1,1-1-1,0 1 1,0-1-1,0 1 1,0 0-1,0-1 0,0 1 1,0-1-1,0 1 1,0 0-1,0-1 0,0 1 1,1-1-1,-1 1 1,0-1-1,0 1 1,0-1-1,1 1 0,-1-1 1,0 1-1,1-1 1,-1 1-1,1 0 1,19 5 865,23-9 252,-33 0-1031,-1-1 1,0 1-1,0-1 1,0-1-1,0 0 1,-1 0 0,0-1-1,0 0 1,0 0-1,-1-1 1,0 0 0,0 0-1,-1-1 1,0 0-1,0 0 1,-1 0 0,0-1-1,0 0 1,-1 0-1,0 0 1,-1 0 0,0 0-1,0-1 1,-1 0-1,1-14 1,-3 23-125,0 0 0,0-1-1,0 1 1,0-1 0,0 1 0,0 0 0,0-1 0,-1 1-1,1 0 1,0-1 0,-1 1 0,1 0 0,-1-1 0,0 1-1,1 0 1,-1 0 0,0 0 0,0 0 0,0 0 0,0 0-1,0 0 1,0 0 0,0 0 0,0 0 0,0 0 0,0 1-1,0-1 1,-1 0 0,1 1 0,0-1 0,-1 1 0,1-1-1,0 1 1,-1 0 0,1-1 0,0 1 0,-1 0 0,1 0-1,0 0 1,-1 0 0,1 0 0,-2 1 0,-1 0-21,-1-1 1,1 1 0,0 1-1,-1-1 1,1 0 0,0 1-1,0 0 1,0 0 0,0 0-1,1 1 1,-1-1 0,-5 6-1,-6 8-21,1 1 0,1 0 0,1 1 0,0 1 0,2 0 0,-14 30 0,18-33 19,0 0-1,0 1 0,2-1 1,0 1-1,1 0 0,0 0 1,2 0-1,0 30 0,1-45-40,1 0 0,-1-1-1,1 1 1,-1 0 0,1-1-1,0 1 1,-1-1-1,1 1 1,0-1 0,0 0-1,0 1 1,0-1 0,0 0-1,0 1 1,1-1 0,-1 0-1,0 0 1,1 0-1,-1 0 1,1 0 0,-1 0-1,1-1 1,-1 1 0,1 0-1,-1-1 1,1 0-1,0 1 1,-1-1 0,1 0-1,0 1 1,-1-1 0,1 0-1,0 0 1,2-1-1,4 1-375,0-1-1,0 0 0,0 0 0,-1 0 0,1-1 0,11-5 0,-1-1-1393,0-1 0,-1-1-1,0-1 1,-1 0-1,0-2 1,18-17 0,6-9-6129</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8.526"/>
    </inkml:context>
    <inkml:brush xml:id="br0">
      <inkml:brushProperty name="width" value="0.025" units="cm"/>
      <inkml:brushProperty name="height" value="0.025" units="cm"/>
    </inkml:brush>
  </inkml:definitions>
  <inkml:trace contextRef="#ctx0" brushRef="#br0">165 1 3459,'0'0'12898,"-7"9"-11505,-131 164 4816,135-171-5919,1 1 1,0 0-1,0 0 1,0 0-1,0 0 1,1 0-1,-1 1 1,1-1-1,-2 6 1,3-8-257,0 0 1,0 0 0,1 0 0,-1 0-1,0-1 1,1 1 0,-1 0 0,0 0-1,1-1 1,-1 1 0,1 0 0,-1 0-1,1-1 1,-1 1 0,1 0-1,0-1 1,-1 1 0,1-1 0,0 1-1,-1-1 1,1 1 0,0-1 0,0 0-1,-1 1 1,1-1 0,0 0 0,0 1-1,0-1 1,0 0 0,-1 0 0,1 0-1,0 0 1,0 0 0,0 0 0,0 0-1,0 0 1,0 0 0,-1 0 0,1-1-1,1 1 1,78-10 240,-66 7-337,0 1 0,0 0 0,0 0-1,1 2 1,-1 0 0,19 2 0,-31-2 58,-1 1 0,1-1 0,-1 0 0,0 0 0,1 1 0,-1-1 0,1 1 0,-1-1 0,0 1 0,0 0 0,1-1 0,-1 1 0,0 0 0,0 0 0,0 0 0,0 0 0,0 0 0,0 0 0,0 0 0,0 0 0,0 0 0,0 0 0,0 1 0,-1-1 0,1 0 0,-1 1 0,1-1 0,-1 0 0,1 1 0,-1-1 0,0 1 0,0-1 0,0 1 0,1-1 0,-1 0 0,-1 1 0,1-1 0,0 1-1,0-1 1,0 1 0,-1-1 0,1 0 0,-1 1 0,0 1 0,-1 2 96,0 0 0,-1-1-1,1 1 1,-1-1 0,0 1-1,0-1 1,-1 0-1,1 0 1,-1 0 0,-7 6-1,-4-1 328,0-1-1,-1 0 1,1 0 0,-20 5-1,26-10-800,0 0-1,-1-1 0,1 0 1,-1 0-1,0-1 1,0 0-1,1-1 0,-18-1 1,19-5-5272,6-10-4574</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9.228"/>
    </inkml:context>
    <inkml:brush xml:id="br0">
      <inkml:brushProperty name="width" value="0.025" units="cm"/>
      <inkml:brushProperty name="height" value="0.025" units="cm"/>
    </inkml:brush>
  </inkml:definitions>
  <inkml:trace contextRef="#ctx0" brushRef="#br0">237 181 11179,'0'0'12369,"-10"-5"-11248,6 3-1059,0 0-2,0-1 0,0 1-1,-1-1 1,1 2 0,-1-1 0,0 0 0,1 1-1,-1 0 1,0 0 0,0 0 0,0 1-1,0-1 1,0 1 0,0 0 0,0 1-1,0-1 1,0 1 0,0 0 0,1 0-1,-1 1 1,-6 2 0,3 0-58,0 0 0,0 1-1,1 0 1,-1 1 0,1-1 0,1 1-1,-1 1 1,1-1 0,0 1 0,0 0 0,1 1-1,0-1 1,0 1 0,0 0 0,1 0-1,1 1 1,-4 11 0,6-19-1,1 0 0,0 0 1,0-1-1,0 1 0,0 0 0,0 0 1,0 0-1,0 0 0,0 0 0,0-1 1,0 1-1,0 0 0,0 0 0,1 0 0,-1 0 1,0-1-1,1 1 0,-1 0 0,1 0 1,-1-1-1,1 1 0,-1 0 0,1-1 1,-1 1-1,1 0 0,-1-1 0,1 1 0,0-1 1,-1 1-1,1-1 0,0 1 0,0-1 1,-1 0-1,1 1 0,0-1 0,0 0 1,0 0-1,0 1 0,-1-1 0,1 0 0,0 0 1,0 0-1,0 0 0,0 0 0,0 0 1,-1 0-1,1 0 0,0-1 0,0 1 1,0 0-1,1-1 0,5 0 29,-1-1 1,1 0-1,0-1 0,0 1 0,6-5 1,15-9 187,-2-1 1,0-2 0,-1 0 0,-1-2 0,-1-1 0,-1 0 0,-1-2 0,-1 0-1,22-36 1,-40 57-178,0 0-1,0-1 1,0 1-1,0-1 0,-1 1 1,1-1-1,-1 0 1,0 1-1,0-1 0,0 0 1,-1 0-1,1 0 1,-1-6-1,-1 10-36,0 1-1,-1-1 1,1 0-1,0 1 1,0-1-1,0 1 0,-1-1 1,1 1-1,0-1 1,0 1-1,0 0 1,0-1-1,0 1 1,0 0-1,0 0 1,0 0-1,1 0 1,-1 0-1,-1 2 1,-7 10-26,0 0 1,1 2-1,0-1 1,1 1-1,-10 29 1,-16 83-5,32-122 34,-1 2-7,1 0 0,0 0-1,0 0 1,1-1 0,0 15 0,0-20-1,1 0 0,-1 0 0,0 0 0,1 0 0,-1 0 1,1 0-1,-1 0 0,1 0 0,-1 0 0,1 0 1,0 0-1,-1 0 0,1 0 0,0 0 0,0-1 1,0 1-1,0 0 0,-1-1 0,1 1 0,0-1 1,0 1-1,0-1 0,1 1 0,-1-1 0,0 0 1,0 1-1,0-1 0,0 0 0,0 0 0,0 0 1,0 0-1,0 0 0,1 0 0,-1 0 0,0 0 1,0 0-1,0-1 0,0 1 0,0 0 0,0-1 1,0 1-1,0-1 0,1 0 0,7-2-218,-1 0 1,1-1-1,-1-1 0,0 1 0,0-1 1,-1-1-1,1 1 0,-1-1 0,7-8 1,1-2-3645,0 0 0,22-34 1,-16 15-5850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39.604"/>
    </inkml:context>
    <inkml:brush xml:id="br0">
      <inkml:brushProperty name="width" value="0.025" units="cm"/>
      <inkml:brushProperty name="height" value="0.025" units="cm"/>
    </inkml:brush>
  </inkml:definitions>
  <inkml:trace contextRef="#ctx0" brushRef="#br0">136 0 14862,'0'0'6908,"-6"10"-4863,-18 45-517,3 1 0,-27 106 0,33-103-1452,13-53-63,-3 9 15,1 0 0,0 0 0,2 1 0,0-1 0,-1 23 0,3-37-28,0-1 0,1 1 0,-1 0-1,0-1 1,0 1 0,0 0-1,0-1 1,1 1 0,-1-1-1,0 1 1,1 0 0,-1-1 0,0 1-1,1-1 1,-1 1 0,1-1-1,-1 1 1,1-1 0,-1 1-1,1-1 1,-1 0 0,1 1 0,0-1-1,-1 0 1,1 1 0,-1-1-1,1 0 1,0 0 0,-1 1-1,1-1 1,0 0 0,-1 0 0,1 0-1,0 0 1,-1 0 0,1 0-1,0 0 1,-1 0 0,1 0 0,0-1-1,-1 1 1,1 0 0,0 0-1,-1 0 1,1-1 0,-1 1-1,1 0 1,1-1 0,31-18-23,-12 2-154,-1-2 1,-1 0-1,-1-1 1,0-1-1,-2 0 1,0-2-1,18-34 0,-20 29 144,0-1 0,-1-1 0,-2 0 0,-2 0 0,0-1 0,4-32 0,-24 114 305,-18 56-1,13-55-658,2 1-1,-7 57 1,21-109 278,-1-1 0,1 1 0,0 0 0,0-1 0,-1 1 1,1 0-1,0-1 0,0 1 0,0 0 0,0-1 0,0 1 1,0-1-1,0 1 0,0 0 0,0-1 0,0 1 0,1 0 0,-1-1 1,0 1-1,0 0 0,1-1 0,-1 1 0,0-1 0,1 1 1,-1-1-1,0 1 0,1-1 0,-1 1 0,1-1 0,-1 1 1,1-1-1,-1 1 0,1-1 0,-1 0 0,1 1 0,-1-1 1,1 0-1,0 1 0,-1-1 0,1 0 0,0 0 0,-1 0 0,1 0 1,-1 0-1,1 0 0,0 1 0,-1-1 0,1-1 0,1 1 1,0 0-345,1-1 0,0 0 0,0-1 0,-1 1 0,1 0 0,0-1 0,-1 1 0,0-1 0,5-4 0,16-19-5361</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0.289"/>
    </inkml:context>
    <inkml:brush xml:id="br0">
      <inkml:brushProperty name="width" value="0.025" units="cm"/>
      <inkml:brushProperty name="height" value="0.025" units="cm"/>
    </inkml:brush>
  </inkml:definitions>
  <inkml:trace contextRef="#ctx0" brushRef="#br0">5 72 15727,'0'0'1804,"-1"10"428,0 2-1881,0-6 37,0 1 0,0-1 0,1 1 0,0-1 0,1 1 0,0 8 0,0-13-245,-1 0 0,1 0 1,-1 0-1,1-1 1,0 1-1,0 0 0,0-1 1,0 1-1,0-1 0,0 1 1,0-1-1,1 1 0,-1-1 1,0 0-1,1 0 0,-1 0 1,1 1-1,-1-1 1,1-1-1,0 1 0,-1 0 1,1 0-1,0-1 0,0 1 1,-1-1-1,1 1 0,0-1 1,0 0-1,0 1 0,2-1 1,3-1 90,0 1 1,0-1 0,-1 0 0,1 0-1,0-1 1,-1 0 0,1 0-1,-1-1 1,0 0 0,0 0-1,0 0 1,0 0 0,0-1-1,-1 0 1,10-10 0,-10 10-213,-1 0 0,1-1 0,-1 0 0,0 0 0,-1 0 1,1 0-1,-1 0 0,0-1 0,0 0 0,-1 1 0,0-1 0,0 0 0,0 0 1,0 0-1,-1-1 0,0 1 0,0-9 0,-1 14-19,0 0-1,0 0 1,-1 0-1,1-1 1,0 1-1,0 0 1,-1 0-1,1 0 1,-1 0-1,1 0 1,-1 0 0,1-1-1,-1 1 1,0 0-1,1 0 1,-1 1-1,0-1 1,0 0-1,0 0 1,1 0-1,-1 0 1,0 1 0,0-1-1,0 0 1,-1 1-1,1-1 1,0 1-1,0 0 1,0-1-1,0 1 1,0 0-1,-1-1 1,1 1-1,0 0 1,0 0 0,0 0-1,-1 0 1,1 0-1,-2 1 1,0-1-17,0 0 0,0 1 0,0 0 0,0 0 0,0 0 0,0 0 0,0 0 1,0 0-1,0 1 0,0 0 0,1-1 0,-1 1 0,1 0 0,-4 4 0,-4 7 3,0 0 0,1 1-1,0 1 1,-11 27-1,16-35 9,1 1-1,0 0 0,1-1 1,0 1-1,0 1 0,1-1 0,0 0 1,0 0-1,1 0 0,0 1 1,2 13-1,-1-20 0,0-1 0,0 0 0,0 1-1,0-1 1,0 1 0,0-1 0,1 0 0,-1 0 0,0 0 0,1 0 0,-1 0 0,1 0 0,-1 0-1,1 0 1,-1-1 0,1 1 0,-1 0 0,1-1 0,0 0 0,0 1 0,-1-1 0,1 0 0,0 0-1,-1 0 1,1 0 0,0 0 0,1 0 0,51-7-95,-37-1 105,0 0 0,-1-1 0,0-1-1,0 0 1,-1-1 0,-1-1 0,0 0 0,0-1-1,-1 0 1,-1-1 0,17-25 0,-51 115-444,20-68 435,0-1 0,0 0 0,1 1 0,0-1 0,0 1 0,1 0 0,0-1 0,1 13 0,-1-19 6,1 0-1,-1 0 0,0 1 0,1-1 0,-1 0 0,1 0 0,-1 0 0,1 0 0,0 0 0,-1 0 0,1 0 1,0 0-1,0-1 0,-1 1 0,1 0 0,0 0 0,0 0 0,0-1 0,0 1 0,0-1 0,0 1 0,2 0 1,0 0 22,0-1 1,-1 0-1,1 0 1,0 0 0,-1 0-1,1-1 1,0 1-1,-1-1 1,1 1 0,-1-1-1,1 0 1,-1 0-1,1 0 1,3-3 0,10-5 83,0-1 1,28-23-1,-32 22-105,1 1 0,0 1-1,1 0 1,24-11 0,-38 20-8,0 0 0,1-1 0,-1 1-1,0 0 1,1 0 0,-1 0 0,0 0 0,1 0 0,-1 0 0,1 0 0,-1 0 0,0 0 0,1 0 0,-1 0 0,1 0 0,-1 0 0,0 0 0,1 0-1,-1 0 1,1 0 0,-1 0 0,0 0 0,1 1 0,-1-1 0,0 0 0,1 0 0,-1 1 0,0-1 0,1 0 0,-1 0 0,0 1 0,1-1 0,-1 0 0,0 1-1,4 19 37,-10 34 165,4-37-219,2-16 23,-1 0 0,1 0 0,0 0 1,0 0-1,-1 0 0,1-1 0,0 1 1,0 0-1,0 0 0,0 0 0,0 0 0,1 0 1,-1 0-1,0 0 0,0-1 0,1 1 1,-1 0-1,0 0 0,1 0 0,-1-1 0,0 1 1,1 0-1,-1 0 0,1-1 0,0 1 1,-1 0-1,1-1 0,0 1 0,-1-1 1,1 1-1,0-1 0,-1 1 0,1-1 0,0 1 1,0-1-1,1 1 0,0-1 17,1-1-1,0 1 0,-1-1 1,1 1-1,-1-1 1,1 0-1,-1 0 1,1 0-1,-1 0 1,0-1-1,1 1 1,1-3-1,49-39 157,-46 36-109,1-1 0,0 1-1,0 0 1,1 1 0,-1 0-1,1 0 1,1 1 0,-1 0-1,1 1 1,0 0 0,16-4-1,-26 8-63,1 0 1,0 0-1,-1 0 0,1 0 1,0 0-1,-1 0 0,1 0 0,0 0 1,-1 0-1,1 0 0,0 0 0,-1 1 1,1-1-1,0 0 0,-1 0 0,1 1 1,-1-1-1,1 1 0,0-1 0,-1 0 1,1 1-1,-1-1 0,1 1 0,-1-1 1,0 1-1,1-1 0,-1 1 0,0 0 1,1-1-1,-1 1 0,0-1 0,1 2 1,0 28-104,-2-21-253,-1 0-1,0 0 1,-1-1 0,-5 14 0,-11 8-3529,1-17-6843</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0.660"/>
    </inkml:context>
    <inkml:brush xml:id="br0">
      <inkml:brushProperty name="width" value="0.025" units="cm"/>
      <inkml:brushProperty name="height" value="0.025" units="cm"/>
    </inkml:brush>
  </inkml:definitions>
  <inkml:trace contextRef="#ctx0" brushRef="#br0">1 0 23158,'0'0'6054</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1.127"/>
    </inkml:context>
    <inkml:brush xml:id="br0">
      <inkml:brushProperty name="width" value="0.025" units="cm"/>
      <inkml:brushProperty name="height" value="0.025" units="cm"/>
    </inkml:brush>
  </inkml:definitions>
  <inkml:trace contextRef="#ctx0" brushRef="#br0">12 89 15375,'0'0'7046,"-3"10"-5604,-6 30-503,10-39-883,-1 0 0,0 1 0,0-1-1,1 0 1,-1 0 0,1 0 0,-1 0 0,1 0 0,-1 0-1,1 0 1,0 0 0,0 0 0,-1 0 0,1 0 0,0 0 0,0 0-1,0-1 1,0 1 0,0 0 0,0-1 0,0 1 0,0-1-1,0 1 1,0-1 0,1 1 0,-1-1 0,0 0 0,0 1-1,0-1 1,0 0 0,1 0 0,-1 0 0,0 0 0,2 0-1,41-2 1611,-38 0-1512,1 0 0,-1 0 0,0-1 1,0 0-1,0 0 0,0-1 0,0 1 0,-1-1 1,0 0-1,1-1 0,-2 1 0,1-1 1,0 0-1,-1 0 0,0-1 0,0 1 1,-1-1-1,1 0 0,-1 0 0,0 0 1,-1 0-1,0 0 0,0-1 0,0 1 1,-1-1-1,1 0 0,-1-7 0,-1 14-153,0-1 0,0 0 0,0 0 0,0 0-1,0 1 1,0-1 0,-1 0 0,1 0 0,0 1 0,0-1-1,-1 0 1,1 0 0,0 1 0,-1-1 0,1 0-1,-1 1 1,1-1 0,-1 0 0,1 1 0,-1-1 0,0 1-1,1-1 1,-1 1 0,1-1 0,-1 1 0,0-1 0,0 1-1,0-1 1,-26 2 6,21 1-10,1 0 0,-1 0 0,1 0-1,0 1 1,0 0 0,0 0 0,-8 6 0,1 4-31,1 0 1,0 1 0,1 1-1,-15 27 1,20-34 33,1 0-1,1 1 1,-1 0 0,1 0-1,1 0 1,0 0-1,0 0 1,1 1 0,0-1-1,0 14 1,1-22 2,1 1 0,-1-1 0,1 0 0,0 0 1,-1 0-1,1 0 0,0 0 0,-1 0 0,1-1 0,0 1 0,0 0 1,0 0-1,0 0 0,0-1 0,0 1 0,0-1 0,0 1 0,0-1 1,0 1-1,0-1 0,0 1 0,1-1 0,-1 0 0,0 0 0,0 1 1,0-1-1,0 0 0,1 0 0,-1 0 0,0 0 0,2-1 0,42-5 106,-22-2-754,0 0-1,0-2 1,30-17 0,22-21-8145,-41 24 1766</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2.270"/>
    </inkml:context>
    <inkml:brush xml:id="br0">
      <inkml:brushProperty name="width" value="0.025" units="cm"/>
      <inkml:brushProperty name="height" value="0.025" units="cm"/>
    </inkml:brush>
  </inkml:definitions>
  <inkml:trace contextRef="#ctx0" brushRef="#br0">206 304 10570,'0'0'6764,"5"-10"-3850,1 2-2008,-4 5-634,0 0 0,0 1 1,0-1-1,-1 0 1,1 0-1,-1-1 1,1 1-1,-1 0 0,0 0 1,0-1-1,0 1 1,-1 0-1,1-1 0,-1-4 1,0 6-145,-1 1 0,1 0 0,-1-1 0,0 1 0,1 0 0,-1 0 1,0-1-1,0 1 0,0 0 0,0 0 0,0 0 0,0 0 0,0 0 0,0 0 0,0 0 0,0 1 0,-1-1 1,1 0-1,0 0 0,0 1 0,-1-1 0,1 1 0,-1 0 0,1-1 0,0 1 0,-1 0 0,1 0 0,-1-1 1,1 1-1,-1 1 0,1-1 0,-3 0 0,-3 0-49,0 0-1,0 1 1,1 0 0,-1 0-1,0 0 1,-6 3 0,2 1-71,0 1 0,1 0 0,-1 0 0,1 1 0,1 0 0,-15 15 0,18-17 24,0 1 0,1 0 1,0 1-1,0-1 0,0 1 0,0 0 1,1 1-1,1-1 0,-1 1 1,-3 11-1,7-18-25,0-1 0,-1 1-1,1 0 1,0-1 0,0 1 0,0 0 0,0-1 0,0 1 0,0 0 0,0 0 0,0-1-1,0 1 1,0 0 0,0-1 0,1 1 0,-1 0 0,0-1 0,0 1 0,1-1 0,-1 1-1,0 0 1,1-1 0,-1 1 0,1-1 0,-1 1 0,1-1 0,-1 1 0,1-1 0,0 1-1,23 2 100,27-16 57,-32 4-145,-1-1 0,0 0 0,-1-1 0,0-1 0,0-1 0,-1 0 0,-1-1 1,-1-1-1,17-21 0,-20 23 90,-1-1 0,0 0 0,-2-1 0,1 0 0,-2 0 1,0-1-1,-1 1 0,0-2 0,-2 1 0,0-1 0,3-28 1,-6 45-105,-1-1 0,0 0 0,0 1 1,0-1-1,0 0 0,0 0 1,0 1-1,0-1 0,0 0 0,0 1 1,0-1-1,0 0 0,0 1 1,-1-1-1,1 0 0,0 1 0,0-1 1,-1 0-1,1 1 0,0-1 0,-1 1 1,1-1-1,-1 0 0,-11 6-127,-9 25-33,-47 130 142,59-133 35,1 0 0,1 0 0,1 1 0,-2 32 0,8-59-17,0 1 0,0-1-1,-1 1 1,1 0 0,0-1-1,0 1 1,1-1-1,-1 1 1,0 0 0,0-1-1,1 1 1,-1-1 0,1 1-1,0-1 1,-1 1 0,1-1-1,0 1 1,0-1 0,0 0-1,0 0 1,0 1 0,0-1-1,0 0 1,2 1 0,-1-1 5,0 0 0,0 0 1,0-1-1,0 0 1,0 1-1,0-1 0,0 0 1,0 0-1,0 0 0,0 0 1,1 0-1,-1 0 1,0-1-1,0 1 0,0-1 1,2 0-1,5-3 18,0 1 1,-1-1-1,1-1 1,-1 1-1,0-2 0,0 1 1,8-8-1,-2-1-27,0-1 0,-1 0 0,13-20 0,-21 27 0,-1 0 0,0 1 0,0-1 0,0-1 0,-1 1 0,0-1 0,0 1 0,-1-1 0,1-13 0,-5 18 0,-4 10 0,-3 9 0,2-2 0,1 0 0,1 1 0,0 0 0,1 0 0,0 1 0,2-1 0,-3 23 0,5-35 0,0-1 0,0 0 0,0 0 0,0 0 0,0 0 0,0 0 0,1 0 0,-1 1 0,0-1 0,1 0 0,-1 0 0,1 0 0,-1 0 0,1 0 0,-1 0 0,1 0 0,0 0 0,0-1 0,-1 1 0,1 0 0,0 0 0,0-1 0,0 1 0,0 0 0,0-1 0,1 2 0,1-1 0,0-1 0,-1 1 0,1 0 0,0-1 0,0 0 0,0 0 0,-1 0 0,1 0 0,0 0 0,4-1 0,3-1 0,-1 0 0,0-1 0,0 0 0,0 0 0,15-9 0,-10 3 0,-1-1 0,0 0 0,0-1 0,11-13 0,-19 19 0,0-1 0,0 0 0,-1 0 0,0 0 0,0 0 0,0-1 0,-1 0 0,0 1 0,0-1 0,-1 0 0,3-10 0,-24 40 0,13-11 0,2 0 0,-1 0 0,2 0 0,0 1 0,0 0 0,1 0 0,0 0 0,1 24 0,1-36-127,0 1 0,0-1 1,0 0-1,1 0 0,-1 1 0,0-1 0,1 0 1,-1 0-1,0 0 0,1 1 0,-1-1 1,1 0-1,0 0 0,-1 0 0,1 0 0,0 0 1,0 0-1,0 0 0,0 0 0,-1-1 0,1 1 1,0 0-1,0 0 0,1-1 0,-1 1 1,0-1-1,0 1 0,0-1 0,0 1 0,0-1 1,1 0-1,-1 1 0,0-1 0,0 0 0,1 0 1,-1 0-1,0 0 0,0 0 0,1 0 1,1-1-1,0 1-549,1-1 0,-1 0 1,0 1-1,0-1 0,0 0 0,0-1 1,0 1-1,0 0 0,0-1 1,0 0-1,-1 0 0,1 0 0,-1 0 1,1 0-1,2-3 0,12-20-13166</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2.645"/>
    </inkml:context>
    <inkml:brush xml:id="br0">
      <inkml:brushProperty name="width" value="0.025" units="cm"/>
      <inkml:brushProperty name="height" value="0.025" units="cm"/>
    </inkml:brush>
  </inkml:definitions>
  <inkml:trace contextRef="#ctx0" brushRef="#br0">0 1 17521,'0'0'9288</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3.064"/>
    </inkml:context>
    <inkml:brush xml:id="br0">
      <inkml:brushProperty name="width" value="0.025" units="cm"/>
      <inkml:brushProperty name="height" value="0.025" units="cm"/>
    </inkml:brush>
  </inkml:definitions>
  <inkml:trace contextRef="#ctx0" brushRef="#br0">18 91 14446,'-1'-10'1478,"0"-1"-754,-2-28 1611,4 9 2320,-1 31-4582,0-1-1,0 0 0,0 0 1,0 0-1,0 0 0,0 0 1,0 0-1,0 0 0,1 1 1,-1-1-1,0 0 0,0 0 0,0 0 1,0 0-1,0 0 0,1 0 1,-1 0-1,0 0 0,0 0 1,0 0-1,0 0 0,0 0 1,1 0-1,-1 0 0,0 0 1,0 0-1,0 0 0,0 0 1,0 0-1,1 0 0,-1 0 0,0 0 1,0 0-1,0 0 0,0 0 1,0 0-1,0 0 0,1 0 1,-1-1-1,0 1 0,0 0 1,0 0-1,0 0 0,0 0 1,0 0-1,0 0 0,0 0 1,1-1-1,-1 1 0,0 0 0,0 0 1,0 0-1,5 16 793,-2 35-124,-2 0 0,-2 0 0,-13 79 0,3-29-683,10-99-57,1-1 0,0 1 0,-1-1 0,1 1-1,0-1 1,0 1 0,-1-1 0,1 1 0,0-1 0,1 1 0,-1-1 0,0 1 0,0-1 0,1 1 0,-1-1 0,1 0 0,-1 1 0,1-1 0,-1 0 0,1 1 0,0-1 0,0 0 0,0 1 0,0-1 0,0 0 0,0 0 0,2 1 0,-1-2 16,0 0 1,0-1-1,1 1 1,-1-1-1,0 1 0,0-1 1,1 0-1,-1 0 1,0 0-1,0 0 1,0-1-1,0 1 1,-1-1-1,1 1 1,0-1-1,0 1 1,2-4-1,62-60 339,-2-3 0,104-145 0,-166 210-1085,-4 4-1219,-8 10-4161,-2 1-1259,-9 5-2903</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3.531"/>
    </inkml:context>
    <inkml:brush xml:id="br0">
      <inkml:brushProperty name="width" value="0.025" units="cm"/>
      <inkml:brushProperty name="height" value="0.025" units="cm"/>
    </inkml:brush>
  </inkml:definitions>
  <inkml:trace contextRef="#ctx0" brushRef="#br0">2 108 15855,'0'0'1916,"0"8"359,0 4-1470,-1-5-224,1 0 0,0 1 0,1-1 0,-1 0 0,2 0 0,1 8 0,-2-13-634,-1 0 0,1 1 1,0-1-1,0 0 0,1 0 0,-1 0 1,0-1-1,1 1 0,-1 0 1,1 0-1,-1-1 0,1 1 0,0-1 1,-1 0-1,1 1 0,0-1 0,0 0 1,0 0-1,0 0 0,1 0 1,-1 0-1,0-1 0,0 1 0,0-1 1,1 1-1,3-1 0,5 0-1174,1 0-1,0-1 0,-1 0 1,1-1-1,-1-1 1,0 1-1,0-2 0,0 0 1,0 0-1,0-1 0,-1 0 1,0-1-1,18-12 1,-18 10 595,0 0 0,0-1 0,-1 0 0,0-1 1,10-14-1,4-15 3135,-10-3 4152,-12 41-6379,-1 0 1,0 1-1,1-1 0,-1 1 0,0-1 0,0 0 1,0 1-1,0-1 0,0 0 0,0 1 1,0-1-1,0 0 0,0 1 0,0-1 1,0 0-1,0 1 0,0-1 0,0 1 1,0-1-1,-1 0 0,1 1 0,0-1 1,-1 1-1,1-1 0,0 0 0,-1 1 1,0-1-1,-12 10 2256,-13 26-1327,4-1-174,2 2-1,2 0 0,-19 51 0,37-86-962,-1-1-1,1 1 0,0 0 1,-1-1-1,1 1 0,0 0 0,0-1 1,-1 1-1,1 0 0,0-1 0,0 1 1,0 0-1,0 0 0,0-1 1,0 1-1,0 0 0,0-1 0,0 1 1,0 0-1,0 0 0,0-1 0,1 1 1,-1 0-1,0-1 0,1 1 1,-1 0-1,0-1 0,1 1 0,-1 0 1,1-1-1,-1 1 0,1 0 0,1-1 12,-1 0-1,1 0 1,-1 0-1,1 0 1,-1-1-1,1 1 0,-1 0 1,1-1-1,-1 1 1,0-1-1,1 0 1,-1 1-1,0-1 0,2-1 1,46-35 710,-37 27-758,-1-1 0,0-1-1,-1 0 1,0 0 0,9-15 0,-15 19-48,0 0 0,0 0-1,-1 0 1,0-1-1,-1 1 1,1-1 0,-2 0-1,1 0 1,-1 1 0,-1-14-1,0 21 7,1 1-1,-1-1 0,0 1 1,0-1-1,0 1 0,0-1 1,0 1-1,-1 0 0,1-1 1,0 1-1,0-1 0,0 1 0,0-1 1,0 1-1,-1 0 0,1-1 1,0 1-1,0 0 0,0-1 1,-1 1-1,1-1 0,0 1 1,-1 0-1,1 0 0,0-1 0,-1 1 1,1 0-1,0 0 0,-1-1 1,1 1-1,-1 0 0,1 0 1,-1 0-1,1 0 0,0-1 1,-1 1-1,0 0 0,-19 6-442,-17 18 2,33-20 78,-28 26 228,20-11-2119,12-19 1949,0 1-1,0 0 0,-1 0 1,1-1-1,0 1 0,0 0 1,0 0-1,0 0 0,0-1 1,0 1-1,0 0 0,0 0 1,0 0-1,0-1 0,1 1 1,-1 0-1,0 0 0,1-1 1,-1 2-1,7 3-3874,5-2-1708</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3.906"/>
    </inkml:context>
    <inkml:brush xml:id="br0">
      <inkml:brushProperty name="width" value="0.025" units="cm"/>
      <inkml:brushProperty name="height" value="0.025" units="cm"/>
    </inkml:brush>
  </inkml:definitions>
  <inkml:trace contextRef="#ctx0" brushRef="#br0">177 64 17296,'0'0'2093,"-5"-8"336,1 3-2054,1 0 0,-1 1 0,0-1-1,0 1 1,0 0 0,-1 0 0,1 0 0,-1 1 0,0-1 0,-7-2-1,9 4-299,0 1-1,1 0 1,-1 0-1,0 0 1,0 1-1,0-1 1,0 1-1,0-1 1,0 1-1,0 0 0,-1 0 1,1 0-1,0 1 1,0-1-1,0 1 1,0 0-1,0-1 1,1 1-1,-1 1 1,0-1-1,0 0 0,1 1 1,-1-1-1,0 1 1,1 0-1,-3 3 1,2-3-72,0 0 1,0 1-1,0-1 1,0 1-1,1 0 1,0-1-1,-1 1 1,1 1-1,0-1 1,0 0-1,1 0 1,-1 1-1,1-1 1,-1 1-1,1-1 0,0 1 1,1 0-1,-1-1 1,1 1-1,-1 0 1,1 0-1,0 4 1,3-7 3,-1 0 0,0 0 0,1 0 1,-1 0-1,1 0 0,-1-1 0,1 1 1,-1-1-1,1 0 0,-1 0 0,1 1 0,-1-2 1,1 1-1,0 0 0,3-1 0,2 0 27,41 0 3,-16 0 2,46 4 0,-69-2-107,-1 0 0,0 1 0,0 0 0,1 1 0,-1 0 0,-1 0-1,1 1 1,0 0 0,11 8 0,-19-11 45,1 0 0,-1 0 0,1 0-1,-1 0 1,0 0 0,1 0-1,-1 0 1,0 0 0,0 0-1,0 1 1,0-1 0,0 1-1,0-1 1,0 1 0,0-1 0,-1 1-1,1-1 1,-1 1 0,1-1-1,-1 1 1,1 0 0,-1-1-1,0 1 1,0 2 0,-1-2 50,1 0-1,-1 1 1,0-1 0,0 0 0,0 0-1,0 0 1,-1-1 0,1 1 0,-1 0-1,1 0 1,-1-1 0,1 1 0,-1-1-1,0 1 1,-3 1 0,-8 4 210,0 1 0,0-2 0,-1 0 0,-16 4 0,12-4-211,-1-1-1,0-1 1,1 0 0,-1-2 0,-30 1 0,48-3-99,-1 0 0,1 0 0,-1 0 1,0 0-1,1 0 0,0-1 0,-1 1 1,1 0-1,-1-1 0,1 1 1,-1-1-1,1 0 0,0 1 0,-1-1 1,1 0-1,0 0 0,0 0 1,-1 0-1,1 0 0,0 0 0,0 0 1,0 0-1,0 0 0,1-1 0,-2 0 1,1-1-209,0 0 0,0 0 0,1 0 0,-1 0 0,1 0 0,0 0 1,0 0-1,0 0 0,0 0 0,0 0 0,2-6 0,1-3-1088,0 1 1,1-1-1,0 1 0,1 0 0,9-14 0,13-18-4022,5-3-2910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44.636"/>
    </inkml:context>
    <inkml:brush xml:id="br0">
      <inkml:brushProperty name="width" value="0.025" units="cm"/>
      <inkml:brushProperty name="height" value="0.025" units="cm"/>
    </inkml:brush>
  </inkml:definitions>
  <inkml:trace contextRef="#ctx0" brushRef="#br0">118 1 12684,'0'0'8178,"-2"12"-6197,-9 34 56,-3-1 1,-29 69-1,30-82-1439,6-16-386,1 0-1,1 0 0,0 1 0,1-1 1,1 1-1,-1 17 0,4-33-248,0 0-1,0 0 1,0 0 0,0 0 0,0-1-1,0 1 1,1 0 0,-1 0-1,0 0 1,0-1 0,1 1 0,-1 0-1,1 0 1,-1-1 0,0 1-1,1 0 1,-1-1 0,1 1 0,0 0-1,-1-1 1,1 1 0,0-1-1,-1 1 1,1-1 0,0 1 0,-1-1-1,1 1 1,0-1 0,0 0-1,0 0 1,-1 1 0,1-1 0,0 0-1,0 0 1,0 0 0,-1 0-1,1 0 1,0 0 0,0 0 0,1 0-1,0 0-214,0 0 0,0-1-1,0 1 1,-1-1 0,1 1 0,0-1-1,0 0 1,0 1 0,-1-1-1,1 0 1,0 0 0,-1 0 0,1 0-1,-1-1 1,1 1 0,-1 0 0,2-3-1,1-4-380,0-1-1,0 0 0,-1 0 0,0 0 1,0 0-1,-1 0 0,0-1 1,-1 1-1,0-15 0,9-42 218,-10 66 459,0-1-1,1 1 0,-1-1 1,0 1-1,0 0 0,0-1 0,0 1 1,1-1-1,-1 1 0,0 0 1,1-1-1,-1 1 0,0 0 1,1-1-1,-1 1 0,0 0 1,1-1-1,-1 1 0,0 0 1,1 0-1,-1-1 0,1 1 1,-1 0-1,0 0 0,1 0 1,-1 0-1,1 0 0,-1 0 0,1 0 1,-1 0-1,1 0 0,-1 0 1,1 0-1,-1 0 0,0 0 1,1 0-1,-1 0 0,1 0 1,-1 0-1,1 0 0,-1 1 1,1-1-1,-1 0 0,0 0 1,1 0-1,-1 1 0,0-1 1,1 0-1,-1 1 0,0-1 1,1 0-1,-1 1 0,0-1 0,1 0 1,-1 1-1,0 0 0,24 27 2201,-19-21-1677,-2-4-340,0 0 0,1 0 0,-1-1 0,1 1-1,0-1 1,0 0 0,0 0 0,0 0 0,0 0 0,0-1-1,1 0 1,-1 0 0,0 0 0,1 0 0,-1-1 0,0 1 0,1-1-1,-1 0 1,1-1 0,-1 1 0,1-1 0,-1 0 0,0 0-1,1 0 1,-1 0 0,0-1 0,4-2 0,-3 2-163,-1 0-1,1 0 1,-1-1-1,0 0 1,0 1 0,0-2-1,0 1 1,-1 0 0,1-1-1,-1 0 1,0 1 0,0-1-1,0-1 1,-1 1 0,1 0-1,-1-1 1,0 1 0,0-1-1,0 1 1,-1-1 0,0 0-1,0 0 1,0 0 0,0-5-1,-1 9-49,0 0 0,0 0 0,0 0 0,0 0-1,0-1 1,0 1 0,0 0 0,0 0 0,0 0 0,0 0-1,-1 0 1,1 0 0,0 0 0,-1 0 0,1 0-1,-1-1 1,1 2 0,-1-1 0,0 0 0,1 0 0,-1 0-1,0 0 1,0 0 0,0 1 0,0-1 0,1 0 0,-1 0-1,0 1 1,0-1 0,0 1 0,0-1 0,0 1-1,-1 0 1,1-1 0,0 1 0,0 0 0,0 0 0,0-1-1,0 1 1,0 0 0,0 0 0,-1 0 0,1 0 0,0 1-1,0-1 1,0 0 0,0 0 0,0 1 0,0-1-1,0 1 1,0-1 0,-1 1 0,-4 1-11,1 1 1,-1-1-1,1 1 1,0 0-1,0 1 1,1-1-1,-1 1 1,1 0-1,-5 4 1,2 0 47,1 0 0,0 0 0,0 1 0,1-1 0,0 1 0,1 0 0,0 1 0,0-1 0,1 1-1,0 0 1,1 0 0,0 0 0,-1 11 0,3-20-48,1 1-1,-1-1 1,0 0-1,1 0 1,-1 0-1,1 0 1,-1 0-1,1 0 1,0 0 0,-1 0-1,1 0 1,0 0-1,0 0 1,0 0-1,0-1 1,-1 1-1,1 0 1,0 0-1,0-1 1,1 1-1,-1-1 1,0 1-1,0-1 1,0 1-1,0-1 1,0 0-1,0 0 1,1 1 0,-1-1-1,0 0 1,0 0-1,0 0 1,1 0-1,0-1 1,48-4-13,-34 0 11,-1 0 0,0-2 0,0 0 0,27-18 0,-30 17 0,0 1 0,1 0 0,0 0 0,0 2 0,0-1 0,1 2 0,15-4 0,-29 8 0,1 0 0,-1 0 0,1 0 0,-1 0 0,0 0 0,1 1 0,-1-1 0,1 0 0,-1 0 0,0 1 0,1-1 0,-1 0 0,0 0 0,1 1 0,-1-1 0,0 0 0,0 1 0,1-1 0,-1 0 0,0 1 0,0-1 0,1 1 0,-1-1 0,0 0 0,0 1 0,0-1 0,0 1 0,0-1 0,0 1 0,0-1 0,0 0 0,0 1 0,0-1 0,0 1 0,0-1 0,0 1 0,0-1 0,0 1 0,-3 20 0,-16 31 0,15-45 0,1 0 0,0 0 0,0 0 0,0 1 0,1 0 0,0-1 0,0 1 0,1 0 0,0 0 0,1 0 0,0 0 0,1 13 0,-1-20 0,1-1 0,-1 1 0,1-1 0,-1 1 0,1 0 0,0-1 0,-1 1 0,1-1 0,-1 0 0,1 1 0,0-1 0,0 0 0,-1 1 0,1-1 0,0 0 0,0 0 0,-1 1 0,1-1 0,0 0 0,0 0 0,-1 0 0,1 0 0,0 0 0,0 0 0,0 0 0,-1-1 0,1 1 0,0 0 0,0 0 0,-1-1 0,2 1 0,24-10 0,-10 0 0,0-1 0,-1-1 0,-1 0 0,16-17 0,-14 13 0,0 2 0,27-20 0,-42 34 0,-1 0 0,0 0 0,0 0 0,1 0 0,-1 0 0,0 0 0,0 0 0,0 0 0,1 1 0,-1-1 0,0 0 0,0 0 0,0 0 0,1 0 0,-1 0 0,0 1 0,0-1 0,0 0 0,0 0 0,0 0 0,1 1 0,-1-1 0,0 0 0,0 0 0,0 0 0,0 1 0,0-1 0,0 0 0,0 0 0,0 0 0,0 1 0,0-1 0,0 0 0,0 0 0,0 1 0,0-1 0,0 0 0,0 0 0,0 1 0,0-1 0,0 0 0,0 0 0,0 0 0,0 1 0,0-1 0,-1 0 0,1 0 0,0 0 0,0 1 0,0-1 0,0 0 0,-3 14 0,-16 39-2881,15-42 1300,-1-1-1,0 1 1,-1-1 0,0-1-1,-11 15 1,10-17-8023</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51.496"/>
    </inkml:context>
    <inkml:brush xml:id="br0">
      <inkml:brushProperty name="width" value="0.025" units="cm"/>
      <inkml:brushProperty name="height" value="0.025" units="cm"/>
    </inkml:brush>
  </inkml:definitions>
  <inkml:trace contextRef="#ctx0" brushRef="#br0">0 164 9449,'0'0'8664,"9"2"-7922,7 0-613,-1-2 0,1 1 0,0-2 0,-1 0 0,1-1 0,-1-1 0,25-7 0,119-44 959,-92 29-923,-7 8-138,-43 13-9,-1 0-1,1-2 1,-1 1 0,0-2 0,25-14-1,-41 21-13,1 0 0,-1 0 0,0 0 0,0 0 0,0 0 0,0 0 0,0 0 0,0 0 0,0 0 0,1 0 0,-1-1-1,0 1 1,0 0 0,0 0 0,0 0 0,0 0 0,0 0 0,0 0 0,0 0 0,0 0 0,0 0 0,1-1 0,-1 1 0,0 0-1,0 0 1,0 0 0,0 0 0,0 0 0,0 0 0,0-1 0,0 1 0,0 0 0,0 0 0,0 0 0,0 0 0,0 0-1,0 0 1,0-1 0,0 1 0,0 0 0,0 0 0,0 0 0,0 0 0,-1 0 0,1 0 0,0 0 0,0-1 0,0 1 0,0 0-1,0 0 1,0 0 0,0 0 0,0 0 0,0 0 0,0 0 0,-1 0 0,1 0 0,0 0 0,0 0 0,0 0 0,0-1-1,0 1 1,-15-2 58,-17 2-61,-10 7 223,0 2 1,1 2-1,0 1 0,1 2 0,-59 31 0,98-45-227,1 0 0,-1 0 0,0 0 0,0 0-1,1 0 1,-1 1 0,0-1 0,1 0 0,-1 0-1,0 1 1,1-1 0,-1 0 0,0 1 0,1-1-1,-1 1 1,1-1 0,-1 1 0,1-1 0,-1 1-1,1-1 1,-1 1 0,1 0 0,0-1-1,-1 1 1,1 0 0,0-1 0,-1 1 0,1 0-1,0-1 1,0 1 0,0 0 0,-1 0 0,1 0-1,25 5-37,43-9 122,99-27 21,6-1-60,-262 45 257,-154 44 0,203-44-412,31-8-1221,27-3-2066,14-3-2061</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18.627"/>
    </inkml:context>
    <inkml:brush xml:id="br0">
      <inkml:brushProperty name="width" value="0.025" units="cm"/>
      <inkml:brushProperty name="height" value="0.025" units="cm"/>
    </inkml:brush>
  </inkml:definitions>
  <inkml:trace contextRef="#ctx0" brushRef="#br0">56 22 1089,'-45'0'11384,"34"0"-7384,32 0-2376,1345 5 1072,-1331-3-2655,-28-1-7,-23-1-18,-726-17 870,621 17-554,-197 3 462,315-1-781,13 0-27,17 2 26,562 3-45,-380-8-105,-145 2 108,0-3 0,86-15-1,-139 13 80,-23 0 68,-25 0 144,-145 4-49,0 8 0,-241 42 0,256-22-5866,104-21-1510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44.344"/>
    </inkml:context>
    <inkml:brush xml:id="br0">
      <inkml:brushProperty name="width" value="0.025" units="cm"/>
      <inkml:brushProperty name="height" value="0.025" units="cm"/>
    </inkml:brush>
  </inkml:definitions>
  <inkml:trace contextRef="#ctx0" brushRef="#br0">76 51 7783,'-1'0'539,"-1"0"0,1 0-1,-1 0 1,1 0 0,0 0-1,-1 0 1,1 0-1,0 0 1,-1-1 0,1 1-1,0 0 1,-1-1 0,1 1-1,0-1 1,0 1-1,0-1 1,-1 0 0,1 0-1,0 0 1,0 1 0,0-1-1,0 0 1,0 0-1,0 0 1,1 0 0,-1-1-1,0 1 1,0 0 0,0-2-1,1 2-246,0 0 0,0 1 0,0-1 1,0 0-1,0 1 0,0-1 0,0 0 0,0 0 0,1 1 0,-1-1 0,0 0 0,0 1 0,1-1 0,-1 0 0,1 1 0,-1-1 0,0 1 1,1-1-1,-1 0 0,2 0 0,22-10 894,-15 9-971,0 1 0,1-1 0,-1 2 0,1-1 0,0 1 0,13 2 0,-22-2-215,0 1 0,-1-1 0,1 1 0,0-1 0,-1 1 0,1-1 0,0 1 0,-1-1 0,1 1 0,-1-1 0,1 1 0,-1 0 0,1-1 0,-1 1 0,0 0 0,1 0 0,-1-1 0,0 1 0,1 0 0,-1 0 0,0 0 0,0-1 0,0 1 0,0 0 0,0 0 0,0 0 0,0-1 0,0 1 0,0 0 0,0 0 0,0 0 0,0-1 0,-1 1 0,1 0 0,0 0 0,-1-1 0,0 2 0,-14 28 0,-26 3 0,-3 4 0,89-30 0,-39-6 0,-1 1 0,1-1 0,0 1 0,-1 0 0,1 0 0,-1 0 0,1 1 0,-1 0 0,0 0 0,0 0 0,5 5 0,-8-7 0,0 1 0,-1 0 0,1-1 0,0 1 0,-1 0 0,1 0 0,-1 0 0,0 0 0,1 1 0,-1-1 0,0 0 0,0 1 0,-1-1 0,1 0 0,0 1 0,-1-1 0,1 1 0,-1-1 0,0 1 0,0-1 0,0 1 0,0-1 0,-1 1 0,1-1 0,0 1 0,-1-1 0,0 0 0,0 1 0,-1 3 0,-1-3 0,1 1 0,0-1 0,-1 0 0,0 0 0,0 0 0,0-1 0,0 1 0,-1-1 0,1 0 0,0 1 0,-1-1 0,0-1 0,1 1 0,-1-1 0,0 1 0,0-1 0,0 0 0,0 0 0,-5 0 0,-11 2 0,-1-1 0,-26-1 0,46-1 0,0 0 7,-1 0 1,1 0-1,-1 0 0,1 0 0,-1-1 1,0 1-1,1 0 0,-1-1 0,1 1 1,-1-1-1,1 1 0,0-1 0,-1 0 1,1 1-1,0-1 0,-1 0 1,-1-2-1,3 3-22,0-1-1,0 1 1,0-1 0,0 0 0,0 1 0,0-1-1,0 1 1,0-1 0,0 0 0,0 1-1,0-1 1,0 1 0,1-1 0,-1 0 0,0 1-1,0-1 1,1 1 0,-1-1 0,0 1 0,1-1-1,-1 1 1,0-1 0,1 1 0,-1 0 0,1-1-1,-1 1 1,1-1 0,-1 1 0,1 0 0,-1-1-1,1 1 1,-1 0 0,1 0 0,0 0-1,-1-1 1,1 1 0,-1 0 0,1 0 0,0 0-1,-1 0 1,1 0 0,0 0 0,12-4-1860,24-10-4829,-11 2-770,5-5-7115</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44.702"/>
    </inkml:context>
    <inkml:brush xml:id="br0">
      <inkml:brushProperty name="width" value="0.025" units="cm"/>
      <inkml:brushProperty name="height" value="0.025" units="cm"/>
    </inkml:brush>
  </inkml:definitions>
  <inkml:trace contextRef="#ctx0" brushRef="#br0">0 0 19282,'0'0'12076,"64"34"-12333,-46-39-319,-3 4-257,-2 1-704,-4 0-1154,-3 0-1217</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45.058"/>
    </inkml:context>
    <inkml:brush xml:id="br0">
      <inkml:brushProperty name="width" value="0.025" units="cm"/>
      <inkml:brushProperty name="height" value="0.025" units="cm"/>
    </inkml:brush>
  </inkml:definitions>
  <inkml:trace contextRef="#ctx0" brushRef="#br0">45 0 19506,'0'0'12930,"6"2"-12732,-4-2-195,-1 0 1,0 0 0,0 0 0,0 0 0,1 1-1,-1-1 1,0 0 0,0 1 0,0-1 0,0 1-1,0-1 1,0 1 0,0 0 0,0-1 0,0 1-1,0 0 1,0 0 0,-1 0 0,1 0 0,0 0-1,0 0 1,-1 0 0,1 0 0,-1 0 0,1 0 0,0 2-1,-1 0 0,0 0 0,-1 1 0,1-1-1,-1 1 1,1-1 0,-1 0 0,0 1 0,-1-1-1,1 0 1,-4 6 0,-4 10-3,0-3 0,1 0 0,1 1 0,0 0 0,1 0 0,1 0 0,0 1 0,-3 34 0,8-51 2,0 0 0,0-1 0,0 1 1,0 0-1,0 0 0,0-1 0,0 1 0,1 0 0,-1 0 0,0-1 1,0 1-1,1 0 0,-1-1 0,1 1 0,-1-1 0,0 1 1,1 0-1,-1-1 0,1 1 0,-1-1 0,1 1 0,0-1 0,-1 1 1,1-1-1,-1 0 0,1 1 0,0-1 0,-1 0 0,1 1 0,0-1 1,0 0-1,30-1 66,-21-1-205,0-1 0,-1-1-1,1 1 1,10-7-1,16-17-9177,-22 12 699</inkml:trace>
  <inkml:trace contextRef="#ctx0" brushRef="#br0" timeOffset="1">194 98 13933,'0'0'13325,"-30"51"-10795,23-22-672,-3 1-737,2 6-1121,1-2 0,3 1 0,2-6-1121,2-7-3588,0-10-5957</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2.236"/>
    </inkml:context>
    <inkml:brush xml:id="br0">
      <inkml:brushProperty name="width" value="0.025" units="cm"/>
      <inkml:brushProperty name="height" value="0.025" units="cm"/>
    </inkml:brush>
  </inkml:definitions>
  <inkml:trace contextRef="#ctx0" brushRef="#br0">74 16 5830,'0'0'19848,"9"-3"-17729,4-1-1713,0 1-1,1 1 1,-1 0 0,1 1 0,-1 0-1,16 1 1,-29 0-398,1 0 0,0 0 0,0 0 0,-1 0 0,1 1 0,0-1 0,0 0 0,-1 0 0,1 0 0,0 1 0,-1-1 0,1 0 0,0 0 0,-1 1 0,1-1 0,0 1 0,-1-1 0,1 1 0,-1-1 0,1 1 0,-1-1 0,1 1 0,-1-1 0,1 1 0,-1-1 0,0 1 0,1 0 0,-1-1 0,0 1 0,1 0 0,-1 0 0,0-1 0,0 1 0,0 0 0,0-1 0,0 1 0,0 0 0,0 0 0,0-1 0,0 1 0,0 0 0,0 0 0,0-1 0,0 1 0,0 0 0,-1-1 0,1 1 0,0 0 0,-1-1 0,0 2 0,0 1 87,-1 1-1,0-1 1,-1 1-1,1-1 0,0 0 1,-1 0-1,-5 5 1,-94 60 871,102-68-966,0 1 0,0-1 0,0 0 0,0 1 0,-1-1 0,1 0 0,0 1 0,0-1 0,0 0 0,0 1 0,0-1 0,0 0 0,0 1 0,0-1 0,0 0 0,0 1 0,0-1 0,0 1 0,0-1 0,0 0 0,1 1 0,-1-1 0,0 0 0,0 1 0,0-1 0,0 0 0,1 0 0,-1 1 0,0-1 0,0 0 0,0 0 0,1 1 0,-1-1 0,0 0 0,1 0 0,-1 1 0,0-1 0,0 0 0,1 0 0,-1 0 0,0 0 0,1 0 0,-1 1 0,0-1 0,1 0 0,-1 0 0,1 0 0,-1 0 0,0 0 0,1 0 0,-1 0 0,1 0 0,28 8 0,-19-6 0,-6 0 0,0 0 0,0 0 0,0 0 0,-1 0 0,1 0 0,-1 1 0,0 0 0,0 0 0,0 0 0,0 0 0,0 0 0,0 0 0,-1 1 0,0 0 0,0-1 0,0 1 0,0 0 0,0 0 0,-1 0 0,1 0 0,-1 0 0,1 7 0,-2-8 0,1 0 0,-1 1 0,0-1 0,0 0 0,0 1 0,0-1 0,-1 0 0,1 1 0,-1-1 0,0 0 0,0 0 0,0 0 0,0 0 0,-1 0 0,1 0 0,-1 0 0,1 0 0,-1 0 0,0-1 0,0 1 0,-1-1 0,1 1 0,0-1 0,-1 0 0,0 0 0,1 0 0,-1 0 0,0-1 0,-4 3 0,-5 0 0,1-1 0,-1 0 0,1-1 0,-1 0 0,0-1 0,0 0 0,0-1 0,0 0 0,-14-3 0,25 3 1,1 0 1,-1 1-1,1-1 0,0 0 1,-1 0-1,1 0 0,-1 0 1,1 0-1,-1 0 0,1 0 0,-1 0 1,1 0-1,0 0 0,-1 0 1,1 0-1,-1 0 0,1-1 1,0 1-1,-1 0 0,1 0 1,-1 0-1,1-1 0,0 1 1,-1 0-1,1 0 0,0-1 1,-1 1-1,1 0 0,0-1 0,-1 1 1,1 0-1,0-1 0,0 1 1,-1 0-1,1-1 0,0 1 1,0-1-1,0 1 0,0 0 1,0-1-1,0 1 0,-1-1 1,1 1-1,0-1 0,0 1 1,0 0-1,0-1 0,0 1 1,1-1-1,-1 1 0,0-1 0,0 1 1,0 0-1,0-1 0,0 1 1,1-1-1,-1 1 0,0 0 1,0-1-1,0 1 0,1 0 1,-1-1-1,0 1 0,1 0 1,-1-1-1,1 1 0,23-16-441,47-7-11097,-42 12 4688</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2.597"/>
    </inkml:context>
    <inkml:brush xml:id="br0">
      <inkml:brushProperty name="width" value="0.025" units="cm"/>
      <inkml:brushProperty name="height" value="0.025" units="cm"/>
    </inkml:brush>
  </inkml:definitions>
  <inkml:trace contextRef="#ctx0" brushRef="#br0">1 4 9769,'0'0'321</inkml:trace>
  <inkml:trace contextRef="#ctx0" brushRef="#br0" timeOffset="1">1 4 8680,'0'0'5830,"30"-4"-2467,-30 11 64,0-1-352,3 1-128,2-4-449,3 1-544,1-4-961,3 0-993,3 0 0,-2 0 0,1-5 0,-1 0 0,0 1-1281,-5 2-3748,0-5-3971</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2.926"/>
    </inkml:context>
    <inkml:brush xml:id="br0">
      <inkml:brushProperty name="width" value="0.025" units="cm"/>
      <inkml:brushProperty name="height" value="0.025" units="cm"/>
    </inkml:brush>
  </inkml:definitions>
  <inkml:trace contextRef="#ctx0" brushRef="#br0">128 29 19538,'0'0'7981,"-10"2"-7778,5-1-144,-1 0 1,1 1-1,0-1 0,-1 1 0,1 1 0,0-1 0,1 1 1,-1 0-1,0 0 0,1 0 0,-1 0 0,1 1 0,0 0 1,0 0-1,1 0 0,-1 0 0,1 1 0,0-1 0,0 1 1,0 0-1,1 0 0,-1 0 0,0 5 0,-1-2 181,1 0 1,0 0-1,1 0 0,0 1 0,0-1 1,1 1-1,0-1 0,0 11 0,2-16-205,-1-1-1,0 0 0,0 1 1,1-1-1,-1 1 0,1-1 0,0 0 1,-1 0-1,1 1 0,0-1 1,1 0-1,-1 0 0,0 0 1,1 0-1,-1 0 0,1 0 0,-1 0 1,1-1-1,0 1 0,0-1 1,0 1-1,0-1 0,0 1 0,0-1 1,0 0-1,0 0 0,0 0 1,1 0-1,-1-1 0,0 1 0,1-1 1,4 1-1,2-1-25,-1 0-1,1 0 1,0-1 0,-1 0 0,1-1-1,-1 0 1,1 0 0,-1-1-1,0 0 1,0-1 0,0 1 0,0-2-1,-1 1 1,1-1 0,-1 0-1,0 0 1,-1-1 0,1 0 0,-1 0-1,-1-1 1,1 0 0,-1 0-1,0 0 1,0 0 0,-1-1 0,0 0-1,-1 0 1,1 0 0,-2 0-1,1 0 1,-1-1 0,0 1-1,-1-1 1,0 0 0,0 1 0,-1-1-1,-1-10 1,1 17-5,-1-1-1,0 1 1,0 0-1,0 0 1,0 0-1,0 0 1,0 0 0,-1 0-1,1 0 1,-1 0-1,1 0 1,-1 1-1,0-1 1,0 1 0,0-1-1,0 1 1,0 0-1,0 0 1,0-1-1,0 1 1,0 1 0,0-1-1,-1 0 1,1 1-1,0-1 1,-1 1-1,1-1 1,0 1 0,-1 0-1,1 0 1,0 0-1,-1 1 1,-3 0-1,-3 0-78,0 0-1,0 0 0,0 1 0,1 1 0,-1-1 0,1 1 0,-14 7 0,-1 3-3575,2-1-5376</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8.082"/>
    </inkml:context>
    <inkml:brush xml:id="br0">
      <inkml:brushProperty name="width" value="0.025" units="cm"/>
      <inkml:brushProperty name="height" value="0.025" units="cm"/>
    </inkml:brush>
  </inkml:definitions>
  <inkml:trace contextRef="#ctx0" brushRef="#br0">3 24 16303,'0'0'10608,"8"-4"-9226,4 0-1128,1 0 0,0 0-1,22-2 1,-30 5-238,0 1 0,0 0 1,0 0-1,0 0 0,1 0 0,8 3 0,-12-3-18,-1 1 0,1-1 0,-1 1 0,1 0 0,0 0 0,-1-1 0,0 1 0,1 0 0,-1 0 0,1 0 0,-1 0 0,0 1 0,0-1 0,0 0 0,0 0 0,0 1 0,0-1 0,0 1 0,0-1 0,0 1 0,0 1 0,0-1 27,-1-1-1,1 1 0,-1-1 1,0 1-1,0 0 0,1-1 1,-1 1-1,0-1 0,0 1 1,0 0-1,-1-1 0,1 1 1,0-1-1,-1 1 1,1 0-1,-1-1 0,1 1 1,-1-1-1,0 1 0,0-1 1,-1 2-1,-26 23 797,24-24-679,0 0 0,1 1-1,-1 0 1,1 0-1,0 0 1,0 0 0,0 0-1,-4 7 1,7-10-136,0 1 0,0 0 0,0-1 0,0 1-1,0 0 1,0-1 0,0 1 0,1 0 0,-1-1 0,0 1 0,0-1 0,0 1 0,1 0 0,-1-1 0,0 1-1,1-1 1,-1 1 0,1-1 0,-1 1 0,0-1 0,1 1 0,-1-1 0,1 0 0,-1 1 0,1-1 0,-1 0-1,1 1 1,0-1 0,-1 0 0,1 1 0,-1-1 0,2 0 0,27 12 67,-20-8-69,-4-2-33,1 1 0,-1 0-1,0 0 1,0 1 0,-1-1-1,8 9 1,-11-12 31,0 1 0,-1-1 0,1 1 0,-1 0 0,1-1 1,0 1-1,-1 0 0,1 0 0,-1-1 0,0 1 0,1 0 0,-1 0 0,0 0 0,1 0 0,-1 0 0,0-1 0,0 1 0,0 0 0,0 0 0,0 0 0,0 0 0,0 0 0,0 0 1,0 0-1,0 0 0,0-1 0,0 1 0,-1 0 0,1 0 0,0 0 0,-1 0 0,1-1 0,-1 1 0,1 0 0,-1 0 0,1-1 0,-1 1 0,1 0 0,-1-1 0,0 1 0,1 0 1,-1-1-1,0 1 0,0-1 0,1 1 0,-1-1 0,0 0 0,0 1 0,0-1 0,0 0 0,0 1 0,-1-1 0,-16 7 81,0-1 0,0-1 0,-1-1 1,0 0-1,1-1 0,-39 0 0,57-3-82,-1 0-1,1 0 1,0-1-1,0 1 1,-1 0 0,1 0-1,0 0 1,0 0-1,0 0 1,-1-1-1,1 1 1,0 0 0,0 0-1,0-1 1,0 1-1,-1 0 1,1 0 0,0 0-1,0-1 1,0 1-1,0 0 1,0-1 0,0 1-1,0 0 1,0 0-1,0-1 1,0 1 0,0 0-1,0 0 1,0-1-1,0 1 1,0 0-1,0-1 1,0 1 0,0 0-1,0 0 1,0-1-1,0 1 1,0 0 0,0 0-1,1-1 1,-1 1-1,0 0 1,0 0 0,0 0-1,0-1 1,1 1-1,-1 0 1,0 0-1,0 0 1,1 0 0,-1-1-1,0 1 1,0 0-1,0 0 1,1 0 0,-1 0-1,0 0 1,1 0-1,-1 0 1,16-14-181,26-3-3094,2 4-3742,-24 7 2962,10-3-3847</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8.422"/>
    </inkml:context>
    <inkml:brush xml:id="br0">
      <inkml:brushProperty name="width" value="0.025" units="cm"/>
      <inkml:brushProperty name="height" value="0.025" units="cm"/>
    </inkml:brush>
  </inkml:definitions>
  <inkml:trace contextRef="#ctx0" brushRef="#br0">1 1 2466,'0'0'30301,"66"19"-30301,-48-19 0,3 0 0,-4 0-1730,-2 0-1889,-3-4-3332,-2-4-6918</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8.813"/>
    </inkml:context>
    <inkml:brush xml:id="br0">
      <inkml:brushProperty name="width" value="0.025" units="cm"/>
      <inkml:brushProperty name="height" value="0.025" units="cm"/>
    </inkml:brush>
  </inkml:definitions>
  <inkml:trace contextRef="#ctx0" brushRef="#br0">46 1 17905,'0'0'14056,"-4"8"-13357,1-2-654,-26 51 43,28-53-90,-1 0 1,1 0-1,-1 0 0,1 0 0,1 0 1,-1 1-1,0-1 0,1 0 0,0 0 1,0 1-1,0-1 0,1 0 1,-1 0-1,2 6 0,0-9-165,-1 1 0,1 0 1,-1-1-1,1 0 0,0 1 0,-1-1 1,1 0-1,0 0 0,0 0 0,0 0 1,0 0-1,0 0 0,0 0 0,0-1 0,0 1 1,0-1-1,0 1 0,0-1 0,0 0 1,1 0-1,-1 0 0,0 0 0,0 0 0,4-2 1,0 2-485,-1-1 0,0 1 0,0-1 1,1-1-1,-1 1 0,0-1 0,0 0 1,0 0-1,4-3 0,20-21-10986,-18 13 2113</inkml:trace>
  <inkml:trace contextRef="#ctx0" brushRef="#br0" timeOffset="1">167 79 8968,'0'0'17489,"-13"58"-15567,4-36-449,3 0-352,0 0-320,3 0-577,1-1-192,1-1-1729,1-4-2788,0-8-5060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1:59.889"/>
    </inkml:context>
    <inkml:brush xml:id="br0">
      <inkml:brushProperty name="width" value="0.025" units="cm"/>
      <inkml:brushProperty name="height" value="0.025" units="cm"/>
    </inkml:brush>
  </inkml:definitions>
  <inkml:trace contextRef="#ctx0" brushRef="#br0">9 56 10025,'0'0'9337,"5"-8"-6817,-4 6-2293,0-1 0,0 0 0,1 0 0,-1 1 0,1-1 1,0 1-1,0-1 0,0 1 0,0 0 0,0 0 0,0 0 0,1 0 0,-1 0 0,1 0 0,0 1 0,-1-1 1,1 1-1,0 0 0,0 0 0,0 0 0,-1 0 0,1 0 0,0 1 0,0-1 0,6 1 0,2-1 431,2 0-192,0 0 0,-1 1 0,1 1 0,14 2 0,-26-3-452,1 0-1,0 0 0,0 1 1,0-1-1,-1 0 0,1 1 1,0 0-1,-1-1 0,1 1 0,0 0 1,-1 0-1,1 0 0,-1 0 1,1 0-1,-1 0 0,0 1 1,1-1-1,-1 0 0,0 1 1,0-1-1,0 1 0,0-1 1,0 1-1,0 0 0,0-1 0,-1 1 1,1 0-1,-1-1 0,1 1 1,-1 0-1,0 0 0,1 0 1,-1-1-1,0 1 0,0 0 1,-1 2-1,1-1-5,-2 0 0,1 0 0,0 0 1,-1 0-1,1-1 0,-1 1 0,0 0 0,0-1 1,0 1-1,0-1 0,0 1 0,-1-1 0,1 0 1,-1 0-1,1 0 0,-6 2 0,-51 28 168,51-28-149,-2 0-2,7-3-22,1-1 1,-1 1 0,1 0-1,-1 0 1,0 0 0,1 1-1,0-1 1,-1 1-1,1-1 1,0 1 0,0 0-1,0 0 1,0 0 0,0 0-1,0 0 1,1 0 0,-3 4-1,7-4 2,1-1 0,-1 1 0,1-1 0,0 0-1,0 0 1,0 0 0,-1-1 0,1 1 0,6-1 0,-2 1-6,5 1 0,1 1-1,-1 1 0,-1 0 0,19 8 0,-29-11 4,1 0 1,0 1-1,-1-1 0,0 1 0,1-1 0,-1 1 0,0 0 0,0 0 0,0 1 0,0-1 0,0 0 0,2 4 0,-4-4 8,1-1-1,-1 1 1,1 0-1,-1-1 1,1 1-1,-1 0 1,0-1-1,0 1 0,0 0 1,0 0-1,0-1 1,-1 1-1,1 0 1,0-1-1,-1 1 1,1 0-1,-1-1 1,0 1-1,1-1 1,-1 1-1,0-1 1,0 1-1,-1 1 1,-2 1 18,0 0 0,0 0 0,0 0 1,-1 0-1,1-1 0,-1 0 0,0 0 0,0 0 1,0 0-1,0-1 0,0 0 0,-1 0 0,1 0 1,-1-1-1,1 0 0,-9 1 0,-8 1 70,0-2 1,-40-1-1,50-2-906,24-1-1315,23-1-4267,-7 0-1938</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00.700"/>
    </inkml:context>
    <inkml:brush xml:id="br0">
      <inkml:brushProperty name="width" value="0.025" units="cm"/>
      <inkml:brushProperty name="height" value="0.025" units="cm"/>
    </inkml:brush>
  </inkml:definitions>
  <inkml:trace contextRef="#ctx0" brushRef="#br0">1 19 10154,'0'0'11627,"3"4"-8905,8-1-384,-2-1-512,4-2-609,-1 0-448,0 0-449,4 0-256,-1 0-32,0-4-1025,3-1-1569,-2-4-2339,2 0-2530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01.292"/>
    </inkml:context>
    <inkml:brush xml:id="br0">
      <inkml:brushProperty name="width" value="0.025" units="cm"/>
      <inkml:brushProperty name="height" value="0.025" units="cm"/>
    </inkml:brush>
  </inkml:definitions>
  <inkml:trace contextRef="#ctx0" brushRef="#br0">151 55 9865,'0'0'16859,"-9"1"-16016,3-1-718,1 1-1,-1-1 0,1 1 0,-1 1 1,1-1-1,0 1 0,0 0 0,0 0 1,0 1-1,0-1 0,0 1 0,0 0 1,1 1-1,0-1 0,-1 1 0,1 0 0,1 0 1,-1 0-1,0 0 0,1 1 0,-5 8 1,-19 38 972,25-48-1054,1 0-1,0 0 1,0 0-1,0 0 1,1 0-1,-1 0 1,1 1-1,-1-1 1,1 0-1,0 0 1,0 0-1,1 0 1,-1 0-1,1 1 1,-1-1 0,2 3-1,0-4-26,-1-1 0,0 0 0,1 1 0,0-1 0,-1 0 0,1 0 0,0 0 0,-1 0 0,1 0 0,0-1 0,0 1 0,0 0-1,0-1 1,-1 0 0,1 1 0,0-1 0,0 0 0,0 0 0,0 0 0,0 0 0,2 0 0,44-7 279,-36 3-295,-1-1 0,1-1 0,-1 1 0,0-2 0,0 1 0,-1-2 0,1 1 0,13-16 0,-19 19 0,0-1 0,0 0 0,-1 0 0,0 0 0,0-1 0,0 1 0,-1-1 0,0 0 0,0 0 0,0 0 0,-1-1 0,0 1 0,0-1 0,0 1 0,-1-1 0,0 1 0,0-12 0,-2 15-165,0 1 1,0-1-1,0 0 0,-1 1 1,1-1-1,-1 1 0,1 0 1,-1-1-1,0 1 0,0 0 1,0 0-1,0 0 0,0 0 0,0 1 1,-1-1-1,1 1 0,-1-1 1,1 1-1,-1 0 0,0 0 1,1 0-1,-1 0 0,0 0 1,0 1-1,1-1 0,-1 1 1,-4-1-1,-3 0-1245,0-1-1,0 2 1,0-1 0,0 1 0,0 1-1,-17 3 1,14 1-11749</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3.108"/>
    </inkml:context>
    <inkml:brush xml:id="br0">
      <inkml:brushProperty name="width" value="0.025" units="cm"/>
      <inkml:brushProperty name="height" value="0.025" units="cm"/>
    </inkml:brush>
  </inkml:definitions>
  <inkml:trace contextRef="#ctx0" brushRef="#br0">33 98 4132,'-20'22'13146,"15"4"-6948,5-24-6016,1 1 0,-1 0 0,1-1 0,0 1 0,-1-1 0,1 1 0,0-1 0,1 1 0,-1-1 0,0 1 0,1-1-1,-1 0 1,1 0 0,0 0 0,-1 0 0,1 0 0,0 0 0,0 0 0,0-1 0,1 1 0,-1-1 0,0 0 0,1 1 0,-1-1 0,1 0 0,-1 0 0,1-1 0,4 2 0,2-1 34,0 0 0,0-1 0,0 0 1,0-1-1,0 0 0,-1 0 0,1-1 1,0 0-1,-1 0 0,1-1 0,-1-1 1,0 1-1,15-9 0,-18 9-181,0 0-1,-1-1 1,1 1-1,-1-1 1,1 0-1,-1 0 1,-1 0 0,1 0-1,0-1 1,-1 0-1,0 1 1,0-1-1,0 0 1,-1-1-1,0 1 1,0 0 0,0-1-1,-1 1 1,1-1-1,-1 1 1,-1-1-1,1-9 1,-1 13-29,-1-1 0,1 0 0,-1 1 1,1-1-1,-1 1 0,0-1 0,0 1 0,0-1 1,-1 1-1,1-1 0,-1 1 0,1 0 0,-1 0 0,0 0 1,1 0-1,-1 0 0,0 0 0,0 1 0,-1-1 1,1 0-1,0 1 0,0 0 0,-1 0 0,1-1 1,-1 1-1,1 1 0,-1-1 0,0 0 0,1 1 0,-1-1 1,0 1-1,1 0 0,-1 0 0,-3 0 0,0-1-17,-1 1-1,0 0 0,0 1 0,1 0 1,-1 0-1,0 0 0,1 1 1,-1 0-1,1 0 0,0 0 0,-1 1 1,-10 7-1,8-1-8,-1 0-1,2 1 1,-1 0 0,1 1 0,1-1 0,0 2-1,0-1 1,1 1 0,1 0 0,0 0-1,1 1 1,0-1 0,0 1 0,2 0-1,0 0 1,0 0 0,1 0 0,1 14 0,-1-24 19,1-1 0,0 1 1,1-1-1,-1 1 0,0-1 1,1 0-1,-1 1 0,1-1 1,0 0-1,0 1 1,0-1-1,0 0 0,0 0 1,0 0-1,0 0 0,1 0 1,-1 0-1,1 0 0,0 0 1,-1-1-1,4 3 1,-1-2 8,-1 0 0,1-1 0,-1 1 0,1-1 0,0 0 0,-1 0 0,1 0 0,0-1 0,0 1 0,0-1 0,0 0 1,5 0-1,4-2 40,-1 0 0,1 0 0,0-1 0,-1-1 0,0 0 0,0 0 0,15-9 0,3-4-25,42-31 0,-63 42-24,-1-1 0,0 1 1,-1-2-1,0 1 0,0-1 0,0 0 0,-1 0 0,0 0 0,7-16 0,-15 30 1,-5 9 0,0 0 0,2 0 0,0 1 0,1-1 0,0 1 0,2 0 0,-1 0 0,2 0 0,0 17 0,2-31 0,-1 0 0,1 0 0,-1 0 0,1 0 0,0-1 0,0 1 0,-1 0 0,1-1 0,0 1 0,1-1 0,-1 1 0,0-1 0,0 1 0,1-1 0,-1 0 0,1 0 0,-1 0 0,1 0 0,-1 0 0,1 0 0,0 0 0,-1 0 0,1 0 0,0-1 0,0 1 0,0-1 0,-1 1 0,1-1 0,0 0 0,0 0 0,0 0 0,0 0 0,0 0 0,0 0 0,-1 0 0,4-1 0,4 0 0,0-1 0,0 1 0,0-1 0,-1-1 0,1 0 0,11-5 0,28-21 0,-38 22 0,0 0 0,0 1 0,1 0 0,0 0 0,0 1 0,0 1 0,17-5 0,-27 9 0,0 1 0,0-1 0,0 0 0,0 0 0,0 0 0,0 1 0,0-1 0,0 0 0,-1 1 0,1-1 0,0 1 0,0-1 0,0 1 0,0-1 0,0 1 0,-1-1 0,1 1 0,0 0 0,-1 0 0,1-1 0,0 1 0,-1 0 0,1 0 0,-1 0 0,1 0 0,-1 0 0,1 0 0,-1 0 0,0 0 0,0 0 0,1 0 0,-1 0 0,0 0 0,0 1 0,5 49 0,-4-28 0,-1-21 0,0 0 0,0 0 0,0 0 0,1 0 0,-1 0 0,0 0 0,1-1 0,-1 1 0,1 0 0,0 0 0,0 0 0,-1-1 0,1 1 0,0 0 0,0-1 0,1 1 0,-1-1 0,0 1 0,0-1 0,1 0 0,-1 1 0,1-1 0,-1 0 0,1 0 0,0 0 0,-1 0 0,1-1 0,0 1 0,0 0 0,0-1 0,-1 1 0,1-1 0,3 1 0,0-2 0,0 0 0,1 0 0,-1 0 0,0-1 0,0 0 0,0 0 0,-1-1 0,1 1 0,0-1 0,-1 0 0,5-3 0,34-21-2282,-33 22 753,2 1 0,-1 0 0,0 0 0,1 1-1,0 0 1,0 1 0,15-1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3.479"/>
    </inkml:context>
    <inkml:brush xml:id="br0">
      <inkml:brushProperty name="width" value="0.025" units="cm"/>
      <inkml:brushProperty name="height" value="0.025" units="cm"/>
    </inkml:brush>
  </inkml:definitions>
  <inkml:trace contextRef="#ctx0" brushRef="#br0">0 1 19603,'0'0'3875</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4.396"/>
    </inkml:context>
    <inkml:brush xml:id="br0">
      <inkml:brushProperty name="width" value="0.025" units="cm"/>
      <inkml:brushProperty name="height" value="0.025" units="cm"/>
    </inkml:brush>
  </inkml:definitions>
  <inkml:trace contextRef="#ctx0" brushRef="#br0">1 31 4612,'0'0'18642,"47"-31"-16048,-41 36-1088,-3 17-577,-3 6-96,0 9-449,0 3-288,0 2 32,-2 0-128,0-1-96,-3-5-673,1-5-1569,-1-8-929,-2-6-1506,-6-12-2658</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4.724"/>
    </inkml:context>
    <inkml:brush xml:id="br0">
      <inkml:brushProperty name="width" value="0.025" units="cm"/>
      <inkml:brushProperty name="height" value="0.025" units="cm"/>
    </inkml:brush>
  </inkml:definitions>
  <inkml:trace contextRef="#ctx0" brushRef="#br0">0 34 17969,'0'0'4644,"62"0"-1633,-29-7-737,6-2-1217,4 1-704,-4 2-321,-5 3-641,-7 3-1152,-7 0-642,-12 0-800,-15 0-9577</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5.052"/>
    </inkml:context>
    <inkml:brush xml:id="br0">
      <inkml:brushProperty name="width" value="0.025" units="cm"/>
      <inkml:brushProperty name="height" value="0.025" units="cm"/>
    </inkml:brush>
  </inkml:definitions>
  <inkml:trace contextRef="#ctx0" brushRef="#br0">6 99 16111,'0'0'5029,"-5"-63"-1986,19 46-1121,8 7-513,8 3-160,6 5-576,2 2-513,11 0-128,0 8-256,4 1-1346,-4 0-2273,-5-7-4357</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5.490"/>
    </inkml:context>
    <inkml:brush xml:id="br0">
      <inkml:brushProperty name="width" value="0.025" units="cm"/>
      <inkml:brushProperty name="height" value="0.025" units="cm"/>
    </inkml:brush>
  </inkml:definitions>
  <inkml:trace contextRef="#ctx0" brushRef="#br0">52 6 17553,'0'0'7169,"-8"12"-5765,1-2-1123,1 1 0,0 0-1,1 0 1,0 0 0,1 1 0,-4 15 0,7-23-193,0-1 1,1 1 0,-1 0 0,1 0 0,0 0-1,0-1 1,1 1 0,-1 0 0,1 0-1,-1 0 1,1-1 0,3 7 0,-3-7-68,1-1 1,-1 0-1,1 0 1,-1 0-1,1 0 1,0 0-1,0 0 1,0 0-1,0-1 1,1 1-1,-1-1 1,0 0-1,1 1 1,-1-1-1,0 0 1,1 0-1,0-1 1,-1 1-1,1 0 1,-1-1-1,4 1 1,0-1 48,0 0 0,0 0 0,0-1 0,0 1 0,0-2 0,0 1 0,0 0 0,-1-1 0,1 0 0,0 0 0,-1-1 0,0 0 0,1 0 0,-1 0 0,6-5 0,12-10 169,39-40 1,-36 33-264,-7 4 45,-16 17-14,1-1 0,0 1 0,1-1 0,-1 1 0,1 0 0,-1 0 0,1 1 0,0 0-1,10-5 1,-14 47 25,-4-21 36,-1 0 0,-12 30-1,10-30-37,0 0 1,-5 28-1,12-46-55,-1 1 1,1-1-1,-1 0 0,0 1 1,1-1-1,-1 0 0,1 1 1,-1-1-1,0 0 0,1 0 1,-1 1-1,1-1 0,-1 0 1,1 0-1,-1 0 0,1 0 1,-1 0-1,1 0 0,-1 0 1,1 0-1,-1 0 0,1 0 1,-1 0-1,1 0 0,-1 0 1,1 0-1,-1 0 0,1-1 1,-1 1-1,1 0 0,-1 0 1,0 0-1,1-1 1,-1 1-1,1 0 0,-1-1 1,0 1-1,1 0 0,0-1 1,22-12-1579,34-29-6410,-26 16 1126</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6.037"/>
    </inkml:context>
    <inkml:brush xml:id="br0">
      <inkml:brushProperty name="width" value="0.025" units="cm"/>
      <inkml:brushProperty name="height" value="0.025" units="cm"/>
    </inkml:brush>
  </inkml:definitions>
  <inkml:trace contextRef="#ctx0" brushRef="#br0">172 202 18033,'-9'4'2386,"-8"6"-1169,0 0-1,0 1 0,1 1 0,-16 17 0,26-24-1000,0 1-1,0 0 0,1 0 0,0 1 1,0-1-1,0 1 0,1 0 1,0 1-1,1-1 0,0 1 0,0 0 1,0-1-1,1 1 0,-1 9 0,3-16-215,0 0-1,0 0 1,0 0-1,0 0 1,0 0-1,0 0 1,0 0-1,0 0 1,1 0-1,-1 0 0,0 0 1,1 0-1,-1 0 1,1-1-1,-1 1 1,1 0-1,0 0 1,-1 0-1,1-1 0,0 1 1,-1 0-1,1-1 1,0 1-1,0 0 1,0-1-1,0 1 1,-1-1-1,1 1 1,0-1-1,0 0 0,0 1 1,0-1-1,0 0 1,0 0-1,0 0 1,0 0-1,0 1 1,0-1-1,0-1 1,0 1-1,0 0 0,0 0 1,1 0-1,5-1 15,-1 0 0,1 0 0,-1 0 0,0-1-1,12-5 1,0-2 20,0-2-1,0 0 1,-1-1 0,-1 0-1,0-2 1,-1 0-1,0 0 1,-1-2 0,17-23-1,-11 10 223,0-1 1,-2 0-1,-2-2 0,22-55 1,-28 47 229,-10 39-477,-1 1 1,1 0 0,0 0 0,0 0 0,0 0 0,-1-1-1,1 1 1,0 0 0,0 0 0,0 0 0,-1 0 0,1 0 0,0 0-1,0 0 1,-1 0 0,1 0 0,0 0 0,0 0 0,-1 0-1,1 0 1,0 0 0,0 0 0,-1 0 0,1 0 0,0 0-1,0 0 1,-1 0 0,1 0 0,0 0 0,0 0 0,0 0 0,-1 1-1,1-1 1,0 0 0,0 0 0,0 0 0,-1 0 0,1 1-1,0-1 1,0 0 0,0 0 0,0 0 0,-1 1 0,1-1 0,-15 20 20,1 0-1,1 1 1,1 1 0,0 0 0,-9 27 0,11-27-1,-15 42 61,24-60-88,0 0 0,-1 0 0,1 0 0,1 0 0,-1 0 0,1 0-1,-1 0 1,1 1 0,0-1 0,1 0 0,-1 0 0,1 0 0,2 7 0,-2-9 0,0-1 0,0 0 0,1 0-1,-1 0 1,0 0 0,1 0 0,-1 0-1,1 0 1,-1-1 0,1 1 0,0 0 0,-1-1-1,1 1 1,0-1 0,-1 0 0,1 0-1,0 1 1,-1-1 0,1 0 0,3-1 0,37-3 67,-29 0-69,-1-1 0,1 0 0,0-1 0,-1 0 0,0-1 0,-1 0 0,18-15 0,-10 7 0,-1-1 0,0-2 0,20-26 0,-65 112 0,20-53 0,0 0 0,0 0 0,1 1 0,1 0 0,1 0 0,0 0 0,-2 28 0,6-44-1,0 1-1,0 0 1,0 0-1,0-1 1,0 1-1,0 0 1,1-1-1,-1 1 1,0 0-1,0 0 1,1-1-1,-1 1 1,0 0-1,1-1 1,-1 1-1,0-1 1,1 1-1,-1-1 1,1 1-1,-1-1 1,1 1-1,-1-1 1,1 1-1,0-1 1,-1 1-1,1-1 1,0 0-1,-1 1 1,2-1-1,25 0-255,-22-1 21,1 0 1,0-1-1,-1 0 0,0 0 0,0-1 0,1 1 0,7-6 0,15-27-11181,-27 33 10252,17-23-13436</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6.393"/>
    </inkml:context>
    <inkml:brush xml:id="br0">
      <inkml:brushProperty name="width" value="0.025" units="cm"/>
      <inkml:brushProperty name="height" value="0.025" units="cm"/>
    </inkml:brush>
  </inkml:definitions>
  <inkml:trace contextRef="#ctx0" brushRef="#br0">1 14 14670,'0'0'15471,"15"-13"-38886</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7.471"/>
    </inkml:context>
    <inkml:brush xml:id="br0">
      <inkml:brushProperty name="width" value="0.025" units="cm"/>
      <inkml:brushProperty name="height" value="0.025" units="cm"/>
    </inkml:brush>
  </inkml:definitions>
  <inkml:trace contextRef="#ctx0" brushRef="#br0">7 193 11179,'0'0'6507,"-2"-8"-3880,2 6-2531,-1-1 74,0 1 0,1 0 0,-1-1 0,1 1 0,-1-1 0,1 1 1,0-1-1,0 1 0,0-1 0,0 0 0,1 1 0,-1-1 0,1 1 0,-1 0 0,1-1 1,0 1-1,0-1 0,0 1 0,0 0 0,0 0 0,1 0 0,-1-1 0,1 1 0,-1 1 1,1-1-1,0 0 0,0 0 0,0 1 0,4-4 0,3-1 186,1 0-1,-1 1 0,2 0 1,-1 0-1,0 1 1,1 1-1,0 0 1,0 0-1,0 1 1,0 0-1,20 0 1,-29 2-354,-1 0 0,0 1 0,0-1 0,0 0 0,0 0 0,1 1 0,-1-1 0,0 1 0,0-1 0,0 1 0,0 0 0,0-1 0,0 1 0,0 0 0,0-1 0,-1 1 0,1 0 0,0 0 1,0 0-1,-1 0 0,1 0 0,0 0 0,-1 0 0,1 1 0,7 36 8,-7-22 11,-2-1-1,0 1 1,-4 14 0,-11 31 43,11-48-155,1 1 1,0 0-1,1 0 0,1 0 0,-1 16 0,3-30 90,1 0 1,-1 1-1,0-1 0,0 1 1,0-1-1,0 0 0,1 1 0,-1-1 1,0 0-1,0 1 0,1-1 1,-1 0-1,0 0 0,0 1 0,1-1 1,-1 0-1,0 0 0,1 1 0,-1-1 1,0 0-1,1 0 0,-1 0 1,0 1-1,1-1 0,-1 0 0,1 0 1,-1 0-1,0 0 0,1 0 1,-1 0-1,1 0 0,-1 0 0,0 0 1,1 0-1,-1 0 0,1 0 1,-1 0-1,0-1 0,1 1 0,-1 0 1,1 0-1,-1 0 0,0 0 0,1-1 1,-1 1-1,0 0 0,1 0 1,-1-1-1,21-10 111,4-8 1,-1-2 0,-1 0 0,-1-2 0,-1 0 0,-1-2-1,-1 0 1,-1-1 0,14-29 0,-31 53-109,2-2 18,-1-1-1,1 0 0,-1 1 0,0-1 0,0 0 1,0-1-1,-1 1 0,0 0 0,0 0 1,0-7-1,-22 42-249,16-19 248,1 1 0,1 0 0,-1 0 0,2 0 0,0 0 0,0 0 0,1 16 0,1-27-5,0 0-1,0 0 0,0 0 1,0 0-1,0 0 0,0 0 1,1 0-1,-1 0 0,0 0 0,1 0 1,-1 0-1,1 0 0,-1 0 1,1 0-1,-1 0 0,1-1 1,-1 1-1,1 0 0,0 0 1,0 0-1,-1-1 0,1 1 1,0 0-1,0-1 0,0 1 1,0-1-1,1 1 0,0 0 44,1 0 1,0-1-1,0 1 0,-1-1 1,1 0-1,0 0 0,0 0 0,0 0 1,-1 0-1,5-1 0,3-1 156,0-1 0,0 0 0,-1 0 0,19-10 0,-3-1-170,-1-1 0,41-36 0,-56 44-44,-1 0 0,0-1-1,-1 0 1,0-1 0,0 0 0,-1 0-1,0 0 1,-1-1 0,0 1-1,6-18 1,-49 85 2,21-29 0,-11 19 0,-23 58 0,50-105 0,0 1 0,1 0 0,-1 0 0,0 0 0,1 0 0,-1 0 0,1 0 0,0 0 0,-1 0 0,1 1 0,0-1 0,0 0 0,1 0 0,0 4 0,-1-5 0,1-1 0,-1 1 0,0 0 0,1-1 0,-1 1 0,1 0 0,0-1 0,-1 1 0,1-1 0,0 1 0,-1-1 0,1 1 0,0-1 0,-1 0 0,1 1 0,0-1 0,0 0 0,-1 1 0,1-1 0,0 0 0,0 0 0,0 0 0,-1 0 0,1 0 0,1 0 0,5-1 0,-1 1 0,0-2 0,0 1 0,0-1 0,0 0 0,0 0 0,0-1 0,7-4 0,-11 6-12,24-14-2766,-23 14 2015,0-1 0,0 0 0,0 0 1,-1-1-1,1 1 0,-1-1 0,1 1 0,-1-1 0,0 0 0,0 0 0,0 0 0,0 0 0,0 0 0,-1 0 0,1 0 1,-1-1-1,2-5 0,-2-12-8307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7.826"/>
    </inkml:context>
    <inkml:brush xml:id="br0">
      <inkml:brushProperty name="width" value="0.025" units="cm"/>
      <inkml:brushProperty name="height" value="0.025" units="cm"/>
    </inkml:brush>
  </inkml:definitions>
  <inkml:trace contextRef="#ctx0" brushRef="#br0">41 21 16752,'0'0'11307,"-23"-21"-12172,22 24-641,-1 1-832,-4-1-1826,-3 1-3715</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9.181"/>
    </inkml:context>
    <inkml:brush xml:id="br0">
      <inkml:brushProperty name="width" value="0.025" units="cm"/>
      <inkml:brushProperty name="height" value="0.025" units="cm"/>
    </inkml:brush>
  </inkml:definitions>
  <inkml:trace contextRef="#ctx0" brushRef="#br0">130 261 10922,'0'0'4746,"3"-10"-1255,5-30-400,-8 39-2992,0 0 0,1 1 0,-1-1 0,0 0-1,0 1 1,0-1 0,0 0 0,0 0-1,0 1 1,0-1 0,0 0 0,-1 0 0,1 1-1,0-1 1,0 0 0,-1 0 0,1 1-1,0-1 1,-1 0 0,1 1 0,-1-1 0,1 1-1,0-1 1,-1 0 0,0 1 0,1-1 0,-1 1-1,1 0 1,-1-1 0,0 1 0,1-1-1,-1 1 1,0 0 0,1-1 0,-1 1 0,0 0-1,1 0 1,-1 0 0,0-1 0,0 1-1,1 0 1,-1 0 0,0 0 0,0 0 0,1 0-1,-1 0 1,0 1 0,0-1 0,0 0 0,-33 12 1101,26-4-1164,0 0 1,1 0 0,0 0-1,0 1 1,1 0 0,0 0-1,1 0 1,0 1 0,0 0 0,1 0-1,0 0 1,1 0 0,0 1-1,1 0 1,-2 20 0,4-30-32,-1 0-1,1 0 1,0 0 0,0 0 0,0 1-1,0-1 1,1 0 0,-1 0 0,0 0-1,0 0 1,0 0 0,1 0 0,-1 0-1,1 0 1,-1-1 0,1 1 0,-1 0-1,1 0 1,-1 0 0,1 0 0,0 0-1,0-1 1,-1 1 0,1 0 0,0-1-1,0 1 1,1 0 0,1 0 8,-1 0 1,0-1 0,0 0-1,1 1 1,-1-1-1,0 0 1,0 0-1,1-1 1,-1 1-1,0 0 1,0-1-1,4 0 1,4-2 58,0-1 1,-1 0 0,1-1 0,15-10-1,-6 2-25,-1-2-1,0-1 1,-1 0-1,-1-1 0,-1-1 1,0 0-1,-1-1 0,-1 0 1,-1-1-1,-1-1 1,0 0-1,-2 0 0,0-1 1,-2-1-1,9-41 0,-16 63-46,1 1 0,-1-1 0,0 0 1,1 0-1,-1 0 0,0 0 0,0 0 0,0 1 0,1-1 0,-1 0 0,0 0 0,0 0 0,-1 0 0,1 0 0,0 0 0,0 1 0,0-1 0,-1 0 0,1 0 0,0 0 0,-1 0 0,1 1 0,0-1 0,-1 0 0,1 0 0,-2 0 0,-13 17-98,-16 42 73,30-57 26,-66 149 243,59-128-99,1 1 0,0 0 1,2 0-1,-5 46 0,10-67-137,0 0-1,0 0 1,-1 0-1,1 1 1,1-1 0,-1 0-1,0 0 1,0 0-1,1 0 1,-1 0-1,1 0 1,0 0-1,0 0 1,0 0 0,0 0-1,0 0 1,0 0-1,0-1 1,0 1-1,1 0 1,-1-1 0,1 1-1,-1-1 1,1 1-1,0-1 1,0 0-1,-1 0 1,3 1-1,0-1 8,-1 0-1,0 0 0,1-1 0,-1 1 1,1-1-1,-1 0 0,1 0 0,-1-1 0,0 1 1,1-1-1,-1 1 0,1-1 0,-1 0 0,0 0 1,0-1-1,1 1 0,3-3 0,5-4 15,0 0 0,-1 0 0,0-1 0,0-1 0,-1 0 0,0 0 0,13-19-1,-3 1 8,-1-1-1,15-31 0,-31 53-28,0 3 0,-1-1-1,1 0 0,-1 0 0,0 0 1,-1 0-1,1 0 0,-1 0 0,1-9 1,-9 18-205,-2 9 172,0 1-1,1 1 1,-10 23-1,15-31 59,0 0-1,1-1 1,0 1-1,0 0 1,0 0-1,1 0 1,0 1-1,1-1 0,-1 0 1,2 14-1,0-20-27,-1-1-1,1 1 0,-1 0 0,1 0 0,0-1 0,-1 1 0,1-1 0,0 1 0,0 0 0,-1-1 0,1 0 1,0 1-1,0-1 0,0 1 0,0-1 0,0 0 0,0 0 0,-1 1 0,1-1 0,0 0 0,0 0 1,0 0-1,0 0 0,0 0 0,0 0 0,1-1 0,27-2 132,-17-1-106,-1 0 0,1-1-1,-1 0 1,0-1 0,0 0 0,15-12-1,58-53-147,-36 28-299,-66 82-108,13-25 534,4-12-4,-21 57 188,20-55-169,1 0-1,0 0 0,0 0 0,1 0 0,-1 0 1,1 0-1,0 0 0,0 0 0,0 0 0,1 1 1,-1-1-1,1 0 0,1 5 0,0-8-11,-1 0-1,0 0 1,0 1-1,1-1 1,-1 0-1,1 0 0,-1 0 1,1 0-1,0-1 1,-1 1-1,1 0 1,0-1-1,-1 1 1,1-1-1,0 1 1,0-1-1,-1 0 0,1 0 1,0 0-1,0 0 1,0 0-1,-1 0 1,4-1-1,44-10 182,-29 2-172,-1-1-1,1-2 1,31-24-1,-33 22-7,1 1-1,0 1 0,31-15 0,-47 44 48,-3-15-51,-1 1-1,1-1 1,0 1-1,1-1 1,-1 0-1,0 1 0,1-1 1,-1 1-1,1-1 1,0 0-1,0 0 1,0 1-1,0-1 1,1 2-1,5-2-7,0 0 0,0-1 0,1 0 0,-1 0 0,0-1 0,0 0 0,1 0 0,-1-1 0,11-1 0,67-22 0,-69 18 0,1 0 0,-1 2 0,1 0 0,0 1 0,19-1 0,-35 4 0,-1 1 0,1-1 0,-1 0 0,1 1 0,-1-1 0,1 1 0,-1-1 0,0 1 0,1-1 0,-1 1 0,1 0 0,-1-1 0,0 1 0,0-1 0,1 1 0,-1 0 0,0-1 0,0 1 0,0 0 0,0-1 0,0 1 0,0 0 0,1-1 0,-2 1 0,1 0 0,0-1 0,0 1 0,0 0 0,0-1 0,0 1 0,-1 0 0,-4 35 0,2-19 0,4-16 0,0 0 0,0 0 0,0-1 0,1 1 0,-1 0 0,0-1 0,0 1 0,0-1 0,1 0 0,-1 1 0,0-1 0,0 0 0,1 0 0,-1 1 0,0-1 0,0 0 0,1 0 0,-1-1 0,0 1 0,1 0 0,-1 0 0,3-1 0,34-5 0,25-15 0,-47 14 0,0 1 0,1 1 0,-1 1 0,1 0 0,34-2 0,-50 6 0,-1 0 0,1 0 0,0 1 0,0-1 0,-1 0 0,1 1 0,0-1 0,-1 0 0,1 1 0,-1-1 0,1 1 0,0-1 0,-1 1 0,1-1 0,-1 1 0,1 0 0,-1-1 0,0 1 0,1 0 0,-1-1 0,1 1 0,-1 0 0,0-1 0,0 1 0,1 0 0,-1 0 0,0-1 0,0 1 0,0 0 0,0 0 0,0-1 0,0 1 0,0 0 0,0 0 0,0-1 0,-1 2 0,1 0 0,0-1 0,0 0 0,0 1 0,0-1 0,0 0 0,0 1 0,0-1 0,1 1 0,-1-1 0,1 0 0,-1 0 0,1 1 0,-1-1 0,1 0 0,0 0 0,-1 1 0,1-1 0,0 0 0,0 0 0,0 0 0,0 0 0,0 0 0,0 0 0,0-1 0,0 1 0,2 1 0,49 5-2819,0-12-6758,-31-6-8168</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3.155"/>
    </inkml:context>
    <inkml:brush xml:id="br0">
      <inkml:brushProperty name="width" value="0.025" units="cm"/>
      <inkml:brushProperty name="height" value="0.025" units="cm"/>
    </inkml:brush>
  </inkml:definitions>
  <inkml:trace contextRef="#ctx0" brushRef="#br0">59 79 5605,'41'-78'16709,"-41"77"-15507,-1 11 9,-4 12-985,-2-1 0,-1 0 0,0 0 0,-12 19 0,-20 55 785,38-88-846,-1 1 1,2-1-1,-1 1 0,1 0 0,0-1 0,1 1 1,-1 0-1,2 11 0,0-18-131,-1 0-1,0 1 1,0-1 0,1 0-1,-1 0 1,1 0-1,-1 0 1,1 0-1,-1 0 1,1 0 0,-1-1-1,1 1 1,0 0-1,0 0 1,-1 0 0,1-1-1,0 1 1,0 0-1,0-1 1,0 1-1,0 0 1,0-1 0,0 1-1,2-1 1,0 1 1,-1-1 0,1 0 0,0 0 0,0-1-1,0 1 1,0-1 0,0 1 0,0-1 0,0 0 0,-1 0 0,1 0 0,0 0 0,-1-1 0,3-1 0,16-11 67,-2 0 0,1-2 1,-2 0-1,0-1 0,-2-1 0,0 0 1,0-1-1,-2-1 0,0-1 0,-2 0 1,0 0-1,9-24 0,-41 96 55,3 1-1,-16 86 1,30-128-163,2 1 1,-1 0 0,2 0-1,-1 0 1,1 0 0,3 16-1,-3-26 6,0 0-1,0-1 0,0 1 0,1 0 0,-1-1 0,0 1 0,1 0 0,-1-1 0,0 1 0,1-1 0,-1 1 0,1-1 0,-1 1 1,1-1-1,-1 1 0,1-1 0,-1 1 0,1-1 0,-1 1 0,1-1 0,0 0 0,-1 1 0,1-1 0,-1 0 0,1 0 1,0 1-1,-1-1 0,1 0 0,1 0 0,24-6 186,19-21 432,-28 11-563,-1 0 1,0 0 0,-1-2 0,-1 0 0,0 0 0,12-24 0,-18 28-42,-1 0-1,0-1 1,-1 0 0,-1-1 0,0 1 0,-1-1 0,0 0-1,-2 0 1,2-25 0,-5 41-12,1-1 1,0 1-1,-1 0 1,1-1-1,-1 1 1,1-1-1,0 1 1,-1 0-1,1 0 1,-1-1-1,1 1 1,-1 0-1,0 0 1,1 0-1,-1-1 1,1 1-1,-1 0 0,1 0 1,-1 0-1,1 0 1,-1 0-1,0 0 1,1 0-1,-1 0 1,1 1-1,-1-1 1,1 0-1,-1 0 1,1 0-1,-1 0 1,1 1-1,-1-1 1,1 0-1,-1 1 1,1-1-1,-1 0 0,1 1 1,-1 0-1,-22 11-288,22-11-654,-2 2 199</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3.871"/>
    </inkml:context>
    <inkml:brush xml:id="br0">
      <inkml:brushProperty name="width" value="0.025" units="cm"/>
      <inkml:brushProperty name="height" value="0.025" units="cm"/>
    </inkml:brush>
  </inkml:definitions>
  <inkml:trace contextRef="#ctx0" brushRef="#br0">15 141 14862,'0'0'13287,"10"-1"-12064,-4 0-1119,-1 0-1,1-1 1,0 1 0,-1-1 0,1 0-1,-1-1 1,1 1 0,-1-1 0,0 0-1,0 0 1,-1-1 0,1 1 0,-1-1-1,1 0 1,-1 0 0,0-1 0,-1 1-1,1-1 1,-1 0 0,0 0 0,0 0-1,3-7 1,-5 7-20,1 1-1,-1-1 1,1 1-1,-1-1 1,-1 1 0,1-1-1,0-8 1,-1 13-76,0-1 1,0 1 0,0-1 0,0 1-1,0-1 1,-1 1 0,1-1-1,0 1 1,0-1 0,0 1 0,0-1-1,-1 1 1,1 0 0,0-1 0,0 1-1,-1-1 1,1 1 0,0-1-1,-1 1 1,1 0 0,0-1 0,-1 1-1,1 0 1,-1-1 0,1 1-1,0 0 1,-2-1 0,1 1-3,0 0-1,-1 1 1,1-1 0,0 0-1,-1 1 1,1-1-1,0 1 1,0-1 0,-1 1-1,1-1 1,0 1 0,0 0-1,0-1 1,0 1 0,0 0-1,-2 2 1,-10 11-6,1 1 0,1 0 0,0 0 0,0 2 0,2-1 0,0 1 0,1 0 0,1 1 0,-9 30 0,15-46 0,1 0 0,-1-1 0,0 1 0,1-1 0,0 1 0,-1 0 0,1-1 0,0 1 0,0 0 0,0 0 0,0-1 0,0 1 0,0 0 0,0-1 0,1 1 0,-1 0 0,1-1 0,-1 1 0,1 0 0,1 2 0,-1-4 0,0 1 0,0-1 0,0 1 0,0-1 0,0 1 0,1-1 0,-1 0 0,0 0 0,0 0 0,0 0 0,0 0 0,0 0 0,0 0 0,0 0 0,1 0 0,-1 0 0,0 0 0,0-1 0,0 1 0,0 0 0,0-1 0,2 0 0,7-5 0,1 1 0,-1-1 0,-1-1 0,14-11 0,11-17 0,-28 27 0,1 0 0,0 0 0,1 1 0,14-10 0,-22 16 0,0 1 0,1 0 0,-1 0 0,0 0 0,1 0 0,-1-1 0,0 1 0,1 0 0,-1 0 0,0 0 0,1 0 0,-1 0 0,0 0 0,1 0 0,-1 0 0,1 0 0,-1 0 0,0 0 0,1 0 0,-1 0 0,0 0 0,1 0 0,-1 0 0,0 0 0,1 1 0,-1-1 0,0 0 0,1 0 0,-1 0 0,0 0 0,1 1 0,-1-1 0,0 0 0,0 0 0,1 1 0,-1-1 0,0 0 0,0 1 0,1-1 0,-1 0 0,0 1 0,0-1 0,0 0 0,0 1 0,5 26 0,-8 28 0,-6-22 0,9-33 0,0 1 0,0-1 0,0 0 0,0 1 0,0-1 0,1 1 0,-1-1 0,0 0 0,0 1 0,0-1 0,0 0 0,0 0 0,0 1 0,1-1 0,-1 0 0,0 1 0,0-1 0,1 0 0,-1 0 0,0 1 0,0-1 0,1 0 0,-1 0 0,0 0 0,0 1 0,1-1 0,-1 0 0,0 0 0,1 0 0,-1 0 0,0 0 0,1 1 0,-1-1 0,0 0 0,1 0 0,-1 0 0,1 0 0,-1 0 0,0 0 0,1 0 0,-1 0 0,0-1 0,1 1 0,-1 0 0,0 0 0,1 0 0,-1 0 0,0 0 0,1 0 0,-1-1 0,0 1 0,0 0 0,1 0 0,-1-1 0,0 1 0,0 0 0,1-1 0,-1 1 0,13-8 0,0 0 0,0-1 0,-1-1 0,14-14 0,39-29 0,-59 49 0,-1 1 0,1 0 0,0 1 0,-1-1 0,1 1 0,0 0 0,0 1 0,0-1 0,1 1 0,-1 0 0,8 0 0,-13 2 0,0 0 0,0-1 0,0 1 0,0 0 0,0 0 0,0-1 0,0 1 0,0 0 0,0 0 0,0 0 0,-1 0 0,1 0 0,0 1 0,-1-1 0,1 0 0,-1 0 0,1 0 0,-1 0 0,1 1 0,-1-1 0,0 0 0,0 1 0,1-1 0,-1 0 0,0 0 0,0 1 0,-1-1 0,1 0 0,0 1 0,0-1 0,-1 2 0,-5 45 0,5-46-216,1 0 1,-1 0-1,1 0 0,-1 0 0,1 0 1,0 0-1,0 0 0,0 0 0,0 0 1,0 1-1,0-1 0,1 0 0,-1 0 1,1 0-1,-1 0 0,2 2 1,-1-4-11,0 1 0,0 0 0,0-1 1,0 0-1,0 1 0,0-1 1,0 1-1,0-1 0,0 0 0,1 0 1,-1 0-1,0 0 0,0 0 1,0 0-1,0 0 0,0 0 0,1 0 1,-1 0-1,0-1 0,0 1 1,0 0-1,0-1 0,0 1 0,0-1 1,0 1-1,0-1 0,0 0 1,0 1-1,0-1 0,0 0 0,1-1 1,15-12-7719</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4.246"/>
    </inkml:context>
    <inkml:brush xml:id="br0">
      <inkml:brushProperty name="width" value="0.025" units="cm"/>
      <inkml:brushProperty name="height" value="0.025" units="cm"/>
    </inkml:brush>
  </inkml:definitions>
  <inkml:trace contextRef="#ctx0" brushRef="#br0">48 0 18417,'0'0'13480,"-7"9"-13325,2-4-150,1 1 0,0-1 1,1 0-1,-1 1 0,1 0 1,0 0-1,1 0 0,-1 0 1,1 1-1,0-1 0,1 0 1,0 1-1,0 0 0,0 9 1,0-15 3,1 1-1,0 0 1,0 0 0,0-1 0,0 1-1,0 0 1,0-1 0,1 1 0,-1 0 0,1-1-1,-1 1 1,1 0 0,0-1 0,-1 1-1,1-1 1,0 1 0,0-1 0,0 1 0,0-1-1,0 0 1,2 2 0,-1-2 10,0-1 0,0 1 1,0-1-1,0 0 0,0 0 1,0 0-1,0 0 0,0 0 0,0-1 1,0 1-1,0 0 0,0-1 0,0 0 1,0 1-1,0-1 0,0 0 1,-1 0-1,1 0 0,0 0 0,1-2 1,16-9 2,35-31 1,-42 32-24,0 1 0,1 0 0,0 0 0,1 2-1,0-1 1,18-7 0,-32 16 1,1 0 0,-1 0 0,0 0 0,1 0 0,-1-1 0,0 1 0,0 0 0,1 0 0,-1 0 0,0 0 0,1 0 0,-1 0 0,0 0 0,1 0 0,-1 0 0,0 0 0,1 0 0,-1 0 0,0 0 0,1 1 0,-1-1 0,0 0 0,0 0 0,1 0 0,-1 0 0,0 0 0,0 1 0,1-1 0,-1 0 0,0 0 0,0 0 0,1 1 0,-1-1 0,0 0 0,0 0 0,0 1 0,0-1 0,1 1 0,-1 14 0,-10 18 0,-5-4 0,11-22 0,0 0 0,0 0 0,1 0 0,0 0 0,0 1 0,1 0 0,-2 11 0,4-18 3,0-1 0,0 1 0,0-1 0,0 0 0,0 1 0,0-1 0,0 1 0,0-1-1,0 1 1,1-1 0,-1 0 0,0 1 0,0-1 0,0 0 0,1 1 0,-1-1 0,0 0 0,1 1 0,-1-1 0,0 0 0,1 1 0,-1-1 0,0 0-1,1 0 1,-1 0 0,0 1 0,1-1 0,-1 0 0,1 0 0,-1 0 0,0 0 0,1 0 0,-1 1 0,1-1 0,-1 0 0,1 0 0,-1 0 0,0 0 0,1 0-1,-1-1 1,1 1 0,-1 0 0,0 0 0,1 0 0,-1 0 0,1 0 0,-1 0 0,0-1 0,1 1 0,16-7-737,-7-3-3115,0-1-4239</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6.001"/>
    </inkml:context>
    <inkml:brush xml:id="br0">
      <inkml:brushProperty name="width" value="0.025" units="cm"/>
      <inkml:brushProperty name="height" value="0.025" units="cm"/>
    </inkml:brush>
  </inkml:definitions>
  <inkml:trace contextRef="#ctx0" brushRef="#br0">133 18 10826,'14'-18'12118,"-13"18"-11989,-5 16 3886,-4 8-4513,-24 59 2601,20-56-1530,2 0-1,1 1 1,-8 35 0,17-62-561,0-1 0,0 1 0,-1 0-1,1-1 1,0 1 0,0 0 0,0 0 0,0-1 0,0 1 0,0 0-1,0-1 1,0 1 0,0 0 0,0 0 0,1-1 0,-1 1 0,0 0-1,0-1 1,1 1 0,-1 0 0,0-1 0,1 1 0,-1-1 0,1 1 0,-1-1-1,1 1 1,-1 0 0,1-1 0,-1 0 0,1 1 0,-1-1 0,1 1-1,0-1 1,-1 0 0,1 1 0,0-1 0,-1 0 0,1 0 0,0 1-1,-1-1 1,1 0 0,0 0 0,-1 0 0,1 0 0,0 0 0,0 0-1,-1 0 1,1 0 0,0 0 0,-1-1 0,1 1 0,0 0 0,0 0-1,-1-1 1,1 1 0,-1 0 0,1-1 0,0 1 0,-1 0 0,2-2 0,44-22 462,-45 23-466,17-11 44,48-28 54,-63 38-113,1 0 1,-1 0 0,1 1-1,-1 0 1,1 0-1,0 0 1,-1 0-1,1 0 1,0 1 0,0 0-1,0-1 1,-1 1-1,1 1 1,0-1-1,0 1 1,4 0 0,-7 0 15,1 1 1,-1-1 0,0 0-1,0 0 1,0 1 0,1-1-1,-2 1 1,1-1 0,0 1 0,0-1-1,0 1 1,-1 0 0,1-1-1,-1 1 1,1 0 0,-1-1-1,0 1 1,1 0 0,-1-1 0,0 1-1,0 0 1,0 0 0,-1-1-1,1 1 1,-1 3 0,0 1 29,0 0 1,0 0-1,0 0 1,-1 0-1,0-1 1,-4 9-1,2-8-39,-1 1 0,0-1 0,0 0 0,-1 0 0,0 0 0,0-1 0,0 0 0,-1 0 0,0-1 0,1 1 0,-2-2 0,1 1 0,-12 4 0,4-3 0,1-1 0,-1-1 0,1 0 0,-1-1 0,0 0 0,-21-1 0,33-2 0,0 1 0,0-1 0,0 0 0,0 0 0,0 0 0,0 0 0,0 0 0,0-1 0,1 1 0,-1-1 0,0 0 0,1 0 0,-1 0 0,1 0 0,-3-3 0,4 4 0,0-1 0,-1 1 0,1 0 0,0 0 0,1-1 0,-1 1 0,0-1 0,0 1 0,0 0 0,1-1 0,-1 1 0,1-1 0,-1 0 0,1 1 0,0-1 0,0 1 0,-1-1 0,1 0 0,0 1 0,1-1 0,-1 0 0,0 1 0,0-1 0,1 1 0,-1-1 0,0 1 0,1-1 0,0 0 0,-1 1 0,1 0 0,1-3 0,2 2-362,0-1 0,0 1 0,1 0 0,-1 0 0,0 0 0,1 1 0,-1 0 0,1 0 0,-1 0 0,1 0 0,-1 1 0,1-1 0,8 2 0,8-3-1782,14-4-2623,1-1-2056</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6.481"/>
    </inkml:context>
    <inkml:brush xml:id="br0">
      <inkml:brushProperty name="width" value="0.025" units="cm"/>
      <inkml:brushProperty name="height" value="0.025" units="cm"/>
    </inkml:brush>
  </inkml:definitions>
  <inkml:trace contextRef="#ctx0" brushRef="#br0">68 48 17296,'0'0'5083,"-10"7"-1918,-30 25-74,39-32-3016,0 1 0,-1 0-1,1 0 1,0 0 0,0 0 0,0 0-1,0 0 1,0 0 0,0 0 0,0 1-1,0-1 1,0 0 0,1 0 0,-1 1-1,1-1 1,-1 1 0,1-1 0,-1 3-1,1-3-22,0 0-1,1-1 0,-1 1 1,1-1-1,-1 1 0,1-1 1,-1 1-1,1-1 0,-1 1 1,1-1-1,0 0 0,-1 1 1,1-1-1,0 0 0,-1 0 1,1 1-1,0-1 0,-1 0 0,1 0 1,0 0-1,-1 0 0,1 0 1,0 0-1,0 0 0,0 0 1,52-6 1325,-41 1-1377,-1 0 0,1 0 0,-1-1 0,0 0 0,12-10 0,-18 13 0,-1-1 0,1 0 0,-1 0 0,1 0 0,-1 0 0,0-1 0,-1 1 0,1-1 0,-1 0 0,0 0 0,0-1 0,-1 1 0,3-7 0,-25 32 0,18-17 0,-9 12 0,0 0 0,1 1 0,1 0 0,1 0 0,0 1 0,1 0 0,0 0 0,-3 20 0,9-37 0,1 1 0,0 0 0,0 0 0,0 0 0,0 0 0,0-1 0,0 1 0,0 0 0,0 0 0,0 0 0,0 0 0,0-1 0,1 1 0,-1 0 0,0 0 0,0 0 0,1-1 0,-1 1 0,1 0 0,-1-1 0,1 1 0,-1 0 0,1-1 0,-1 1 0,1 0 0,0-1 0,-1 1 0,1-1 0,0 1 0,0 0 0,1-1 0,0 1 0,0-1 0,0 0 0,0 1 0,0-1 0,0 0 0,1 0 0,-1 0 0,0-1 0,0 1 0,4-1 0,3-2 0,0 0 0,0 0 0,0-1 0,13-8 0,3-5 0,-1-2 0,-1-1 0,-1-1 0,0 0 0,-2-2 0,31-43 0,-49 66 0,-2 10 0,-6 10 0,-3-2 7,5-11-17,0 0 0,1 1 1,-1-1-1,2 1 0,-1-1 1,1 1-1,0 0 1,-1 14-1,3-21-172,0-1-1,0 0 1,0 1 0,1-1-1,-1 0 1,0 1 0,0-1-1,1 0 1,-1 1 0,0-1-1,1 0 1,-1 1 0,0-1 0,0 0-1,1 0 1,-1 1 0,1-1-1,-1 0 1,0 0 0,1 0-1,-1 1 1,1-1 0,-1 0-1,0 0 1,1 0 0,-1 0 0,1 0-1,-1 0 1,0 0 0,1 0-1,-1 0 1,1 0 0,-1 0-1,1 0 1,-1 0 0,0-1-1,1 1 1,-1 0 0,1 0-1,-1 0 1,0 0 0,1-1 0,-1 1-1,0 0 1,1 0 0,-1-1-1,0 1 1,1 0 0,-1-1-1,0 1 1,0 0 0,1-1-1,12-13-7947</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6.842"/>
    </inkml:context>
    <inkml:brush xml:id="br0">
      <inkml:brushProperty name="width" value="0.025" units="cm"/>
      <inkml:brushProperty name="height" value="0.025" units="cm"/>
    </inkml:brush>
  </inkml:definitions>
  <inkml:trace contextRef="#ctx0" brushRef="#br0">0 0 17200,'0'0'13549,"9"47"-36290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7.193"/>
    </inkml:context>
    <inkml:brush xml:id="br0">
      <inkml:brushProperty name="width" value="0.025" units="cm"/>
      <inkml:brushProperty name="height" value="0.025" units="cm"/>
    </inkml:brush>
  </inkml:definitions>
  <inkml:trace contextRef="#ctx0" brushRef="#br0">198 181 20243,'0'0'2509,"-9"1"294,3 0-2511,-1 1 0,1 0 0,-1 0 1,1 0-1,-1 1 0,1 0 0,0 0 0,0 0 1,1 1-1,-1 0 0,1 0 0,-1 0 0,1 1 0,-8 9 1,-45 59 1370,54-67-1547,-1 1 1,1 1-1,1-1 1,-1 1 0,1 0-1,0-1 1,1 1 0,0 0-1,-1 9 1,3-16-117,0-1 0,0 1 0,0-1 0,0 1 0,0-1 0,0 1 0,0-1 0,0 1 0,0-1 0,0 1 0,0-1 0,0 1 0,0-1 0,1 1 0,-1-1 0,0 1 0,0-1 0,1 0 0,-1 1 0,0-1 0,1 1 0,-1-1 0,0 0 0,1 1 0,-1-1 0,0 0 0,1 1 0,-1-1 0,1 0 0,-1 0 0,0 0 0,1 1 0,-1-1 0,2 0 0,21-2 0,21-18 0,-26 5 0,0 1 0,-2-2 0,1-1 0,-2 0 0,0 0 0,-1-2 0,-1 0 0,11-20 0,-3-2 0,-1 0 0,-2-1 0,13-48 0,-39 110 0,-1-2 0,-16 28 0,-26 55 0,47-92 0,0 1 0,1 0 0,0-1 0,1 1 0,0 1 0,1-1 0,0 0 0,1 19 0,0-28-93,0 0-1,0 0 1,0 0-1,0 0 1,1 0-1,-1 0 1,0 0-1,1 0 1,-1 0-1,1 0 1,-1 0-1,1 0 1,0 0-1,-1 0 1,1 0-1,0-1 1,0 1-1,0 0 1,-1 0 0,1-1-1,0 1 1,0 0-1,0-1 1,0 1-1,2 0 1,28 3-5885,-11-4-2238</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7.548"/>
    </inkml:context>
    <inkml:brush xml:id="br0">
      <inkml:brushProperty name="width" value="0.025" units="cm"/>
      <inkml:brushProperty name="height" value="0.025" units="cm"/>
    </inkml:brush>
  </inkml:definitions>
  <inkml:trace contextRef="#ctx0" brushRef="#br0">84 93 19538,'0'0'11873,"9"2"-11158,-4-1-674,0 0 0,0 0 0,0-1-1,1 0 1,-1 0 0,0 0 0,0-1 0,0 1-1,0-1 1,10-3 0,-12 3-33,0 0 1,0-1-1,0 1 0,0-1 1,-1 1-1,1-1 0,0 0 1,-1 0-1,1 0 0,-1 0 1,1-1-1,-1 1 0,0-1 1,0 1-1,0-1 1,-1 0-1,1 1 0,-1-1 1,1 0-1,-1 0 0,0 0 1,2-6-1,-3 7-8,0 1 0,1 0 0,-1 0 0,0 0 0,0 0 0,0 0 0,1 0 0,-1 0 0,0 0 0,-1-1 0,1 1 0,0 0 0,0 0 0,0 0 0,-1 0 0,1 0 0,0 0 0,-1 0 0,1 0 0,-1 0 0,1 0 0,-1 0 0,0 0 0,1 0 0,-1 0 0,0 1 0,0-1 0,-1-1 0,0 1 0,0 1 0,0-1 0,0 1 0,0-1 0,0 1 0,0 0 0,0 0 0,0-1 0,0 2 0,0-1 0,0 0 0,-1 0 0,1 1 0,-2 0 0,-4 1 0,0 1 0,0 0 0,1 0 0,-1 0 0,1 1 0,-1 1 0,-6 4 0,3 2 0,-1 0 0,2 0 0,-1 1 0,2 0 0,-10 15 0,15-20 0,0 0 0,1 0 0,0 0 0,0 1 0,0-1 0,1 1 0,0 0 0,0 0 0,1 0 0,0 0 0,1 13 0,0-19 0,0 0 0,0-1 0,1 1 0,-1-1 0,1 1 0,-1-1 0,1 1 0,-1-1 0,1 1 0,0-1 0,0 1 0,0-1 0,0 0 0,0 1 0,0-1 0,0 0 0,0 0 0,0 0 0,0 0 0,1 0 0,1 1 0,1 0 0,0 0 0,0 0 0,0-1 0,0 0 0,0 0 0,1 0 0,7 1 0,4-1 0,0-1 0,0 0 0,23-4 0,18-12-1589,-19-1-3559,8-7-7397</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19:59.764"/>
    </inkml:context>
    <inkml:brush xml:id="br0">
      <inkml:brushProperty name="width" value="0.025" units="cm"/>
      <inkml:brushProperty name="height" value="0.025" units="cm"/>
    </inkml:brush>
  </inkml:definitions>
  <inkml:trace contextRef="#ctx0" brushRef="#br0">84 1 11243,'0'0'19415,"-1"14"-19116,-42 262 918,7-74-624,33-137-593,6-62 0,5-9 0,4-11 0,1-16 0,-1-1 0,-2-1 0,-2 0 0,-1 0 0,-2-1 0,-1 1 0,-1-60 0,-4 110 0,0-9 0,0 1 0,1-1 0,0 0 0,1 1 0,1 10 0,-2-15 0,1 0 0,0 0 0,-1 0 0,1-1 0,0 1 0,0 0 0,0 0 0,0-1 0,0 1 0,1 0 0,-1-1 0,0 0 0,1 1 0,-1-1 0,1 0 0,0 1 0,-1-1 0,1 0 0,0 0 0,0 0 0,-1-1 0,1 1 0,0 0 0,0-1 0,2 1 0,1 0 0,0 0 0,1-1 0,-1 0 0,0 0 0,0 0 0,0 0 0,0-1 0,1 0 0,-1 0 0,0 0 0,0-1 0,0 1 0,-1-1 0,1-1 0,0 1 0,-1-1 0,1 1 0,-1-1 0,0 0 0,0-1 0,4-3 0,0-1 0,-1 0 0,0 0 0,0-1 0,-1 0 0,0 0 0,7-15 0,-19 37 0,0-2 0,1 0 0,0 0 0,1 0 0,0 0 0,1 1 0,0-1 0,-1 20 0,4-31 0,0 1 0,0-1 0,0 0 0,-1 1 0,1-1 0,0 0 0,0 1 0,0-1 0,0 0 0,1 1 0,-1-1 0,0 0 0,0 0 0,0 1 0,0-1 0,0 0 0,0 1 0,0-1 0,1 0 0,-1 0 0,0 1 0,0-1 0,0 0 0,0 0 0,1 1 0,-1-1 0,0 0 0,0 0 0,1 0 0,-1 1 0,0-1 0,1 0 0,-1 0 0,0 0 0,0 0 0,1 0 0,-1 0 0,0 0 0,1 0 0,-1 0 0,0 1 0,1-1 0,-1 0 0,1-1 0,17-8 0,13-19 0,-8-1 0,-19 22 0,1 1 0,-1 0 0,1 0 0,0 0 0,0 0 0,1 1 0,0 0 0,9-6 0,-13 46 0,-1 34 0,-1-68 0,1 0 0,-1 0 0,1 0 0,-1-1 0,1 1 0,0 0 0,-1 0 0,1-1 0,0 1 0,0 0 0,0-1 0,-1 1 0,1-1 0,0 1 0,0-1 0,0 0 0,0 1 0,0-1 0,0 0 0,0 0 0,0 0 0,0 1 0,0-1 0,0 0 0,0 0 0,0 0 0,0-1 0,0 1 0,0 0 0,0 0 0,0 0 0,0-1 0,1 0 0,37-9 0,-22 1 0,-10 5 0,0 0 0,1 0 0,-1 0 0,1 1 0,0 1 0,0-1 0,1 1 0,-1 1 0,10-2 0,-17 4 0,-2-53 0,0 50 0,1 1 0,1-1 0,-1 1 0,0-1 0,0 1 0,0-1 0,1 1 0,-1-1 0,1 1 0,-1 0 0,1-1 0,0 1 0,-1 0 0,1-1 0,0 1 0,0 0 0,0 0 0,0 0 0,0 0 0,0 0 0,0 0 0,0 0 0,1 0 0,-1 0 0,0 0 0,0 0 0,1 1 0,-1-1 0,1 1 0,-1-1 0,0 1 0,4-1 0,1 1-1076,36-1-15438</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0.105"/>
    </inkml:context>
    <inkml:brush xml:id="br0">
      <inkml:brushProperty name="width" value="0.025" units="cm"/>
      <inkml:brushProperty name="height" value="0.025" units="cm"/>
    </inkml:brush>
  </inkml:definitions>
  <inkml:trace contextRef="#ctx0" brushRef="#br0">0 2 18930,'0'0'7431,"64"-2"-7783,-25 2-2659,-3 0-4933</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1.071"/>
    </inkml:context>
    <inkml:brush xml:id="br0">
      <inkml:brushProperty name="width" value="0.025" units="cm"/>
      <inkml:brushProperty name="height" value="0.025" units="cm"/>
    </inkml:brush>
  </inkml:definitions>
  <inkml:trace contextRef="#ctx0" brushRef="#br0">50 226 10442,'0'0'3529,"10"-11"-188,-3 4-2769,38-42 2953,-42 45-3030,0 0-1,0 1 1,-1-1 0,0-1 0,0 1 0,0 0 0,0 0 0,0-1 0,-1 1 0,0-1 0,0 1 0,0-1 0,-1 0 0,1-6 0,-1 11-431,-1-1 0,1 1 0,0-1 0,-1 1-1,1-1 1,0 1 0,-1-1 0,1 1 0,-1 0 0,1-1 0,-1 1 0,1 0 0,-1-1 0,1 1 0,-1 0 0,1-1 0,-1 1 0,1 0 0,-1 0 0,1 0 0,-1 0 0,0-1 0,1 1 0,-1 0 0,1 0 0,-1 0 0,0 0 0,1 0 0,-1 0 0,0 1 0,-21 3 424,16 0-462,-1 0 0,1 1 0,1-1-1,-1 1 1,1 0 0,0 1 0,0 0 0,0-1-1,1 1 1,0 1 0,0-1 0,-3 9 0,1-5 15,2 1 0,-1 0 1,2 1-1,-1-1 0,1 1 1,-2 22-1,5-33-34,0 0-1,-1 0 1,1 1 0,0-1 0,0 0 0,0 0 0,1 0-1,-1 0 1,0 1 0,0-1 0,1 0 0,-1 0-1,0 0 1,1 0 0,-1 0 0,1 0 0,0 0-1,-1 0 1,1 0 0,0 0 0,-1 0 0,1 0-1,0-1 1,0 1 0,0 0 0,0 0 0,1 0-1,0 0 13,0-1 0,1 1 0,-1-1 0,0 1 0,0-1 0,1 0 0,-1 0 0,0 0 0,1 0 0,-1-1 0,0 1 0,0-1 0,3 0 0,4-2 40,0 0 1,0 0-1,0-1 0,-1-1 0,15-9 0,2-6-50,0-2-1,-2 0 0,24-30 1,-35 38-10,0-1 0,-2-1 0,0 0 0,-1 0 0,0-1 0,11-33 0,-36 83 1,-18 40 0,30-61 0,1-5 0,1 0 0,0 0 0,0 0 0,0 1 0,1-1 0,0 1 0,0-1 0,1 1 0,0-1 0,0 1 0,2 12 0,-1-19 0,0 1 0,0-1 0,0 0 0,0 0 0,0-1 0,1 1 0,-1 0 0,0 0 0,0 0 0,0-1 0,1 1 0,-1-1 0,0 1 0,1-1 0,-1 1 0,1-1 0,-1 0 0,1 1 0,-1-1 0,0 0 0,1 0 0,-1 0 0,1-1 0,-1 1 0,1 0 0,-1 0 0,0-1 0,1 1 0,1-2 0,41-16 0,-31 8 0,-1-1 0,0 0 0,18-22 0,3-4 0,-33 74 0,-5-12 0,3-18 0,0-1 0,0 1 0,1 0 0,0 0 0,0 0 0,1 0 0,0 0 0,0 0 0,0 0 0,3 12 0,-2-18 0,0 1 0,1-1 0,-1 0 0,0 0 0,0 0 0,1-1 0,-1 1 0,0 0 0,1 0 0,-1-1 0,1 1 0,-1-1 0,1 1 0,-1-1 0,1 1 0,-1-1 0,1 0 0,-1 0 0,1 0 0,-1 0 0,1 0 0,0 0 0,-1 0 0,1-1 0,-1 1 0,1-1 0,1 0 0,44-14 0,-26 3 0,1-1 0,27-21 0,-43 29 0,0 1 0,0-2 0,0 1 0,-1-1 0,1 0 0,-1 0 0,-1 0 0,1 0 0,-1-1 0,0 0 0,4-13 0,-7 20 0,-1 0 0,0 0 0,0 0 0,0-1 0,0 1 0,1 0 0,-1 0 0,0-1 0,0 1 0,0 0 0,0 0 0,0-1 0,0 1 0,0 0 0,0 0 0,0-1 0,0 1 0,0 0 0,0 0 0,0-1 0,0 1 0,0 0 0,0 0 0,0-1 0,0 1 0,0 0 0,0 0 0,0-1 0,0 1 0,-1 0 0,1 0 0,0 0 0,0-1 0,0 1 0,0 0 0,0 0 0,-1 0 0,1-1 0,0 1 0,0 0 0,0 0 0,-1 0 0,1 0 0,0 0 0,-1-1 0,-12 9 0,-11 19 0,22-25 0,1 1 0,-1-1 0,1 1 0,-1 0 0,1 0 0,0 0 0,0 0 0,0 0 0,1 0 0,-1 0 0,1 0 0,0 0 0,-1 0 0,1 0 0,1 0 0,-1 0 0,0 0 0,1 0 0,0 4 0,1-5 0,0 0 0,-1 0 0,1 0 0,0-1 0,0 1 0,0 0 0,0-1 0,0 0 0,0 1 0,0-1 0,0 0 0,1 0 0,-1 0 0,0-1 0,1 1 0,-1 0 0,1-1 0,-1 0 0,1 1 0,-1-1 0,1 0 0,-1 0 0,4-1 0,5 1-70,43-4-2397,-52 4 2119,1-1-1,0 0 1,0 1-1,-1-2 1,1 1-1,-1 0 1,1 0-1,-1-1 1,0 1-1,1-1 1,-1 0-1,0 0 1,0 1-1,0-1 1,0-1-1,3-3 1,3-12-9384</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1.430"/>
    </inkml:context>
    <inkml:brush xml:id="br0">
      <inkml:brushProperty name="width" value="0.025" units="cm"/>
      <inkml:brushProperty name="height" value="0.025" units="cm"/>
    </inkml:brush>
  </inkml:definitions>
  <inkml:trace contextRef="#ctx0" brushRef="#br0">1 1 23382,'0'0'8969</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2.161"/>
    </inkml:context>
    <inkml:brush xml:id="br0">
      <inkml:brushProperty name="width" value="0.025" units="cm"/>
      <inkml:brushProperty name="height" value="0.025" units="cm"/>
    </inkml:brush>
  </inkml:definitions>
  <inkml:trace contextRef="#ctx0" brushRef="#br0">14 0 14894,'0'0'8712,"11"58"-6630,-11-26-352,-1 6-769,-6 0-609,-1-5-224,4-6-128,1-5 32,3-8-352,0-6-929,0-21-7752,-2-9 2243</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2.598"/>
    </inkml:context>
    <inkml:brush xml:id="br0">
      <inkml:brushProperty name="width" value="0.025" units="cm"/>
      <inkml:brushProperty name="height" value="0.025" units="cm"/>
    </inkml:brush>
  </inkml:definitions>
  <inkml:trace contextRef="#ctx0" brushRef="#br0">4 143 10282,'0'0'3422,"-2"-8"-235,2 5-2968,-1 1 0,1-1 0,0 0 1,0 1-1,0-1 0,0 0 0,0 1 0,0-1 1,1 0-1,-1 1 0,1-1 0,0 1 1,0-1-1,1-2 0,0 2 36,1 0 0,-1-1 0,1 1 0,0 0 0,0 1 0,0-1-1,0 0 1,0 1 0,1 0 0,-1 0 0,7-3 0,12-6 1003,1 1 0,1 1 0,36-8 0,-47 14-995,0 0 0,0 1 0,0 1 0,0 0 0,1 0 0,-1 2 0,0 0 0,19 3 0,-30-3-258,1-1-1,-1 1 1,1 0 0,-1 0 0,0 0-1,1 0 1,-1 0 0,0 1 0,0-1-1,0 1 1,0 0 0,0-1 0,0 1-1,0 0 1,0 0 0,-1 0 0,1 0-1,-1 0 1,0 1 0,1-1 0,-1 0-1,0 1 1,0-1 0,0 1 0,-1-1-1,1 1 1,-1-1 0,1 1 0,-1-1-1,0 1 1,0 0 0,0-1 0,-1 5-1,0 0 21,0 0 0,-1 0 0,0 0 0,0-1-1,0 1 1,-1-1 0,0 0 0,0 1 0,-1-1-1,1-1 1,-8 9 0,-3 1 174,-1-1-1,-1 0 0,0-1 1,0-1-1,-27 15 1,42-27-103,4 1-122,0 0 1,0-1-1,0 1 0,0-1 1,0 0-1,0 0 1,0 0-1,0 0 1,5-1-1,18 0-482,-20 3 421,-1 0 0,1 0-1,-1 0 1,0 0 0,0 1-1,0 0 1,0 0 0,0 0-1,0 1 1,-1 0 0,0 0 0,0 0-1,0 0 1,0 0 0,-1 1-1,0 0 1,1 0 0,-2 0-1,1 0 1,2 5 0,-4-7 117,0 0 0,0 0-1,1 0 1,-2 0 0,1 0 0,0 0 0,-1 0 0,1 1 0,-1-1 0,0 0 0,0 0 0,0 0 0,-1 0 0,1 1 0,-1-1 0,0 0 0,1 0 0,-2 0-1,1 0 1,0 0 0,0-1 0,-1 1 0,0 0 0,1 0 0,-1-1 0,0 1 0,0-1 0,0 0 0,-1 0 0,1 1 0,-1-1 0,1-1 0,-1 1-1,1 0 1,-1-1 0,-5 3 0,-7 2 242,0-1 0,0-1 1,-1 0-1,1-1 0,-1 0 0,1-2 0,-20 1 0,29-2-314,1-1-1,0 1 1,0-1 0,0 0-1,0 0 1,0 0 0,0-1-1,0 0 1,1 0 0,-1 0-1,-6-4 1,9 4-46,0 0 0,-1 0 0,1-1 1,0 1-1,0 0 0,1-1 0,-1 1 0,0-1 0,1 0 0,-1 1 1,1-1-1,0 0 0,0 0 0,0 0 0,0 0 0,1 0 0,-1 0 1,1 0-1,0 0 0,0-5 0,0 6-322,0 1 0,1-1 0,-1 0 0,1 1 0,-1-1 0,1 0 0,0 1 0,-1-1 0,1 0 0,0 1 0,0-1 0,0 1 0,0 0 0,1-1 0,-1 1 0,0 0 0,0 0 0,1-1 0,-1 1 0,1 0 0,-1 1 0,1-1 0,-1 0 0,1 0 0,0 1 0,-1-1 0,1 1 0,0-1 0,0 1 0,1-1 0,-1 1 30,26-10-7510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3.537"/>
    </inkml:context>
    <inkml:brush xml:id="br0">
      <inkml:brushProperty name="width" value="0.025" units="cm"/>
      <inkml:brushProperty name="height" value="0.025" units="cm"/>
    </inkml:brush>
  </inkml:definitions>
  <inkml:trace contextRef="#ctx0" brushRef="#br0">3 143 19154,'0'0'8440,"11"1"-7500,-6-1-856,0 1 1,-1-1-1,1 0 1,0 0 0,0-1-1,0 0 1,0 0 0,0 0-1,0 0 1,0-1-1,-1 0 1,1 0 0,-1 0-1,1 0 1,-1-1-1,0 0 1,0 0 0,0 0-1,0 0 1,-1 0-1,1-1 1,-1 0 0,0 0-1,0 0 1,0 0-1,-1 0 1,1 0 0,-1-1-1,0 1 1,0-1-1,-1 0 1,2-6 0,-2 9-57,-1 1-1,1 0 1,-1-1 0,0 1 0,0 0 0,0-1 0,0 1 0,0-1 0,0 1 0,0-1 0,0 1 0,0 0-1,-1-1 1,1 1 0,-1 0 0,1-1 0,-1 1 0,1 0 0,-1 0 0,0-1 0,0 1 0,1 0-1,-1 0 1,0 0 0,0 0 0,0 0 0,0 0 0,0 0 0,-1 0 0,1 1 0,0-1 0,-2-1 0,0 2-1,1 0 0,0-1 1,-1 1-1,1 0 0,-1 0 1,1 1-1,-1-1 1,1 0-1,0 1 0,-1 0 1,1-1-1,0 1 1,-1 0-1,1 0 0,0 0 1,0 1-1,0-1 1,-3 3-1,-2 0-27,1 1 0,0 0 0,1 1 0,-1-1 0,1 1 0,0 0 0,1 1 0,-1-1 0,1 1 0,0 0 0,1 0 0,0 0 0,0 0 0,0 1 0,1-1 0,0 1 0,-1 10 0,3-18 0,0 1 0,1 0 0,-1-1 0,0 1 0,0 0 0,1-1 0,-1 1 0,0 0 0,1-1 0,-1 1 0,1-1 0,-1 1 0,1-1 0,-1 1 0,1-1 0,-1 1 0,1-1 0,-1 1 0,1-1 0,0 0 0,-1 1 0,1-1 0,0 0 0,-1 0 0,1 1 0,0-1 0,-1 0 0,1 0 0,0 0 0,-1 0 0,1 0 0,1 0 0,31 0 0,-21 0 0,170-8 0,-181 8 0,0 1 0,0-1 0,0 0 0,0 0 0,0 1 0,0-1 0,0 0 0,0 1 0,0-1 0,0 1 0,0 0 0,0-1 0,0 1 0,-1-1 0,1 1 0,0 0 0,0 0 0,-1 0 0,1-1 0,0 1 0,-1 0 0,1 0 0,-1 0 0,1 0 0,-1 0 0,0 0 0,1 2 0,-1-3 0,1 1 0,-1-1 0,0 1 0,0-1 0,0 1 0,0-1 0,0 1 0,1 0 0,-1-1 0,0 1 0,0-1 0,0 1 0,-1-1 0,1 1 0,0 0 0,0-1 0,0 1 0,0-1 0,0 1 0,-1-1 0,1 1 0,0-1 0,-1 1 0,1-1 0,0 1 0,-1-1 0,1 0 0,0 1 0,-1-1 0,1 1 0,-1-1 0,1 0 0,-1 1 0,1-1 0,0 0 0,-1 0 0,0 1 0,1-1 0,-1 0 0,1 0 0,-1 0 0,1 0 0,-2 1 0,2-2 0,-1 0 0,0 1 0,0-1 0,1 0 0,-1 1 0,0-1 0,1 0 0,-1 0 0,0 0 0,1 0 0,-1 0 0,1 1 0,0-1 0,-1 0 0,1 0 0,0 0 0,0 0 0,-1 0 0,1 0 0,0 0 0,0 0 0,0 0 0,0 0 0,1-2 0,-2-33 0,1 30 0,0 2 0,0 0 0,0 0 0,0 0 0,0 0 0,1 1 0,-1-1 0,1 0 0,2-5 0,-3 9 0,0 0 0,1-1 0,-1 1 0,0 0 0,1-1 0,-1 1 0,0 0 0,1-1 0,-1 1 0,0 0 0,1 0 0,-1-1 0,0 1 0,1 0 0,-1 0 0,1 0 0,-1 0 0,0 0 0,1-1 0,-1 1 0,1 0 0,-1 0 0,1 0 0,-1 0 0,0 0 0,1 0 0,-1 0 0,1 1 0,21 11 0,-20-10 0,1 0 0,-1 0 0,1 0 0,0 0 0,0-1 0,-1 1 0,1-1 0,0 0 0,0 0 0,0 0 0,0 0 0,1 0 0,-1-1 0,0 0 0,0 1 0,0-1 0,0 0 0,1 0 0,-1-1 0,0 1 0,0-1 0,0 0 0,0 1 0,0-1 0,0-1 0,0 1 0,0 0 0,0-1 0,0 1 0,-1-1 0,1 0 0,2-3 0,1 0 0,0-1 0,0 0 0,-1 0 0,0-1 0,0 1 0,-1-1 0,0 0 0,0 0 0,-1-1 0,0 1 0,5-17 0,-12 24 0,0-1 0,0 1 0,0-1 0,0 1 0,0 0 0,-1 1 0,-5 0 0,4 4 0,0-1 0,0 1 0,1 0 0,0 1 0,0-1 0,0 1 0,0 0 0,1 1 0,0-1 0,1 0 0,-1 1 0,1 0 0,1 0 0,-1 0 0,1 0 0,0 1 0,1-1 0,-1 1 0,2-1 0,-1 8 0,1-14 0,0 0 0,0 0 0,0 0 0,0 0 0,1 0 0,-1 0 0,0 0 0,0 0 0,1 0 0,-1 0 0,1 0 0,-1-1 0,1 1 0,-1 0 0,1 0 0,0 0 0,-1-1 0,1 1 0,0 0 0,-1-1 0,1 1 0,0 0 0,0-1 0,0 1 0,1 0 0,32 4 0,-26-5 0,1-1 0,0 0 0,0-1 0,-1 0 0,14-4 0,-13 1 0,0 1 0,0-1 0,-1-1 0,1 1 0,-1-2 0,0 1 0,-1-1 0,1 0 0,-1 0 0,-1-1 0,1 0 0,-1 0 0,-1-1 0,8-15 0,-26 52 0,-9 22 0,21-48 0,0 1 0,1 0 0,-1 0 0,1 0 0,-1-1 0,1 1 0,0 0 0,0 0 0,0 0 0,1 0 0,-1 0 0,1 0 0,-1-1 0,1 1 0,2 4 0,-2-5-183,1 0 0,-1 0 0,1 0 1,0 0-1,0-1 0,0 1 0,0 0 0,0-1 0,0 1 1,1-1-1,-1 0 0,0 0 0,1 0 0,-1 0 0,1 0 1,4 0-1,-2 1-709,1-1 0,-1-1 0,0 1 0,1-1 0,-1 0 0,1 0 0,7-1 0,1-4-8627</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3.944"/>
    </inkml:context>
    <inkml:brush xml:id="br0">
      <inkml:brushProperty name="width" value="0.025" units="cm"/>
      <inkml:brushProperty name="height" value="0.025" units="cm"/>
    </inkml:brush>
  </inkml:definitions>
  <inkml:trace contextRef="#ctx0" brushRef="#br0">138 0 13933,'0'0'12690,"-8"13"-11148,0 0-1155,0 1 0,1 0 0,0 0 0,1 0 0,1 1 1,1 0-1,-5 24 0,5-14-144,2-1 0,0 1 1,2 0-1,4 38 1,-4-61-289,0-1 1,1 1-1,-1 0 0,1 0 1,-1-1-1,1 1 0,-1 0 1,1-1-1,0 1 1,0-1-1,0 1 0,0-1 1,0 1-1,0-1 1,0 0-1,1 0 0,-1 1 1,0-1-1,1 0 0,-1 0 1,1 0-1,-1 0 1,1-1-1,-1 1 0,1 0 1,0-1-1,1 1 1,-2-1-108,-1 0 1,1-1-1,-1 1 1,0-1 0,1 1-1,-1 0 1,0-1 0,0 1-1,1-1 1,-1 1 0,0-1-1,0 1 1,0-1-1,0 1 1,1-1 0,-1 1-1,0-1 1,0 1 0,0-1-1,0 1 1,0-1-1,0 1 1,-1-1 0,1 1-1,0-1 1,0 1 0,0-1-1,0 1 1,0-1 0,-1 1-1,1-1 1,-1 0-1,-5-18-2625,-19-21-1012,-5 0 3358,-14-3 8276,53 44-4259,14-3-2866,-9 1-254,73 0 343,-30-6-5360,-57 8 4320,0-1 0,1 0 0,-1 0-1,0 0 1,1 0 0,-1 0 0,0-1 0,0 1 0,1 0 0,-1 0 0,0 0 0,1 0-1,-1 0 1,0 0 0,0 0 0,1 0 0,-1-1 0,0 1 0,0 0 0,1 0 0,-1 0-1,0-1 1,0 1 0,0 0 0,1 0 0,-1-1 0,0 1 0,0 0 0,0 0 0,0-1-1,0 1 1,1 0 0,-1-1 0,0 1 0,0 0 0,0 0 0,0-1 0,0 1 0,0 0-1,0-1 1,0-5-7611</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4.274"/>
    </inkml:context>
    <inkml:brush xml:id="br0">
      <inkml:brushProperty name="width" value="0.025" units="cm"/>
      <inkml:brushProperty name="height" value="0.025" units="cm"/>
    </inkml:brush>
  </inkml:definitions>
  <inkml:trace contextRef="#ctx0" brushRef="#br0">1 12 17713,'0'0'7271,"56"-11"-11788,-35 17-3330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4.633"/>
    </inkml:context>
    <inkml:brush xml:id="br0">
      <inkml:brushProperty name="width" value="0.025" units="cm"/>
      <inkml:brushProperty name="height" value="0.025" units="cm"/>
    </inkml:brush>
  </inkml:definitions>
  <inkml:trace contextRef="#ctx0" brushRef="#br0">99 1 9929,'0'0'18573,"-8"0"-17570,3 0-875,-2-1-76,-1 1 1,0 1-1,0 0 0,0 0 0,-8 2 0,14-2-101,1-1-1,-1 1 1,1-1-1,-1 1 0,1 0 1,-1-1-1,1 1 0,-1 0 1,1 0-1,0 0 1,-1 0-1,1 0 0,0 0 1,0 0-1,0 1 0,0-1 1,0 0-1,0 1 1,0-1-1,0 0 0,1 1 1,-1-1-1,0 1 0,1-1 1,-1 1-1,1 0 1,0-1-1,-1 1 0,1 0 1,0-1-1,0 1 0,0-1 1,0 1-1,0 0 1,1 2-1,0-3 3,-1 0-1,1 0 1,0 0-1,-1 0 1,1 0-1,0-1 1,0 1 0,-1 0-1,1 0 1,0 0-1,0-1 1,0 1 0,0 0-1,0-1 1,0 1-1,0-1 1,0 0-1,0 1 1,0-1 0,1 0-1,-1 1 1,1-1-1,32 5-972,-27-4 686,25 1-1047,-19-2 1074,0 1-1,1 0 0,-1 1 0,25 8 0,-35-10 391,-1 1-1,1 0 1,-1 0 0,0 1-1,0-1 1,1 0-1,-1 1 1,0-1-1,0 1 1,0 0 0,0 0-1,-1 0 1,1-1-1,0 2 1,-1-1-1,0 0 1,1 0-1,-1 0 1,0 1 0,0-1-1,0 1 1,0-1-1,-1 1 1,1-1-1,-1 1 1,1-1 0,-1 1-1,0-1 1,0 1-1,0-1 1,-1 4-1,0-3 102,1 0-1,-2 0 1,1-1-1,0 1 0,0 0 1,-1 0-1,0-1 1,1 1-1,-1-1 1,0 0-1,0 1 0,-1-1 1,1 0-1,0 0 1,-1 0-1,1-1 0,-1 1 1,1 0-1,-1-1 1,0 0-1,0 0 1,0 1-1,0-2 0,0 1 1,0 0-1,-4 0 1,-7 2 200,0-1 1,-1 0 0,1-1 0,-17 0-1,30-1-555,0 0-1,1 0 0,-1 0 0,0 0 1,0 0-1,0 0 0,0-1 1,1 1-1,-1 0 0,0 0 1,0-1-1,1 1 0,-1 0 1,0-1-1,0 1 0,1 0 1,-1-1-1,0 1 0,1-1 0,-1 0 1,1 1-1,-1-1 0,1 1 1,-1-1-1,1 0 0,-1 1 1,1-1-1,-1 0 0,1 0 1,-1-1-1,-3-16-7248</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6.371"/>
    </inkml:context>
    <inkml:brush xml:id="br0">
      <inkml:brushProperty name="width" value="0.025" units="cm"/>
      <inkml:brushProperty name="height" value="0.025" units="cm"/>
    </inkml:brush>
  </inkml:definitions>
  <inkml:trace contextRef="#ctx0" brushRef="#br0">14 170 11627,'0'0'8456,"4"-8"-5312,14-24-939,-15 32 209,-1 12-1801,-1 15-261,-3 14 352,-2 0-1,-11 47 1,8-48-162,1 0 0,-1 50 0,28-112-323,-16 11-219,-1 0 0,-1 0 0,0-1 0,0 1 0,-1-1 0,-1 1 0,0-1 0,0 0 0,-1 1 0,-1-1 0,-4-23 0,-2 19 0,2 24 0,1 27 0,4-32 0,0 0 0,1 1 0,-1-1 0,1 0 0,0 0 0,0 0 0,0 0 0,1 0 0,-1 0 0,1 0 0,-1-1 0,1 1 0,0 0 0,0-1 0,0 1 0,0-1 0,1 0 0,-1 0 0,1 0 0,-1 0 0,1 0 0,0 0 0,-1-1 0,1 0 0,0 1 0,0-1 0,0 0 0,0 0 0,0 0 0,1-1 0,-1 1 0,0-1 0,0 0 0,6 0 0,0 0 0,1 0 0,-1 0 0,0-1 0,1 0 0,-1-1 0,0 0 0,0 0 0,0-1 0,0-1 0,16-8 0,-15 7 0,-1-2 0,0 1 0,0-1 0,-1-1 0,0 0 0,10-12 0,-14 15 0,-1 0 0,1 0 0,-1 0 0,-1-1 0,1 1 0,-1-1 0,0 0 0,0 0 0,-1 0 0,1 0 0,-1 0 0,-1 0 0,1-7 0,-1 12 0,0 0 0,0 1 0,0-1 0,0 0 0,-1 0 0,1 1 0,0-1 0,0 0 0,-1 1 0,1-1 0,0 0 0,-1 1 0,1-1 0,-1 1 0,1-1 0,-1 1 0,1-1 0,-1 1 0,1-1 0,-1 1 0,0-1 0,1 1 0,-1 0 0,0-1 0,1 1 0,-1 0 0,0-1 0,1 1 0,-1 0 0,0 0 0,1 0 0,-1 0 0,0 0 0,0 0 0,1 0 0,-1 0 0,0 0 0,0 0 0,1 0 0,-1 0 0,0 0 0,1 1 0,-1-1 0,0 0 0,1 0 0,-2 1 0,-2 0 0,1 0 0,-1 1 0,1-1 0,0 1 0,-1 0 0,1-1 0,0 1 0,-5 4 0,-6 9 0,1 1 0,0 1 0,-15 24 0,24-35 0,1 0 0,-1 0 0,1 0 0,1 1 0,-1-1 0,1 1 0,0 0 0,0 0 0,1 0 0,0 0 0,0 0 0,1 0 0,0 11 0,1-16 0,0-1 0,0 1 0,0-1 0,0 1 0,0-1 0,1 1 0,-1-1 0,0 0 0,1 0 0,-1 0 0,1 0 0,-1 0 0,1 0 0,0 0 0,-1-1 0,1 1 0,0 0 0,0-1 0,-1 1 0,1-1 0,0 0 0,0 0 0,0 0 0,-1 0 0,1 0 0,3 0 0,53-3 0,-58 3 0,14-3 0,-1 0 0,0 0 0,-1-1 0,1-1 0,0 0 0,-1-1 0,0-1 0,-1 1 0,0-2 0,0 0 0,0 0 0,-1-1 0,0 0 0,12-14 0,-2-1 0,0-1 0,-2-2 0,-1 1 0,27-58 0,-44 84 0,0 0 0,0 0 0,1 0 0,-1 0 0,0 0 0,0 0 0,0-1 0,0 1 0,0 0 0,0 0 0,1 0 0,-1 0 0,0 0 0,0-1 0,0 1 0,0 0 0,0 0 0,0 0 0,0 0 0,0-1 0,0 1 0,0 0 0,0 0 0,0 0 0,0 0 0,0-1 0,0 1 0,0 0 0,0 0 0,0 0 0,0-1 0,0 1 0,0 0 0,0 0 0,0 0 0,0 0 0,0-1 0,0 1 0,0 0 0,0 0 0,-1 0 0,1 0 0,0 0 0,0-1 0,0 1 0,0 0 0,0 0 0,-1 0 0,1 0 0,0 0 0,0 0 0,0 0 0,0-1 0,-1 1 0,1 0 0,0 0 0,0 0 0,0 0 0,0 0 0,-1 0 0,1 0 0,0 0 0,-17 8 0,-17 17 0,19-10 0,1 1 0,0 0 0,-23 37 0,33-46 0,0 0 0,0 1 0,0-1 0,1 1 0,0 0 0,1 0 0,0 0 0,0 0 0,0 1 0,1-1 0,1 0 0,-1 1 0,2 9 0,0-16 0,-1 0 0,1 0 0,0 0 0,0 0 0,0 0 0,0-1 0,1 1 0,-1 0 0,0-1 0,1 1 0,-1-1 0,1 1 0,0-1 0,-1 0 0,1 1 0,0-1 0,0 0 0,0 0 0,0 0 0,0-1 0,0 1 0,0 0 0,0-1 0,0 1 0,0-1 0,0 0 0,0 0 0,0 0 0,1 0 0,2 0 0,4 0 0,0 0 0,-1-1 0,1 0 0,0 0 0,0-1 0,10-3 0,-6-1 0,0-1 0,0 0 0,0-1 0,-1-1 0,-1 1 0,1-2 0,-2 0 0,1 0 0,-1-1 0,11-15 0,10-16 0,36-68 0,-56 91 0,1 1 0,-1-1 0,-1-1 0,-1 0 0,0 0 0,8-34 0,-17 53 0,0 1 0,0 0 0,0-1 0,0 1 0,0 0 0,0 0 0,0-1 0,0 1 0,0 0 0,0 0 0,0-1 0,-1 1 0,1 0 0,0 0 0,0-1 0,0 1 0,0 0 0,0 0 0,-1-1 0,1 1 0,0 0 0,0 0 0,0 0 0,-1-1 0,1 1 0,0 0 0,0 0 0,-1 0 0,1 0 0,0 0 0,0 0 0,-1 0 0,1-1 0,0 1 0,-1 0 0,1 0 0,0 0 0,0 0 0,-1 0 0,1 0 0,0 0 0,-1 0 0,1 1 0,0-1 0,0 0 0,-1 0 0,1 0 0,0 0 0,0 0 0,-1 0 0,1 0 0,0 1 0,0-1 0,-1 0 0,1 0 0,0 0 0,0 0 0,0 1 0,0-1 0,-1 0 0,1 0 0,0 1 0,0-1 0,-20 16 0,1 1 0,0 1 0,2 1 0,0 0 0,1 2 0,-14 22 0,27-38 0,-16 21 0,-25 47 0,40-65 0,0 1 0,1-1 0,0 0 0,0 1 0,1 0 0,0 0 0,0-1 0,1 1 0,0 0 0,1 16 0,1-23 0,-1-1 0,1 0 0,0 1 0,-1-1 0,1 0 0,0 1 0,0-1 0,0 0 0,0 0 0,0 0 0,0 0 0,0 0 0,0 0 0,1 0 0,-1 0 0,0 0 0,1-1 0,-1 1 0,0 0 0,1-1 0,-1 1 0,1-1 0,-1 0 0,1 1 0,-1-1 0,1 0 0,-1 0 0,1 0 0,-1 0 0,3 0 0,50-4 0,-35-1 0,-1-1 0,1-1 0,-1-1 0,0-1 0,-1 0 0,0-1 0,-1-1 0,0-1 0,0 0 0,-1-1 0,-1 0 0,0-1 0,15-22 0,-13 9 0,-16 27 0,0 0 0,0 0 0,0 0 0,0 0 0,0-1 0,0 1 0,-1 0 0,1 0 0,0 0 0,0 0 0,0 0 0,0 0 0,0-1 0,0 1 0,-1 0 0,1 0 0,0 0 0,0 0 0,0 0 0,0 0 0,0 0 0,-1 0 0,1 0 0,0 0 0,0 0 0,0 0 0,0 0 0,-1 0 0,1 0 0,0 0 0,0 0 0,0 0 0,0 0 0,-1 0 0,1 0 0,0 0 0,0 0 0,0 0 0,0 0 0,0 0 0,-1 0 0,1 0 0,0 0 0,0 1 0,0-1 0,0 0 0,0 0 0,0 0 0,-1 0 0,1 0 0,0 0 0,0 1 0,0-1 0,0 0 0,0 0 0,0 0 0,0 0 0,0 0 0,0 1 0,0-1 0,0 0 0,0 0 0,-11 9 0,5-2 0,1 0 0,-1 1 0,1-1 0,1 1 0,-1 0 0,1 1 0,1-1 0,-1 1 0,2-1 0,-1 1 0,1 0 0,0 0 0,1 0 0,0 11 0,1-18 0,1-1 0,0 1 0,-1-1 0,1 0 0,0 1 0,0-1 0,0 0 0,0 0 0,1 0 0,-1 0 0,0 0 0,0 0 0,1 0 0,-1 0 0,0 0 0,1 0 0,-1-1 0,1 1 0,-1 0 0,1-1 0,-1 0 0,1 1 0,0-1 0,-1 0 0,1 0 0,-1 0 0,1 0 0,0 0 0,-1 0 0,1 0 0,2-1 0,53-7 0,-43 4-26,1-2 1,-1 0-1,17-10 0,-18 8 1,1 2 0,-1 0 0,19-6 0,-31 13 19,0-1-1,0 1 1,0 0-1,0 0 1,0 0-1,0 0 1,-1 0-1,1 1 1,0-1 0,-1 0-1,1 0 1,-1 0-1,1 0 1,-1 1-1,1-1 1,-1 0-1,0 1 1,0-1-1,0 0 1,0 2-1,1 0-4,-1 0-1,1 0 0,0 0 0,0 0 0,0 0 1,0 0-1,0-1 0,0 1 0,1 0 0,0-1 0,1 3 1,1-4-25,0 1 1,0-1 0,0 0 0,0 0 0,0-1 0,0 1-1,0-1 1,0 0 0,0 0 0,0 0 0,0-1 0,0 1-1,0-1 1,0 0 0,-1 0 0,1 0 0,4-2 0,33-6-443,-40 10 450,0-1 0,0 1 0,0-1-1,-1 1 1,1-1 0,0 1 0,0 0 0,0-1 0,0 1-1,-1 0 1,1-1 0,0 1 0,-1 0 0,1 0-1,-1 0 1,1 0 0,-1 0 0,1 0 0,-1 0 0,0 0-1,1 0 1,-1 0 0,0 0 0,0 0 0,0 0 0,0 0-1,0 0 1,0 0 0,0 2 0,1 41 29,-2-34-59,1 8 55,-1 0 1,0-1-1,-1 1 0,-1-1 1,-1 0-1,-1 0 0,0 0 1,-1 0-1,-11 21 0,15-36 11,1 0-1,-1 0 0,1 0 0,-1 0 0,0 0 1,0-1-1,0 1 0,0 0 0,0-1 1,0 0-1,0 1 0,0-1 0,0 0 1,-1 0-1,1 0 0,0-1 0,-1 1 1,1-1-1,-1 1 0,1-1 0,-1 0 1,-3 0-1,4 0 12,0 0 0,1 0 0,-1 0 0,0-1 1,0 1-1,1 0 0,-1-1 0,0 0 0,1 1 0,-1-1 0,1 0 1,-1 0-1,1 0 0,-1 0 0,1 0 0,-1 0 0,1-1 1,0 1-1,0 0 0,0-1 0,-1 1 0,2-1 0,-1 1 0,0-1 1,0 1-1,0-1 0,1 0 0,-1 1 0,1-1 0,-1 0 1,0-2-1,1-1-4,-1-1 1,0 0 0,1 1 0,0-1-1,1 0 1,-1 1 0,1-1 0,0 0 0,0 1-1,1-1 1,-1 1 0,1 0 0,1-1-1,-1 1 1,1 0 0,0 0 0,0 1-1,0-1 1,1 0 0,-1 1 0,8-7-1,-2 4-212,1 0 0,-1 1 0,1 0 0,0 1 0,0 0 0,1 0 0,0 1 0,-1 1 0,1 0 0,13-2 0,53-13-11216,-30 7-1543</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7.307"/>
    </inkml:context>
    <inkml:brush xml:id="br0">
      <inkml:brushProperty name="width" value="0.025" units="cm"/>
      <inkml:brushProperty name="height" value="0.025" units="cm"/>
    </inkml:brush>
  </inkml:definitions>
  <inkml:trace contextRef="#ctx0" brushRef="#br0">139 49 7335,'11'-4'2890,"24"-12"2511,-34 16-5004,0 0 1,0-1-1,-1 1 0,1-1 0,0 1 0,0-1 1,0 0-1,0 1 0,-1-1 0,1 0 1,0 1-1,-1-1 0,1 0 0,-1 0 0,1 0 1,-1 0-1,1 0 0,-1 0 0,1 1 1,-1-1-1,0 0 0,0 0 0,1 0 1,-1 0-1,0 0 0,0 0 0,0 0 0,0-2 1,-2 2-124,-1 0 1,1 0 0,0 1-1,-1-1 1,1 1-1,-1-1 1,1 1 0,-1 0-1,1 0 1,-1 0 0,1 0-1,-5 1 1,2 0 46,-4 0-304,0 1 1,0 0-1,0 1 0,1 0 0,-1 0 0,1 1 0,-1 0 0,1 0 0,0 1 0,1 0 0,-1 0 0,1 1 0,0 0 1,1 0-1,-1 1 0,1 0 0,0 0 0,1 1 0,-7 10 0,12-17-27,0-1 1,-1 1-1,1-1 0,0 1 1,0-1-1,0 1 0,0-1 1,0 1-1,0-1 0,0 1 0,0-1 1,0 1-1,0-1 0,0 1 1,0-1-1,0 1 0,0-1 1,0 1-1,0-1 0,1 1 1,-1-1-1,0 1 0,0-1 1,1 1-1,-1-1 0,0 0 0,0 1 1,1-1-1,-1 0 0,0 1 1,2 0-1,18 5-602,36-6-588,-43 0 1059,0 0 98,0 0 0,0 1 0,0 0 1,0 1-1,20 6 0,-30-7 37,0 0-1,0 0 0,0 0 1,0 1-1,-1-1 1,1 1-1,0 0 0,-1-1 1,1 1-1,-1 0 0,0 1 1,0-1-1,0 0 1,0 1-1,0-1 0,0 1 1,0-1-1,-1 1 0,1 0 1,-1 0-1,0 0 1,0 0-1,0 0 0,0 0 1,-1 0-1,1 0 0,-1 0 1,1 6-1,-2-7 67,0 1 0,0-1 0,1 0 0,-1 1-1,-1-1 1,1 0 0,0 0 0,0 1 0,-1-1 0,0 0 0,1-1 0,-1 1-1,0 0 1,0 0 0,0-1 0,0 1 0,0-1 0,0 1 0,0-1-1,0 0 1,-1 0 0,1 0 0,0 0 0,-1 0 0,1-1 0,-3 1-1,-72 15 1533,72-15-1463,-9 1-6,0 0 1,0-1 0,0-1-1,0 0 1,-18-3 0,31 3-184,1-1 0,-1 1 1,1 0-1,-1-1 1,0 1-1,1 0 1,-1-1-1,1 1 0,0-1 1,-1 1-1,1-1 1,-1 1-1,1-1 0,0 1 1,-1-1-1,1 1 1,0-1-1,0 0 0,-1 1 1,1-1-1,0 1 1,0-1-1,0 0 0,0 1 1,0-1-1,0 1 1,0-1-1,0 0 1,0 1-1,0-1 0,0 0 1,0 1-1,0-1 1,0 1-1,1-1 0,-1 0 1,0 1-1,0-1 1,1 1-1,-1-1 0,0 1 1,1-1-1,-1 1 1,1-1-1,-1 1 1,0-1-1,1 1 0,-1-1 1,2 1-1,22-27-3708,45-34-5414,-27 23 2968</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8.075"/>
    </inkml:context>
    <inkml:brush xml:id="br0">
      <inkml:brushProperty name="width" value="0.025" units="cm"/>
      <inkml:brushProperty name="height" value="0.025" units="cm"/>
    </inkml:brush>
  </inkml:definitions>
  <inkml:trace contextRef="#ctx0" brushRef="#br0">53 1 15887,'0'0'10287,"-1"13"-8947,-4 39-143,-13 50 0,8-50-600,2 1 0,-2 60 0,13-106-403,3-13 170,4-13 146,-6 2-510,-1-1 0,0 1 0,-1-1 0,-2 0 0,1 0 0,-2 0 0,-3-19 0,0 24 0,0 18 0,0 21 0,4-20 0,0 0 0,0 0 0,1 0 0,0 0 0,0 0 0,0 0 0,1 0 0,0-1 0,0 1 0,5 8 0,-5-10 0,0-1 0,1-1 0,-1 1 0,1 0 0,0-1 0,-1 1 0,1-1 0,0 0 0,0 0 0,1 0 0,-1 0 0,0-1 0,1 1 0,-1-1 0,1 0 0,-1 0 0,1 0 0,6 1 0,-1-1 0,-1 0 0,1 0 0,-1-1 0,1 0 0,-1-1 0,1 1 0,-1-2 0,1 1 0,-1-1 0,0-1 0,0 1 0,0-1 0,0-1 0,0 1 0,-1-1 0,1-1 0,-1 1 0,0-1 0,0-1 0,-1 1 0,0-1 0,0 0 0,0-1 0,-1 1 0,6-10 0,-17 68 0,5-49 0,0-1 0,0 1 0,1 0 0,-1 0 0,1-1 0,0 1 0,0 0 0,0 0 0,0 0 0,0-1 0,0 1 0,1 0 0,-1 0 0,3 4 0,-3-6 0,1 0 0,0 0 0,-1-1 0,1 1 0,0 0 0,0 0 0,0 0 0,0-1 0,0 1 0,0 0 0,0-1 0,0 1 0,0-1 0,0 1 0,0-1 0,0 0 0,0 1 0,0-1 0,0 0 0,0 0 0,1 0 0,-1 0 0,0 0 0,1 0 0,6-1 0,0 0 0,0-1 0,-1 0 0,1-1 0,-1 0 0,0 0 0,0 0 0,12-8 0,18-15 0,-30 19 0,1 2 0,-1-1 0,1 1 0,0 0 0,0 0 0,1 1 0,-1 0 0,1 1 0,0 0 0,0 0 0,18-2 0,-26 5 0,0 0 0,1 1 0,-1-1 0,0 1 0,0-1 0,0 1 0,0-1 0,0 1 0,0-1 0,0 1 0,0 0 0,0 0 0,-1-1 0,1 1 0,0 0 0,0 0 0,-1 0 0,1 0 0,0 0 0,-1 0 0,1 0 0,-1 0 0,0 0 0,1 0 0,-1 0 0,0 1 0,1-1 0,-1 2 0,0-2 0,0 1 0,1-1 0,-1 1 0,0-1 0,1 0 0,-1 1 0,1-1 0,-1 0 0,1 0 0,0 1 0,-1-1 0,1 0 0,0 0 0,0 0 0,0 0 0,0 0 0,0 0 0,0 0 0,0 0 0,0-1 0,1 1 0,-1 0 0,0 0 0,0-1 0,1 1 0,-1-1 0,2 1 0,4-1 0,0-1 0,1 0 0,-1 0 0,0-1 0,0 0 0,0 0 0,0 0 0,-1-1 0,1 0 0,-1 0 0,11-8 0,-10 7 0,0-1 0,0 1 0,1 1 0,0 0 0,-1 0 0,1 0 0,0 1 0,0 0 0,16-1 0,-23 3 0,0 0 0,0 0 0,0 1 0,0-1 0,0 1 0,0-1 0,-1 1 0,1-1 0,0 1 0,0 0 0,0-1 0,-1 1 0,1 0 0,0 0 0,-1 0 0,1-1 0,-1 1 0,1 0 0,-1 0 0,1 0 0,-1 0 0,0 0 0,1 0 0,-1 0 0,0 0 0,0 0 0,0 0 0,0 1 0,5 42 0,-3-22 0,-2-20-64,0 0 0,1-1 1,-1 1-1,1 0 0,0 0 0,-1-1 0,1 1 0,0 0 1,0-1-1,0 1 0,0-1 0,0 1 0,1-1 1,-1 1-1,0-1 0,1 0 0,-1 0 0,1 0 0,-1 0 1,1 0-1,0 0 0,-1 0 0,1 0 0,0 0 0,-1-1 1,1 1-1,0-1 0,0 0 0,0 1 0,0-1 1,0 0-1,-1 0 0,1 0 0,0 0 0,0 0 0,0-1 1,0 1-1,2-1 0,1 0-452,1-1-1,-1 1 1,0-1-1,0 0 1,0-1 0,0 1-1,0-1 1,0 0 0,-1 0-1,1 0 1,7-9-1,1-4-8638</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8.402"/>
    </inkml:context>
    <inkml:brush xml:id="br0">
      <inkml:brushProperty name="width" value="0.025" units="cm"/>
      <inkml:brushProperty name="height" value="0.025" units="cm"/>
    </inkml:brush>
  </inkml:definitions>
  <inkml:trace contextRef="#ctx0" brushRef="#br0">0 9 21268,'0'0'9545,"69"-9"-16111,-48 18 128,-3 1-3876</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8.743"/>
    </inkml:context>
    <inkml:brush xml:id="br0">
      <inkml:brushProperty name="width" value="0.025" units="cm"/>
      <inkml:brushProperty name="height" value="0.025" units="cm"/>
    </inkml:brush>
  </inkml:definitions>
  <inkml:trace contextRef="#ctx0" brushRef="#br0">2 0 13293,'0'0'3934,"0"9"-122,0 5-2637,-1-6-289,0 0 1,1 0 0,0 1-1,1-1 1,-1 0-1,2 0 1,-1 1 0,1-1-1,5 13 1,-6-20-861,1 0 0,0 0-1,-1 0 1,1 0 0,0 0 0,0 0 0,0 0 0,0-1-1,0 1 1,0-1 0,0 1 0,0-1 0,0 0-1,0 0 1,0 0 0,0 0 0,0 0 0,0 0-1,0 0 1,0-1 0,0 1 0,2-2 0,44-16 159,-6-7-204,-31 17 13,1 0-1,0 1 1,1 0 0,0 1-1,0 1 1,15-5-1,-27 10-1,0 1 0,0-1-1,-1 0 1,1 0 0,0 1-1,0-1 1,0 1 0,0-1 0,0 1-1,0-1 1,-1 1 0,1-1-1,0 1 1,0 0 0,-1-1-1,1 1 1,-1 0 0,1 0-1,0 0 1,-1-1 0,0 1-1,1 0 1,-1 0 0,1 0-1,-1 0 1,0 0 0,0 0-1,1 0 1,-1 0 0,0 0-1,0 0 1,0 0 0,0 0-1,0 0 1,0 0 0,-1 1-1,1 52 143,-1-40-130,1-13 0,0-1 1,0 0 0,0 1 0,0-1 0,0 0-1,0 1 1,1-1 0,-1 1 0,0-1 0,0 0-1,0 1 1,0-1 0,0 0 0,0 1-1,1-1 1,-1 0 0,0 1 0,0-1 0,1 0-1,-1 0 1,0 1 0,0-1 0,1 0 0,-1 0-1,0 1 1,1-1 0,-1 0 0,0 0 0,1 0-1,-1 1 1,0-1 0,1 0 0,-1 0 0,0 0-1,1 0 1,-1 0 0,1 0 0,-1 0 0,0 0-1,1 0 1,22-6 386,16-18 164,-31 19-555,59-39 0,-61 41 0,0 0 0,1 0 0,-1 0 0,1 1 0,0 0 0,0 0 0,-1 1 0,1-1 0,8 1 0,-14 2 0,0 0 0,0 0 0,0 0 0,0 1 0,0-1 0,0 0 0,0 1 0,0-1 0,-1 0 0,1 1 0,0-1 0,-1 1 0,1-1 0,-1 1 0,0-1 0,0 1 0,1 0 0,-1-1 0,0 1 0,0-1 0,0 1 0,-1-1 0,1 3 0,-3 41 0,-1-34-481,3 1-2480,16-8-1647,-3-4-2685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09.256"/>
    </inkml:context>
    <inkml:brush xml:id="br0">
      <inkml:brushProperty name="width" value="0.025" units="cm"/>
      <inkml:brushProperty name="height" value="0.025" units="cm"/>
    </inkml:brush>
  </inkml:definitions>
  <inkml:trace contextRef="#ctx0" brushRef="#br0">0 63 10314,'0'0'18166,"12"4"-17071,-1 1-989,1-2 0,0 1 1,1-2-1,-1 1 0,0-2 0,20 1 1,-29-2-61,0 1 1,0-1 0,0 0-1,0-1 1,0 1-1,0 0 1,-1-1 0,1 0-1,0 1 1,0-1 0,0 0-1,0-1 1,-1 1-1,1 0 1,0-1 0,-1 0-1,1 1 1,-1-1 0,0 0-1,0 0 1,0 0-1,0-1 1,0 1 0,0-1-1,0 1 1,-1-1 0,1 1-1,-1-1 1,0 0-1,1 1 1,-2-1 0,1 0-1,0 0 1,0 0 0,-1 0-1,0 0 1,1 0-1,-1-4 1,0 6-39,0 1-1,0-1 1,0 0-1,0 1 1,-1-1-1,1 1 1,0-1-1,0 0 1,0 1-1,0-1 1,-1 1-1,1-1 1,0 1 0,-1-1-1,1 1 1,0-1-1,-1 1 1,1-1-1,-1 1 1,1 0-1,0-1 1,-1 1-1,1 0 1,-1-1-1,1 1 1,-1 0 0,0-1-1,1 1 1,-1 0-1,0-1 1,-24 2 193,-20 16-6,32-9-195,1 1 0,0 1 0,-16 17 0,25-24 0,0 1 0,0-1 0,0 1 0,1-1 0,-1 1 0,1 0 0,0 0 0,0 0 0,0 0 0,1 0 0,-1 0 0,1 0 0,0 1 0,0-1 0,1 0 0,-1 8 0,2-11 0,-1 0 0,1 0 0,0 0 0,0 0 0,0 0 0,0 0 0,0 0 0,0 0 0,0 0 0,0-1 0,1 1 0,-1 0 0,0-1 0,0 1 0,1-1 0,-1 1 0,0-1 0,0 0 0,1 1 0,-1-1 0,0 0 0,1 0 0,-1 0 0,1 0 0,-1 0 0,2-1 0,45-1 0,-45 2 0,12-3 0,1 0 0,-1-2 0,1 0 0,-1 0 0,-1-1 0,21-12 0,-18 9 0,1 1 0,0 0 0,33-9 0,-50 17 0,-1 0 0,1 0 0,-1 0 0,1 0 0,-1 0 0,1 0 0,-1 0 0,1 0 0,-1 0 0,1 0 0,-1 0 0,1 0 0,-1 0 0,1 0 0,-1 0 0,1 0 0,-1 1 0,1-1 0,-1 0 0,1 0 0,-1 1 0,0-1 0,1 0 0,-1 1 0,1-1 0,-1 0 0,0 1 0,1-1 0,-1 1 0,0-1 0,0 0 0,1 1 0,-1-1 0,0 1 0,0-1 0,0 1 0,1-1 0,-1 1 0,0-1 0,0 1 0,0 29 0,0 2 0,0-32 0,0 1 0,0 0 0,1-1 0,-1 1 0,0 0 0,0-1 0,0 1 0,1-1 0,-1 1 0,0 0 0,0-1 0,1 1 0,-1-1 0,1 1 0,-1-1 0,1 1 0,-1-1 0,0 1 0,1-1 0,0 1 0,-1-1 0,1 1 0,-1-1 0,1 0 0,-1 1 0,1-1 0,0 0 0,-1 0 0,1 0 0,0 1 0,0-1 0,13 0 0,-1-1 0,1 0 0,-1-1 0,0 0 0,1-1 0,15-6 0,-15 4 0,1 1 0,-1 1 0,1 1 0,23-2 0,-37 4-58,0 0 0,-1 1 1,1-1-1,0 1 0,-1-1 0,1 1 1,0 0-1,-1-1 0,1 1 0,0 0 1,-1-1-1,1 1 0,-1 0 0,0-1 0,1 1 1,-1 0-1,1 0 0,-1 0 0,0 0 1,0-1-1,1 1 0,-1 0 0,0 0 1,0 0-1,0 0 0,0 0 0,0 0 0,0-1 1,0 1-1,-1 0 0,1 0 0,0 0 1,0 0-1,-1 1 0,-8 33-5687</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0.657"/>
    </inkml:context>
    <inkml:brush xml:id="br0">
      <inkml:brushProperty name="width" value="0.025" units="cm"/>
      <inkml:brushProperty name="height" value="0.025" units="cm"/>
    </inkml:brush>
  </inkml:definitions>
  <inkml:trace contextRef="#ctx0" brushRef="#br0">5 207 16432,'-1'-2'158,"0"-1"1,1 1 0,-1 0 0,0 0 0,1 0 0,0-1 0,0 1-1,0 0 1,0 0 0,0-1 0,0 1 0,0 0 0,1 0 0,-1-1 0,1 1-1,-1 0 1,1 0 0,0 0 0,0 0 0,2-4 0,0 2 394,0 1-1,1-1 1,-1 1 0,1-1 0,0 1 0,-1 0-1,1 0 1,0 1 0,7-4 0,1 0 514,1 1 1,0 0-1,0 1 0,0 1 0,1 0 1,18-2-1,-31 5-1067,1 0 0,0 0 0,-1 0 0,1 0 1,-1 0-1,1 0 0,-1 0 0,1 1 0,-1-1 0,1 0 0,-1 1 0,1-1 1,-1 1-1,1 0 0,-1 0 0,1-1 0,-1 1 0,0 0 0,0 0 0,1 0 1,-1 0-1,0 1 0,0-1 0,0 0 0,0 0 0,1 3 0,0 0 1,-1 0-1,0 0 0,0 1 1,0-1-1,0 0 0,-1 0 1,1 1-1,-1-1 0,-1 9 1,-2 9-12,0 0 0,-14 41 1,17-62 8,-2 4 6,-2 10-212,-1 0 0,2 1 1,-3 18-1,6-34 207,0 1 0,0-1 0,0 0 0,0 1 0,0-1 0,0 0 0,0 1 0,0-1 0,0 0 0,0 1 0,0-1 0,0 0 0,0 1 0,0-1 0,1 0-1,-1 1 1,0-1 0,0 0 0,0 0 0,0 1 0,1-1 0,-1 0 0,0 0 0,0 1 0,0-1 0,1 0 0,-1 0 0,0 1 0,0-1 0,1 0 0,-1 0 0,0 0 0,1 0 0,-1 0 0,0 1 0,1-1 0,-1 0 0,0 0 0,0 0 0,1 0 0,-1 0 0,1 0 0,18-6 72,14-17 169,-9 2-164,-1-1 0,-1-1 1,-1-1-1,-1-1 0,-2 0 0,24-42 1,-42 104-1065,1-20 972,-1-6 25,-1-7-8,1 0 0,0 0 0,0 0 0,1 0 0,-1 1 0,1-1-1,-1-1 1,1 1 0,3 6 0,-3-8 27,0-1-1,1 0 0,-1 0 1,0 0-1,1 1 1,-1-1-1,1-1 1,0 1-1,-1 0 0,1 0 1,0-1-1,-1 1 1,1 0-1,0-1 1,0 0-1,0 1 0,-1-1 1,1 0-1,0 0 1,0 0-1,0 0 1,0-1-1,-1 1 0,1 0 1,2-1-1,4-1-6,0-1-1,-1 1 0,1-1 0,-1 0 0,0-1 1,0 0-1,0 0 0,0 0 0,-1-1 1,0 0-1,0 0 0,10-12 0,-10 12-15,-1-1-1,0 1 1,-1-1-1,0 0 1,0 0-1,0-1 1,0 1-1,-1-1 1,0 0-1,-1 0 1,1 0-1,-2 0 1,3-15-1,-4 22-4,0 0 0,0 0 0,0-1 0,0 1 0,0 0 0,0 0 0,0 0 0,0 0 0,0 0 0,-1-1 0,1 1 0,0 0 0,0 0 0,0 0 0,0 0 0,0 0 0,0 0 0,-1 0 0,1-1 0,0 1 0,0 0 0,0 0 0,0 0 0,-1 0 0,1 0 0,0 0 0,0 0 0,0 0 0,-1 0 0,1 0 0,0 0 0,0 0 0,0 0 0,0 0 0,-1 0 0,1 0 0,0 0 0,0 0 0,0 0 0,0 1 0,-1-1 0,1 0 0,0 0 0,0 0 0,0 0 0,0 0 0,0 0 0,-1 0 0,1 1 0,0-1 0,0 0 0,0 0 0,0 0 0,0 0 0,0 0 0,0 1 0,0-1 0,0 0 0,0 0 0,-1 0 0,1 0 0,0 1 0,0-1 0,0 0 0,0 0 0,0 0 0,0 1 0,0-1 0,-8 11 0,4-1 0,0-1 0,1 1 0,0-1 0,0 1 0,1 0 0,0 0 0,0 18 0,2-28 0,0 1 0,0-1 0,0 1 0,0-1 0,1 1 0,-1-1 0,0 0 0,0 1 0,1-1 0,-1 1 0,0-1 0,0 0 0,1 1 0,-1-1 0,0 0 0,1 1 0,-1-1 0,0 0 0,1 0 0,-1 1 0,1-1 0,-1 0 0,0 0 0,1 0 0,-1 1 0,1-1 0,-1 0 0,1 0 0,-1 0 0,1 0 0,-1 0 0,0 0 0,1 0 0,-1 0 0,1 0 0,-1 0 0,1 0 0,-1 0 0,1-1 0,-1 1 0,1 0 0,-1 0 0,0 0 0,1-1 0,-1 1 0,0 0 0,1 0 0,0-1 0,22-12 0,-17 8 0,0-1 0,0 1 0,0-1 0,0-1 0,-1 1 0,0-1 0,-1 0 0,1 0 0,-1 0 0,-1 0 0,1-1 0,-1 0 0,-1 0 0,1 0 0,1-12 0,-9 34 0,-5 21 0,10-34 0,0 0 0,0 0 0,0 0 0,0-1 0,0 1 0,0 0 0,0 0 0,1-1 0,-1 1 0,0 0 0,0 0 0,1-1 0,-1 1 0,0 0 0,1-1 0,-1 1 0,1 0 0,-1-1 0,1 1 0,-1-1 0,1 1 0,-1 0 0,1-1 0,0 1 0,-1-1 0,1 0 0,0 1 0,-1-1 0,1 0 0,0 1 0,0-1 0,-1 0 0,1 0 0,0 1 0,0-1 0,-1 0 0,1 0 0,0 0 0,0 0 0,0 0 0,1-1 0,46-1 0,-35 0 0,0 1 0,0 1 0,0 0 0,0 0 0,0 2 0,17 3 0,-26-3 0,0 0 0,-1 1 0,1 0 0,-1 0 0,0 0 0,0 0 0,0 1 0,0-1 0,-1 1 0,1 0 0,-1-1 0,2 6 0,2-2 0,-7-56 0,-1 28 0,1 0 0,2 0 0,0 0 0,6-30 0,-7 50-83,0 1 1,0 0-1,0-1 0,1 1 1,-1 0-1,0-1 0,0 1 1,1 0-1,-1-1 0,0 1 1,0 0-1,1-1 0,-1 1 1,0 0-1,1 0 0,-1-1 1,0 1-1,1 0 0,-1 0 1,0 0-1,1 0 0,-1-1 1,0 1-1,1 0 0,-1 0 1,1 0-1,-1 0 0,0 0 1,1 0-1,-1 0 0,0 0 1,1 0-1,-1 0 0,1 0 1,-1 0-1,0 0 0,1 1 0,0-1 1,17 8-6744,-8-4 2094,0-3-4156</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1.029"/>
    </inkml:context>
    <inkml:brush xml:id="br0">
      <inkml:brushProperty name="width" value="0.025" units="cm"/>
      <inkml:brushProperty name="height" value="0.025" units="cm"/>
    </inkml:brush>
  </inkml:definitions>
  <inkml:trace contextRef="#ctx0" brushRef="#br0">0 1 12396,'0'0'6534,"0"54"-7431,4-45-2883,2-1-4964</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1.561"/>
    </inkml:context>
    <inkml:brush xml:id="br0">
      <inkml:brushProperty name="width" value="0.025" units="cm"/>
      <inkml:brushProperty name="height" value="0.025" units="cm"/>
    </inkml:brush>
  </inkml:definitions>
  <inkml:trace contextRef="#ctx0" brushRef="#br0">0 54 6758,'0'0'22998,"4"1"-22475,2 0-465,-1 0-1,1 0 1,-1 0-1,1-1 1,0 0-1,-1-1 0,1 1 1,-1-1-1,9-2 1,31-2 312,-44 5-370,-1 0 1,1 0-1,0 1 0,-1-1 0,1 0 0,0 0 1,-1 0-1,1 0 0,-1 0 0,1-1 0,0 1 0,-1 0 1,1 0-1,0 0 0,-1 0 0,1-1 0,-1 1 1,1 0-1,0-1 0,-1 1 0,1 0 0,-1-1 0,1 1 1,-1-1-1,0 1 0,1-1 0,-1 1 0,1-1 1,-1 1-1,0-1 0,1 1 0,-1-1 0,0 0 1,0 1-1,1-1 0,-1 1 0,0-1 0,0 0 0,0 1 1,0-1-1,0 0 0,0 1 0,0-1 0,0 0 1,0 1-1,0-1 0,0 1 0,0-2 0,-1 0-24,0-1 0,0 1-1,0 0 1,0 0 0,-1 0 0,1 0-1,0 0 1,-1 0 0,1 0-1,-1 1 1,0-1 0,0 1 0,-1-2-1,-2 1-1070,-4 3-5293,6-1 2207,-4 0-2556</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2.111"/>
    </inkml:context>
    <inkml:brush xml:id="br0">
      <inkml:brushProperty name="width" value="0.025" units="cm"/>
      <inkml:brushProperty name="height" value="0.025" units="cm"/>
    </inkml:brush>
  </inkml:definitions>
  <inkml:trace contextRef="#ctx0" brushRef="#br0">0 86 9321,'0'0'18364,"9"0"-16832,10 0-999,1-1 0,-1 0-1,27-6 1,-41 6-465,0 0-1,0 0 1,0 0 0,0-1-1,0 0 1,-1 0-1,1 0 1,0 0-1,-1-1 1,0 0-1,1 0 1,-1 0 0,0 0-1,-1-1 1,1 1-1,0-1 1,-1 0-1,0 0 1,0-1-1,3-5 1,-6 9-68,1 1 0,-1 0 0,0 0 0,0-1 0,0 1 0,1 0 0,-1-1 0,0 1 0,0 0 0,0-1 0,0 1 0,0 0 0,0-1 0,0 1 0,0 0 0,0-1 0,0 1 0,0-1 0,0 1 0,0 0 0,0-1 0,0 1 0,0 0 0,0-1 0,0 1 0,0 0 0,-1-1 0,1 1 0,0 0 0,0-1 0,0 1 0,-1 0 0,1 0 0,0-1 0,0 1 0,-1 0 0,1 0 0,0-1 0,0 1 0,-1 0 0,-17 3 0,-18 18 0,-21 34 0,51-50 0,1 1 0,-1 1 0,2-1 0,-1 1 0,1 0 0,0 0 0,-5 13 0,9-19 0,0 0 0,0-1 0,0 1 0,0 0 0,0 0 0,0-1 0,0 1 0,0 0 0,0-1 0,1 1 0,-1 0 0,0-1 0,1 1 0,-1 0 0,0-1 0,1 1 0,-1-1 0,1 1 0,-1-1 0,1 1 0,-1-1 0,1 1 0,-1-1 0,1 1 0,-1-1 0,1 1 0,0-1 0,-1 0 0,1 0 0,0 1 0,-1-1 0,1 0 0,0 0 0,-1 0 0,1 1 0,0-1 0,0 0 0,-1 0 0,1 0 0,0 0 0,-1-1 0,1 1 0,0 0 0,0 0 0,0-1 0,43-3 0,-43 4 0,47-10 0,-18 4 0,1 1 0,50-2 0,-79 7 0,-1 0 0,1 0 0,-1 0 0,0 0 0,1 1 0,-1-1 0,0 0 0,1 1 0,-1-1 0,0 1 0,0-1 0,1 1 0,-1 0 0,0 0 0,0-1 0,0 1 0,0 0 0,0 0 0,0 0 0,0 0 0,0 0 0,0 0 0,0 1 0,-1-1 0,1 0 0,0 0 0,-1 1 0,1-1 0,-1 0 0,0 1 0,1-1 0,-1 0 0,0 1 0,0-1 0,0 0 0,0 1 0,0-1 0,0 1 0,0-1 0,0 2 0,5 24 0,-4-26 0,-1-1 0,1 1 0,-1-1 0,0 0 0,1 1 0,-1-1 0,1 0 0,-1 1 0,1-1 0,-1 0 0,1 0 0,-1 0 0,1 1 0,0-1 0,-1 0 0,1 0 0,-1 0 0,1 0 0,-1 0 0,1 0 0,-1 0 0,1 0 0,0 0 0,-1 0 0,1 0 0,-1 0 0,1-1 0,-1 1 0,1 0 0,-1 0 0,1-1 0,-1 1 0,1 0 0,-1-1 0,1 1 0,-1 0 0,1-1 0,-1 1 0,0 0 0,1-1 0,-1 1 0,0-1 0,1 1 0,-1-1 0,0 1 0,1-2 0,17-21 0,-10 9 0,-1 0 0,0-1 0,-1 0 0,0 0 0,-2-1 0,0 0 0,0 0 0,1-16 0,26 55-10570,-14-16 4388,3-2-2530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2.546"/>
    </inkml:context>
    <inkml:brush xml:id="br0">
      <inkml:brushProperty name="width" value="0.025" units="cm"/>
      <inkml:brushProperty name="height" value="0.025" units="cm"/>
    </inkml:brush>
  </inkml:definitions>
  <inkml:trace contextRef="#ctx0" brushRef="#br0">136 133 17424,'0'0'6076,"-11"3"-4363,1 0-1519,1 1 0,0 0 0,0 0 1,0 1-1,1 1 0,-1-1 0,-9 11 0,14-14-134,1 1 0,-1 0 0,1 0 0,0 0 1,0 1-1,0-1 0,1 1 0,-1 0 0,1 0 0,0 0 1,0 0-1,0 0 0,1 0 0,-1 0 0,1 0 0,0 1 0,0-1 1,1 1-1,-1-1 0,1 1 0,0-1 0,1 8 0,-1-11-54,1 0-1,-1 0 0,1-1 1,0 1-1,-1 0 0,1-1 0,0 1 1,-1-1-1,1 1 0,0-1 1,0 1-1,0-1 0,0 0 1,-1 1-1,1-1 0,0 0 0,0 1 1,0-1-1,0 0 0,0 0 1,0 0-1,0 0 0,0 0 1,-1 0-1,1 0 0,1-1 0,27-2 274,-17-2-95,1 0 1,-1-1-1,0 0 0,-1-1 0,1 0 1,-1-1-1,-1 0 0,13-12 0,3-5 778,42-52 0,-10-10-312,-44 66-731,-12 19 3,-6 8-18,-3 7 12,-15 25 166,-23 54-1,40-81-203,1 1-1,1-1 0,-1 1 1,2 0-1,0 0 0,0 0 0,1 0 1,0 1-1,2 21 0,0-33-120,-1 0-1,0 1 0,1-1 0,-1 0 0,1 0 0,-1 1 1,1-1-1,0 0 0,-1 0 0,1 0 0,0 0 0,0 1 1,0-1-1,0 0 0,0-1 0,0 1 0,0 0 0,0 0 1,0 0-1,0-1 0,1 1 0,-1 0 0,0-1 0,0 1 1,1-1-1,-1 0 0,0 1 0,1-1 0,-1 0 0,1 0 1,-1 0-1,0 0 0,1 0 0,-1 0 0,0 0 0,3-1 1,18 1-6121</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2.983"/>
    </inkml:context>
    <inkml:brush xml:id="br0">
      <inkml:brushProperty name="width" value="0.025" units="cm"/>
      <inkml:brushProperty name="height" value="0.025" units="cm"/>
    </inkml:brush>
  </inkml:definitions>
  <inkml:trace contextRef="#ctx0" brushRef="#br0">1 41 7847,'0'0'11916,"8"6"-10731,-1-2-964,0-1 0,0 1 0,0-1 1,0-1-1,0 1 0,1-1 0,0 0 0,-1-1 1,10 1-1,-14-1-6,0-1 0,1 0 0,-1 0 1,0 0-1,0 0 0,0-1 0,0 1 0,0-1 1,1 0-1,-1 1 0,0-2 0,0 1 0,-1 0 1,1 0-1,0-1 0,0 0 0,-1 1 0,1-1 1,-1 0-1,1-1 0,-1 1 0,0 0 0,0 0 1,0-1-1,0 0 0,0 1 0,-1-1 0,1 0 1,-1 0-1,2-4 0,-3 6-115,1 1 1,-1-1-1,0 0 1,1 0-1,-1 0 1,0 0-1,1 1 1,-1-1-1,0 0 1,0 0-1,0 0 1,0 0-1,0 0 1,0 0-1,0 0 1,0 1-1,-1-1 0,1 0 1,0 0-1,0 0 1,-1 0-1,1 1 1,-1-3-1,0 3-78,0 0 0,1-1 1,-1 1-1,0 0 0,0 0 0,0 0 0,1-1 0,-1 1 0,0 0 0,0 0 0,0 0 0,1 0 0,-1 0 1,0 1-1,0-1 0,1 0 0,-1 0 0,0 0 0,0 1 0,0-1 0,-4 3-63,0-1 0,0 0 1,0 1-1,1 0 0,-1 0 0,-5 5 0,6-3 32,-1-1 0,1 1 0,0 0 0,0 0-1,1 0 1,-1 1 0,1-1 0,0 1 0,1 0 0,-1 0 0,1 0 0,0 0 0,1 0 0,0 0-1,0 0 1,-1 9 0,3-14 15,0 1 0,-1-1 0,1 0 0,0 0 0,0 0 0,0 0 0,0 0 0,0 0 0,0 0 0,0 0 0,0-1 0,0 1 0,0 0 0,1 0 0,-1-1 0,0 1 0,0-1 0,1 1 0,-1-1 0,0 0 0,1 0 0,-1 1 0,0-1 0,1 0 0,-1 0 0,1 0 0,-1 0 0,2-1 0,44-2 215,-30-1-200,0-1 0,0-1 0,0 0 0,-1-2 0,17-9 0,-16 8-59,1 0 0,-1 1 0,38-10 0,-54 18 37,-1 0 0,1 0-1,-1 0 1,1 0 0,-1 0 0,1 0 0,0 0 0,-1 0 0,1 0 0,-1 0 0,1 1 0,-1-1 0,1 0 0,-1 0 0,1 0 0,-1 1 0,1-1 0,-1 0 0,1 1 0,-1-1 0,1 1 0,-1-1 0,1 0 0,-1 1 0,0-1 0,1 1 0,-1-1 0,0 1 0,0-1 0,1 1 0,-1-1 0,0 1 0,0-1 0,0 1 0,1 0 0,-1-1 0,0 1 0,0-1 0,0 1 0,0 0 0,0 34 80,-1-15-63,4-19-7,0 0 0,1-1 0,-1 0 0,0 1-1,0-1 1,0 0 0,1-1 0,3 0 0,38-10 18,-37 8-48,-1 1 1,1 0-1,-1 0 0,1 1 1,0 0-1,12 0 1,-20 1-85,1 1 1,-1-1 0,0 0 0,1 1 0,-1-1 0,1 1 0,-1-1 0,0 0 0,1 1 0,-1-1 0,0 1 0,0-1 0,1 1-1,-1-1 1,0 1 0,0-1 0,0 1 0,0 0 0,0-1 0,0 1 0,0-1 0,0 1 0,0-1 0,0 1 0,0-1-1,0 1 1,0-1 0,0 1 0,0 0 0,0-1 0,-1 1 0,1-1 0,0 1 0,0-1 0,-1 1 0,1-1 0,0 0-1,-1 2 1,-10 18-6241,-1-9-4049</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4.026"/>
    </inkml:context>
    <inkml:brush xml:id="br0">
      <inkml:brushProperty name="width" value="0.025" units="cm"/>
      <inkml:brushProperty name="height" value="0.025" units="cm"/>
    </inkml:brush>
  </inkml:definitions>
  <inkml:trace contextRef="#ctx0" brushRef="#br0">211 243 20467,'0'0'2157,"-11"-5"-176,2 0-1537,0 1 0,-1 0 1,1 1-1,-1 0 1,-16-2-1,22 4-417,0 1 1,0-1-1,-1 1 1,1 0-1,0 1 0,0-1 1,-1 1-1,1 0 0,0 0 1,0 0-1,0 1 0,0-1 1,0 1-1,0 0 1,1 0-1,-1 0 0,1 1 1,-1-1-1,-4 6 0,4-5-32,0 1 0,0 0-1,1 0 1,0 0 0,0 0-1,0 0 1,0 1 0,1-1-1,-1 1 1,1 0 0,0 0-1,1 0 1,-1 0 0,1 0-1,0 0 1,0 0 0,0 6-1,2-10 8,-1 0-1,1 0 0,0-1 1,-1 1-1,1 0 0,0 0 1,-1-1-1,1 1 1,0 0-1,0-1 0,0 1 1,0-1-1,0 1 0,0-1 1,0 1-1,0-1 1,-1 0-1,1 1 0,0-1 1,1 0-1,-1 0 0,0 0 1,0 0-1,0 0 1,0 0-1,0 0 0,0 0 1,2-1-1,33-4 221,-18-1-117,0-1 1,0-1-1,0-1 1,-1 0-1,0-2 1,-1 0-1,25-21 1,-9 2 333,0 0 0,36-47 1,-59 66-223,0-1 1,0 1-1,-1-2 0,-1 1 1,0-1-1,7-18 0,-47 77-863,11-8 622,-22 53 1,39-77 23,0 0 1,0 0-1,1 0 1,1 1 0,0 0-1,1-1 1,0 26 0,3-38 9,-1-1 1,0 0 0,1 0 0,0 0-1,-1 0 1,1 0 0,0 0 0,-1 0-1,1 0 1,0 0 0,0 0 0,0 0-1,0 0 1,0 0 0,0-1 0,0 1-1,0 0 1,0-1 0,0 1 0,0-1-1,0 1 1,1-1 0,-1 0-1,0 1 1,0-1 0,0 0 0,1 0-1,-1 0 1,0 0 0,0 0 0,1 0-1,-1 0 1,0 0 0,0-1 0,1 1-1,0-1 1,6 0 88,-1 0 1,1 0-1,0-1 0,-1 0 0,8-4 1,5-3-73,-1-1 1,-1-1 0,1-1-1,-2-1 1,0 0 0,0-1-1,-1-1 1,-1-1 0,0 0-1,13-21 1,-28 37-39,-5 8-61,0-1 0,1 1 1,0 0-1,0 0 0,0 1 1,1-1-1,1 1 0,-1-1 1,1 1-1,1 0 1,0 0-1,0 0 0,1 10 1,0-17 77,1 0 0,0 0 0,1 0 0,-1 0 1,0-1-1,0 1 0,1 0 0,-1-1 0,1 1 1,0-1-1,-1 0 0,1 1 0,0-1 0,0 0 1,0 0-1,0 0 0,0 0 0,0 0 1,0-1-1,0 1 0,0-1 0,0 1 0,0-1 1,0 0-1,0 0 0,1 1 0,-1-2 0,0 1 1,3 0-1,6 0 34,0-1 1,0 0 0,0-1 0,17-4-1,-15 2 19,-1-1 0,0 0 0,0-1 0,-1 0 0,1-1 0,-1 0 0,-1-1 0,0 0 0,0 0 0,0-1 0,-1-1 1,0 0-1,-1 0 0,0-1 0,-1 1 0,0-2 0,7-14 0,-29 54 3,11-21-64,-1 1 1,2-1 0,-1 1 0,1-1-1,0 1 1,-3 13 0,6-18-214,0 1 1,-1-1-1,1 0 0,0 0 0,0 0 1,1 0-1,-1 0 0,1 0 1,-1 0-1,1 1 0,0-2 0,0 1 1,0 0-1,1 0 0,-1 0 0,1 0 1,2 2-1,-3-4-94,0 1-1,1-1 1,-1 0 0,0 0-1,1 0 1,-1 0 0,1-1 0,0 1-1,-1 0 1,1-1 0,0 1-1,-1-1 1,1 1 0,0-1-1,0 0 1,-1 0 0,1 1 0,0-2-1,0 1 1,0 0 0,-1 0-1,1 0 1,0-1 0,0 1-1,-1-1 1,1 1 0,0-1 0,-1 0-1,1 0 1,-1 0 0,1 0-1,2-2 1,13-12-15727</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4.354"/>
    </inkml:context>
    <inkml:brush xml:id="br0">
      <inkml:brushProperty name="width" value="0.025" units="cm"/>
      <inkml:brushProperty name="height" value="0.025" units="cm"/>
    </inkml:brush>
  </inkml:definitions>
  <inkml:trace contextRef="#ctx0" brushRef="#br0">1 0 18866,'0'0'12524</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4.791"/>
    </inkml:context>
    <inkml:brush xml:id="br0">
      <inkml:brushProperty name="width" value="0.025" units="cm"/>
      <inkml:brushProperty name="height" value="0.025" units="cm"/>
    </inkml:brush>
  </inkml:definitions>
  <inkml:trace contextRef="#ctx0" brushRef="#br0">178 0 17649,'0'0'6763,"-9"10"-5567,-4 7-695,0 1-1,0 0 0,2 1 0,1 0 1,0 1-1,-8 24 0,7-15-229,-5 11 171,2 0 0,1 1 0,-12 75 0,25-115-430,-1 0 0,1 1 0,0-1-1,0 0 1,0 0 0,0 0-1,0 0 1,0 1 0,0-1-1,0 0 1,1 0 0,-1 0 0,0 0-1,1 0 1,-1 1 0,0-1-1,1 0 1,0 0 0,-1 0-1,1 0 1,0 0 0,-1 0 0,1-1-1,0 1 1,0 0 0,0 0-1,0 0 1,0-1 0,0 1-1,0-1 1,1 2 0,2-2 33,-1 1 0,0-1 0,0 0 1,1 0-1,-1 0 0,0 0 0,0 0 1,0-1-1,1 0 0,-1 1 0,5-3 0,9-4 130,1-1 1,-1 0-1,17-12 0,14-10-175,-1-3 0,-1-2 0,-2-2 0,-2-2 0,-2-1 0,-1-3 0,36-50 0,-56 62-2480,-18 27-22,-11 17-310,-5 6-3765,-3 0-1537</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5.135"/>
    </inkml:context>
    <inkml:brush xml:id="br0">
      <inkml:brushProperty name="width" value="0.025" units="cm"/>
      <inkml:brushProperty name="height" value="0.025" units="cm"/>
    </inkml:brush>
  </inkml:definitions>
  <inkml:trace contextRef="#ctx0" brushRef="#br0">33 1 14382,'0'0'4164,"-23"72"-1442,19-46-960,0 1-353,3-3-352,1-3-640,0-3-353,2-4-225,13-5-1440,8-4-1538,0-5-2530,3-1-7816</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5.478"/>
    </inkml:context>
    <inkml:brush xml:id="br0">
      <inkml:brushProperty name="width" value="0.025" units="cm"/>
      <inkml:brushProperty name="height" value="0.025" units="cm"/>
    </inkml:brush>
  </inkml:definitions>
  <inkml:trace contextRef="#ctx0" brushRef="#br0">130 9 4933,'0'0'13137,"-11"8"-11252,-5 5-1181,1 0 0,-25 27 0,35-34-450,0 0 0,0 1 0,1-1 0,0 1 0,0 0 0,0 0 0,1 0 0,0 1-1,0-1 1,1 1 0,0-1 0,-2 11 0,4-17-215,0 0 0,0-1 1,0 1-1,0 0 0,0-1 0,0 1 1,0 0-1,1-1 0,-1 1 0,0 0 1,0-1-1,0 1 0,1 0 0,-1-1 1,0 1-1,1-1 0,-1 1 0,1-1 1,-1 1-1,1-1 0,-1 1 0,1-1 1,-1 1-1,1-1 0,-1 1 0,1-1 1,-1 0-1,1 1 0,0-1 0,0 0 1,27 1 1130,-20-2-874,0-1-1,-1 0 0,1 0 0,-1-1 0,9-4 1,-9 3-196,0 0 0,0-1 0,0 0 0,0 0 0,-1 0 0,1-1 0,-2 1 0,1-2 0,-1 1 0,1-1 0,-2 1 0,1-1 0,-1-1 0,0 1 0,0-1 0,-1 1 0,0-1 0,-1 0 0,0 0 0,0 0 0,0-1 0,0-12 0,-2 20-134,0 0-1,-1 0 1,1 0-1,0 0 1,0 1-1,-1-1 0,1 0 1,0 0-1,-1 0 1,1 0-1,-1 1 1,1-1-1,-1 0 1,1 0-1,-1 1 0,0-1 1,1 0-1,-1 1 1,0-1-1,0 1 1,1-1-1,-1 1 0,0-1 1,0 1-1,0-1 1,1 1-1,-1 0 1,0 0-1,0-1 0,0 1 1,0 0-1,0 0 1,0 0-1,0 0 1,0 0-1,0 0 0,1 0 1,-1 0-1,0 1 1,0-1-1,0 0 1,0 0-1,0 1 0,0-1 1,1 1-1,-1-1 1,0 0-1,-1 2 1,-1-1-308,0 0 1,0 0 0,0 1 0,0-1 0,0 1-1,1-1 1,-1 1 0,1 0 0,-1 0 0,1 1-1,-1-1 1,1 0 0,0 1 0,-2 3 0,2 11-4395,10-10-3623,10-6-1320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5.820"/>
    </inkml:context>
    <inkml:brush xml:id="br0">
      <inkml:brushProperty name="width" value="0.025" units="cm"/>
      <inkml:brushProperty name="height" value="0.025" units="cm"/>
    </inkml:brush>
  </inkml:definitions>
  <inkml:trace contextRef="#ctx0" brushRef="#br0">134 1 15759,'0'0'1158,"-10"3"1325,1-1-2115,0 1 1,0 1 0,1 0 0,0 0 0,0 1 0,-14 10-1,18-12-209,-1 0-1,1 1 1,1 0-1,-1 0 0,0 0 1,1 0-1,0 0 0,0 1 1,0-1-1,1 1 1,0 0-1,-1 0 0,2 0 1,-1 0-1,0 0 1,0 8-1,2-12-148,0-1 0,0 1-1,1 0 1,-1-1 0,0 1 0,1-1 0,-1 1 0,0 0-1,1-1 1,-1 1 0,0-1 0,1 1 0,-1-1 0,1 1-1,-1-1 1,1 1 0,0-1 0,-1 0 0,1 1-1,-1-1 1,1 0 0,0 1 0,-1-1 0,1 0 0,-1 0-1,1 0 1,0 0 0,-1 1 0,2-1 0,30 4 369,-16-1-274,-2 0-315,1 1-1,26 11 0,-38-14 184,-1 0 0,1 0 0,-1 1 0,1-1 0,-1 0 0,0 1 0,1 0 0,-1-1 0,0 1 0,0 0 0,0 0 0,0 0-1,-1 0 1,1 1 0,-1-1 0,1 0 0,-1 1 0,0-1 0,1 1 0,-1-1 0,-1 1 0,1 0 0,1 5 0,-3-6 38,1 0 0,-1 0 0,0-1-1,0 1 1,0 0 0,0 0 0,0 0-1,0-1 1,-1 1 0,1 0 0,-1-1-1,1 1 1,-1-1 0,1 0 0,-1 1 0,0-1-1,1 0 1,-1 0 0,0 0 0,-2 0-1,-46 21 59,43-19-92,0 0-182,0-1-1,0 0 0,0 0 1,0 0-1,0 0 0,-11 0 1,17-2 43,-1 0 0,1-1 0,0 1 0,0 0 1,0 0-1,0 0 0,0-1 0,1 1 1,-1 0-1,0-1 0,0 1 0,0-1 1,0 1-1,0-1 0,0 0 0,1 1 1,-1-1-1,0 0 0,0 1 0,0-3 0,0 2-232,0-1 1,0 0-1,1 0 0,-1 0 0,1 0 0,0 0 0,0 0 0,-1 0 0,1 0 0,0 0 0,1 0 0,-1 0 0,0 0 0,1-3 0,10-29-6193</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6.210"/>
    </inkml:context>
    <inkml:brush xml:id="br0">
      <inkml:brushProperty name="width" value="0.025" units="cm"/>
      <inkml:brushProperty name="height" value="0.025" units="cm"/>
    </inkml:brush>
  </inkml:definitions>
  <inkml:trace contextRef="#ctx0" brushRef="#br0">123 1 13293,'0'0'7623,"2"8"-6716,0 2-684,0 0 1,-1 0-1,-1 0 0,0 0 0,0 0 0,-1 1 0,0-1 0,-1-1 0,0 1 0,-6 17 1,-6 11 1284,-28 53 0,25-59-1137,2 1-1,-11 38 1,26-71-409,0 0 0,0 0 1,-1 0-1,1 0 0,0 0 1,0 1-1,0-1 0,0 0 1,0 0-1,0 0 0,0 0 1,0 0-1,-1 1 0,1-1 1,0 0-1,0 0 0,0 0 1,0 1-1,0-1 0,0 0 1,0 0-1,0 0 0,0 0 1,0 1-1,0-1 0,0 0 1,0 0-1,0 0 0,1 1 1,-1-1-1,0 0 1,0 0-1,0 0 0,0 0 1,0 1-1,0-1 0,0 0 1,0 0-1,1 0 0,-1 0 1,0 0-1,0 0 0,0 1 1,0-1-1,0 0 0,1 0 1,-1 0-1,0 0 0,0 0 1,0 0-1,1 0 0,10-7-562,11-18-2,30-83-1245,-52 108 1843,0 0-1,0-1 1,0 1 0,0 0 0,1-1-1,-1 1 1,0 0 0,0 0-1,0-1 1,1 1 0,-1 0-1,0-1 1,0 1 0,1 0-1,-1 0 1,0 0 0,0-1-1,1 1 1,-1 0 0,0 0-1,1 0 1,-1 0 0,0 0-1,1 0 1,-1 0 0,0-1-1,1 1 1,-1 0 0,0 0-1,1 0 1,-1 0 0,0 0-1,1 1 1,-1-1 0,0 0-1,1 0 1,-1 0 0,0 0-1,1 0 1,-1 0 0,0 0 0,1 1-1,-1-1 1,0 0 0,1 0-1,-1 0 1,0 1 0,0-1-1,0 0 1,1 0 0,-1 1-1,0-1 1,0 0 0,0 1-1,1-1 1,-1 0 0,0 1-1,0-1 1,0 0 0,0 1-1,0-1 1,0 1 0,9 26 344,-8-23-248,0-1 29,-1 0-1,1 0 0,0 0 0,0 0 0,0 0 1,1 0-1,-1 0 0,1-1 0,0 1 0,-1-1 1,1 1-1,0-1 0,0 1 0,1-1 1,-1 0-1,0 0 0,1 0 0,-1-1 0,1 1 1,0 0-1,0-1 0,-1 0 0,1 0 1,0 1-1,0-2 0,0 1 0,0 0 0,0-1 1,0 1-1,1-1 0,-1 0 0,0 0 0,0 0 1,0 0-1,0-1 0,0 1 0,0-1 1,4-1-1,-3 0 61,1 0-1,-1 0 1,1 0 0,-1-1 0,0 1 0,0-1-1,0 0 1,-1 0 0,1-1 0,-1 1 0,1-1-1,-1 0 1,0 0 0,-1 0 0,1 0 0,-1 0 0,1 0-1,-1-1 1,-1 1 0,1-1 0,-1 0 0,1 1-1,-1-1 1,0-6 0,-1 10-181,1-1 0,-1 0 1,0 0-1,0 0 0,0 0 0,0 0 1,-1 0-1,1 0 0,0 0 0,-1 0 1,0 1-1,1-1 0,-1 0 0,0 0 1,0 1-1,0-1 0,0 0 0,0 1 1,0-1-1,0 1 0,-3-3 0,3 3-1,-1 1 1,1 0-1,-1-1 0,1 1 0,0 0 0,-1 0 0,1-1 0,-1 1 1,1 0-1,-1 0 0,1 1 0,-1-1 0,1 0 0,0 0 0,-1 1 1,1-1-1,-1 1 0,1-1 0,0 1 0,0 0 0,-1-1 0,1 1 1,0 0-1,0 0 0,0 0 0,0 0 0,0 0 0,0 0 0,0 0 1,-1 2-1,-5 3-14,1 1 1,-1 0-1,1 0 1,1 0-1,-1 1 1,2 0-1,-1 0 1,1 0-1,0 1 1,0-1-1,1 1 1,0 0-1,-2 15 1,6-23 18,0 0-1,0 0 1,0 0 0,0 0 0,0 0 0,0 0 0,0 0 0,0-1-1,0 1 1,0 0 0,1-1 0,-1 1 0,0-1 0,0 1 0,1-1-1,-1 0 1,0 1 0,1-1 0,-1 0 0,1 0 0,-1 0 0,0 0-1,1 0 1,-1 0 0,0 0 0,2-1 0,41-2 116,28-19-207,-59 17 49,-1 1-1,1 0 0,0 1 1,-1 0-1,1 1 0,23-2 0,-36 5 24,1-1-1,0 1 1,0-1-1,0 1 1,0-1 0,-1 1-1,1-1 1,0 1-1,0 0 1,-1 0-1,1-1 1,-1 1-1,1 0 1,0 0-1,-1 0 1,0-1-1,1 1 1,-1 0-1,1 0 1,-1 0-1,0 0 1,0 0 0,0 0-1,1 0 1,-1 0-1,0 0 1,0 0-1,0 0 1,-1 1-1,1 42-56,-1-31 101,1-3-5,0-6 29,0 0 0,0 0-1,0 0 1,0 0-1,1 0 1,0 0-1,-1 0 1,3 6 0,-2-9-42,0 0 1,0 0-1,0 0 1,0 0-1,0 0 0,0-1 1,0 1-1,0 0 1,0 0-1,0-1 1,1 1-1,-1-1 1,0 1-1,0-1 1,1 0-1,-1 1 1,0-1-1,0 0 1,1 0-1,-1 0 1,0 0-1,1 0 1,-1 0-1,0 0 1,1 0-1,-1-1 1,0 1-1,0 0 1,1-1-1,-1 1 1,2-2-1,16-8-2643,-19 9 2228,1 1 0,0-1-1,0 0 1,0 0 0,-1 0 0,1 0 0,0 1-1,-1-1 1,1 0 0,-1 0 0,1 0-1,-1 0 1,1 0 0,-1-1 0,0 1-1,0 0 1,1-1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7.330"/>
    </inkml:context>
    <inkml:brush xml:id="br0">
      <inkml:brushProperty name="width" value="0.025" units="cm"/>
      <inkml:brushProperty name="height" value="0.025" units="cm"/>
    </inkml:brush>
  </inkml:definitions>
  <inkml:trace contextRef="#ctx0" brushRef="#br0">131 120 14446,'29'-53'6098,"-27"51"-5693,-1-1 0,0 0 0,0 1 0,0-1 0,0 0 0,0 1 0,-1-1 1,1 0-1,-1 0 0,0 0 0,0 1 0,0-1 0,0 0 0,0 0 0,-1 0 0,1 0 0,-1 1 0,-1-6 0,1 7-347,0 0 0,-1 0 0,1 0-1,0 0 1,0 1 0,0-1 0,-1 0 0,1 1-1,0-1 1,-1 1 0,1-1 0,-1 1 0,1 0 0,0 0-1,-1-1 1,1 1 0,-1 0 0,1 0 0,-1 0 0,1 0-1,0 1 1,-1-1 0,1 0 0,-1 1 0,1-1-1,0 1 1,-1-1 0,1 1 0,0 0 0,-2 0 0,-37 25-84,32-18 14,1-1-1,0 1 1,1 0-1,-1 1 1,2 0-1,-1 0 1,1 0-1,1 1 1,0-1 0,0 1-1,1 0 1,0 0-1,0 1 1,1-1-1,1 0 1,0 1-1,0 15 1,1-25 0,1 1 0,-1-1 0,0 0 0,0 1 0,1-1 0,-1 0 0,1 0 0,-1 0 0,1 0 0,-1 1 0,1-1 0,0 0 0,0 0 0,-1 0 0,1 0 0,0 0 0,0 0 0,0-1 0,0 1 0,0 0 0,0 0 0,0-1 0,2 2 0,1-1-2,0 1 1,0-1-1,0 0 1,0 0 0,0-1-1,0 1 1,7-1-1,0 0 20,0 0-1,0-2 1,0 1-1,-1-1 0,12-4 1,-17 4-88,0 0 1,1 1-1,-1-1 1,1 1-1,-1 0 1,1 0-1,7 1 1,-11 0 41,-1 0 0,1 1 1,-1-1-1,1 1 1,-1-1-1,1 1 1,-1 0-1,1-1 1,-1 1-1,0 0 1,1 0-1,-1 0 0,0 0 1,0 0-1,0 0 1,1 1-1,-1-1 1,0 0-1,-1 0 1,1 1-1,0-1 1,0 1-1,-1-1 1,1 1-1,0-1 0,-1 1 1,0-1-1,1 3 1,3 10 161,-1 0 1,-1 0 0,0 1-1,-1-1 1,0 0-1,-1 1 1,-1-1 0,0 0-1,-1 0 1,-1 1-1,0-1 1,-1-1 0,0 1-1,-1-1 1,-1 1-1,0-1 1,0-1 0,-2 1-1,1-1 1,-2-1-1,0 1 1,0-1 0,-1-1-1,0 0 1,0 0-1,-1-1 1,-1 0 0,-18 10-1,27-17-85,0 0 0,0 0 0,0-1 0,0 1 0,-1-1 0,1 0 0,0 0 0,-1 0 0,1-1 0,-1 1 0,-6 0-1,9-2-29,0 1 0,0-1 0,0 1 0,-1-1-1,1 1 1,0-1 0,0 0 0,0 0 0,0 1-1,0-1 1,0 0 0,0 0 0,1 0-1,-1 0 1,0 0 0,0 0 0,1 0 0,-1 0-1,0-1 1,1 1 0,-1 0 0,1 0 0,0 0-1,-1-1 1,1 1 0,0 0 0,0-1 0,0 1-1,0 0 1,0 0 0,0-1 0,0-1-1,1-10-12,0 1-1,0-1 1,2 1-1,-1 0 0,1-1 1,1 1-1,0 1 0,1-1 1,0 0-1,1 1 1,0 0-1,1 1 0,0-1 1,1 1-1,9-9 0,19-20-39,2 3-1,56-43 0,-37 32 32,-35 28-42,38-41 0,-55 55 52,0-1 0,-1 0 0,0 1-1,0-1 1,-1-1 0,1 1 0,-1-1 0,-1 1-1,1-1 1,-1 0 0,0 0 0,-1 0-1,2-11 1,-3 18 12,0-1 0,0 0 0,0 0 1,0 0-1,0 0 0,0 0 0,0 0 0,0 0 0,0 0 0,-1 0 1,1 1-1,0-1 0,-1 0 0,1 0 0,0 0 0,-1 0 0,1 1 1,-1-1-1,1 0 0,-1 0 0,0 1 0,1-1 0,-1 0 0,0 1 1,1-1-1,-1 1 0,0-1 0,0 1 0,1-1 0,-1 1 0,0-1 0,0 1 1,0 0-1,0 0 0,0-1 0,0 1 0,0 0 0,1 0 0,-1 0 1,0 0-1,0 0 0,0 0 0,0 0 0,0 0 0,0 0 0,0 1 1,0-1-1,0 0 0,1 1 0,-1-1 0,-1 1 0,-3 1 7,0 0 0,1 0 0,-1 0 0,1 1 0,-1 0 0,1 0 0,0 0 0,-4 4 0,-3 5-18,1 1 1,0 0 0,1 0 0,-12 26-1,17-33 4,1 1-1,0 0 0,0 0 0,1 1 0,0-1 1,1 1-1,-1-1 0,1 1 0,1-1 0,-1 1 0,1 0 1,2 7-1,-2-13-8,1 0 0,0-1 0,-1 1 1,1-1-1,0 1 0,0 0 0,0-1 1,0 0-1,1 1 0,-1-1 0,0 0 0,1 0 1,-1 1-1,1-1 0,-1 0 0,1 0 1,-1-1-1,1 1 0,0 0 0,-1 0 0,1-1 1,0 1-1,-1-1 0,1 1 0,0-1 1,3 0-1,52 1-1304,-55-1 1203,7-1-543,-1 0 0,0 0 0,1-1-1,-1 0 1,12-5 0,37-26-7098,-19 3-502</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8.639"/>
    </inkml:context>
    <inkml:brush xml:id="br0">
      <inkml:brushProperty name="width" value="0.025" units="cm"/>
      <inkml:brushProperty name="height" value="0.025" units="cm"/>
    </inkml:brush>
  </inkml:definitions>
  <inkml:trace contextRef="#ctx0" brushRef="#br0">87 35 18385,'0'0'6764,"-6"12"-6428,-6 19 434,2 0 0,0 1 0,2 0 0,-5 50-1,12-79-713,-11 86 1544,-2 106 1,29-223-1425,-9 9-176,-2-1 0,-1 0 0,0 0 0,-2 0 0,0 0 0,-1 0 0,-4-32 0,-4 30 0,8 22 0,0 0 0,0 0 0,0 0 0,0 0 0,-1 0 0,1 0 0,0 0 0,0 0 0,0 0 0,0-1 0,0 1 0,-1 1 0,1-1 0,0 0 0,0 0 0,0 0 0,0 0 0,-1 0 0,1 0 0,0 0 0,0 0 0,0 0 0,0 0 0,0 0 0,-1 0 0,1 0 0,0 0 0,0 1 0,0-1 0,0 0 0,0 0 0,0 0 0,0 0 0,-1 0 0,1 0 0,0 1 0,0-1 0,0 0 0,0 0 0,0 0 0,0 0 0,0 0 0,0 1 0,0-1 0,0 0 0,0 0 0,0 0 0,0 0 0,0 1 0,0-1 0,0 0 0,0 0 0,0 0 0,0 0 0,0 0 0,0 1 0,0 1 0,0 0 0,0 1 0,0-1 0,1 1 0,-1-1 0,0 0 0,1 0 0,0 1 0,-1-1 0,1 0 0,0 0 0,0 0 0,0 1 0,1-1 0,-1 0 0,0-1 0,4 4 0,-1-1 0,0 0 0,1-1 0,0 0 0,0 0 0,0 0 0,0-1 0,0 0 0,1 0 0,-1 0 0,1 0 0,-1-1 0,1 0 0,0 0 0,-1-1 0,1 1 0,0-1 0,0-1 0,-1 1 0,1-1 0,0 0 0,-1 0 0,8-3 0,-1 1 0,0-1 0,0-1 0,0 0 0,0-1 0,-1 0 0,0-1 0,0 0 0,17-16 0,-24 20 0,0 0 0,-1-1 0,1 0 0,-1 1 0,0-1 0,0 0 0,-1-1 0,1 1 0,-1 0 0,0-1 0,0 1 0,-1-1 0,1 0 0,-1 0 0,0 0 0,0 1 0,0-1 0,-1-10 0,0 15 0,0-1 0,0 1 0,0 0 0,-1-1 1,1 1-1,0 0 0,0-1 0,-1 1 0,1 0 0,0-1 0,-1 1 0,1 0 0,0 0 1,-1-1-1,1 1 0,0 0 0,-1 0 0,1 0 0,0-1 0,-1 1 0,1 0 0,-1 0 1,1 0-1,0 0 0,-1 0 0,1 0 0,-1 0 0,1 0 0,0 0 0,-1 0 1,1 0-1,-1 0 0,1 0 0,0 0 0,-1 0 0,1 1 0,-1-1 0,1 0 0,0 0 1,-1 0-1,1 1 0,0-1 0,-1 0 0,1 0 0,0 1 0,-1-1 0,-16 13-26,8-3 27,1 0 1,1 1-1,0 0 0,0 0 1,1 1-1,1-1 1,0 1-1,0 1 0,1-1 1,1 1-1,0-1 1,1 1-1,0 0 1,1 14-1,1-27-1,0 1 0,0 0 0,0 0 0,0 0 0,0-1 0,0 1 0,0 0 0,1 0 0,-1-1 0,0 1 0,1 0 0,-1-1 0,0 1 0,1 0 0,-1-1 0,1 1 0,-1-1 0,1 1 0,-1-1 0,1 1 0,-1-1 0,1 1 0,0-1 0,-1 1 0,1-1 0,0 0 0,-1 1 0,1-1 0,1 1 0,27-2 0,-21 0 0,0-1 0,-1-1 0,1 0 0,-1 0 0,9-5 0,-1-3 0,-1 0 0,0-1 0,-1-1 0,0 0 0,-1-1 0,-1 0 0,0-1 0,-1 0 0,12-24 0,-23 88 0,-2-35 0,0-1 0,1 0 0,0 0 0,0 0 0,1 0 0,1 1 0,0-1 0,1 0 0,3 14 0,-3-26 0,0 1 0,0 0 0,0 0 0,0-1 0,0 1 0,1-1 0,-1 1 0,0-1 0,1 0 0,0 1 0,-1-1 0,1 0 0,0 0 0,-1 0 0,1 0 0,0-1 0,0 1 0,0 0 0,0-1 0,-1 1 0,1-1 0,0 0 0,0 1 0,0-1 0,0 0 0,0 0 0,0 0 0,0-1 0,0 1 0,2-1 0,4 0 0,-1 0 0,0-1 0,0 1 0,-1-2 0,1 1 0,0-1 0,6-4 0,3-3 0,-1-1 0,-1 0 0,0-2 0,-1 0 0,0 0 0,-1-1 0,-1 0 0,0-1 0,0-1 0,-2 1 0,14-31 0,-6 4 0,-2-1 0,-1-1 0,12-72 0,-26 116 0,0-1 0,0 1 0,0-1 0,1 1 0,-1-1 0,0 1 0,0-1 0,0 1 0,0-1 0,0 1 0,0-1 0,0 0 0,0 1 0,0-1 0,0 1 0,0-1 0,0 1 0,0-1 0,-1 1 0,1-1 0,0 1 0,0-1 0,-1 1 0,1-1 0,0 1 0,0-1 0,-1 1 0,1-1 0,-1 1 0,1 0 0,0-1 0,-1 1 0,-17 5 0,-17 24 0,16-8 0,1 0 0,1 1 0,1 1 0,-22 40 0,31-49 0,0 0 0,1 1 0,1 0 0,0 0 0,1 0 0,1 0 0,0 1 0,1-1 0,0 27 0,2-40 0,0 1 0,1-1 0,-1 1 0,1-1 0,0 1 0,0-1 0,0 1 0,0-1 0,0 0 0,0 0 0,0 1 0,1-1 0,0 0 0,-1 0 0,1 0 0,0 0 0,0-1 0,0 1 0,0 0 0,0-1 0,0 0 0,0 1 0,0-1 0,1 0 0,-1 0 0,1 0 0,-1 0 0,1-1 0,-1 1 0,1-1 0,-1 1 0,1-1 0,4 0 0,1 1 0,0-1 0,1-1 0,-1 1 0,0-1 0,0 0 0,0-1 0,0 0 0,0 0 0,13-6 0,-2-3 0,-1-1 0,0 0 0,0-2 0,-2 0 0,0 0 0,0-2 0,-1 0 0,-1-1 0,19-29 0,-9 8 0,-1-2 0,-2 0 0,25-68 0,-44 102 0,-4 9 0,-11 20 0,-14 38 0,14-28 0,1 1 0,2 1 0,2 0 0,1 0 0,2 1 0,1-1 0,1 60 0,3-94 0,0 0 0,0 0 0,0 0 0,0 0 0,0 0 0,0 0 0,0 0 0,0 0 0,1 0 0,-1-1 0,0 1 0,0 0 0,1 0 0,-1 0 0,1 0 0,-1-1 0,1 1 0,-1 0 0,1 0 0,-1-1 0,1 1 0,0 0 0,-1-1 0,1 1 0,0-1 0,0 1 0,0-1 0,-1 1 0,1-1 0,2 1 0,-2-1 0,-1 0 0,1-1 0,0 1 0,0-1 0,0 1 0,-1-1 0,1 1 0,0-1 0,-1 1 0,1-1 0,0 0 0,-1 1 0,1-1 0,-1 0 0,1 1 0,-1-1 0,1 0 0,-1 0 0,0 0 0,1 0 0,-1 1 0,0-1 0,1 0 0,-1 0 0,0 0 0,0 0 0,0 0 0,0 0 0,0 1 0,0-1 0,0-1 0,-1-8 0,0 0 0,0 1 0,0-1 0,-1 1 0,-1-1 0,0 1 0,0 0 0,-1 0 0,0 0 0,0 0 0,-11-15 0,8 13 0,1 0 0,0 0 0,1 0 0,0-1 0,1 1 0,-4-18 0,8 28 0,0 0 0,0 0 0,1-1 0,-1 1 0,1 0 0,-1 0 0,1 0 0,-1 0 0,1 0 0,0 1 0,-1-1 0,1 0 0,0 0 0,0 0 0,0 0 0,-1 1 0,1-1 0,0 0 0,0 1 0,0-1 0,0 1 0,0-1 0,0 1 0,0 0 0,0-1 0,1 1 0,-1 0 0,0 0 0,0-1 0,0 1 0,0 0 0,0 0 0,0 0 0,1 1 0,0-1 0,57 0 0,-44 0 0,7 1-190,31-2-2711,-50-4-2133,-2-5-2248</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8.967"/>
    </inkml:context>
    <inkml:brush xml:id="br0">
      <inkml:brushProperty name="width" value="0.025" units="cm"/>
      <inkml:brushProperty name="height" value="0.025" units="cm"/>
    </inkml:brush>
  </inkml:definitions>
  <inkml:trace contextRef="#ctx0" brushRef="#br0">20 4 22261,'-12'-3'2402,"5"3"1090,7 13-3620,12 0-1666,-4-3-2819,5-7-9800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19.492"/>
    </inkml:context>
    <inkml:brush xml:id="br0">
      <inkml:brushProperty name="width" value="0.025" units="cm"/>
      <inkml:brushProperty name="height" value="0.025" units="cm"/>
    </inkml:brush>
  </inkml:definitions>
  <inkml:trace contextRef="#ctx0" brushRef="#br0">36 0 20499,'0'0'6214,"-20"81"-6022,14-31 1,0 8-129,3 0-353,3-3-1024,0-9-609,11-14-960,4-10-1154,2-18-3459</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0.523"/>
    </inkml:context>
    <inkml:brush xml:id="br0">
      <inkml:brushProperty name="width" value="0.025" units="cm"/>
      <inkml:brushProperty name="height" value="0.025" units="cm"/>
    </inkml:brush>
  </inkml:definitions>
  <inkml:trace contextRef="#ctx0" brushRef="#br0">1 108 13164,'0'0'5285,"-1"-10"-1873,1 4-2831,0 0 0,0 0 0,1 0 0,-1 0 0,1 0 0,1 1 0,-1-1 0,4-8 1,-3 11-412,-1 1 1,1-1 0,-1 1 0,1 0 0,0-1 0,0 1 0,0 0 0,1 0 0,-1 1 0,0-1-1,1 0 1,-1 1 0,1-1 0,-1 1 0,1 0 0,0 0 0,0 0 0,-1 0 0,1 0 0,0 1-1,0 0 1,0-1 0,5 1 0,-4 0-153,-1 0-1,0 0 0,0 0 1,0 0-1,0 0 1,0 1-1,0-1 1,0 1-1,0 0 0,-1 0 1,1 0-1,0 0 1,0 1-1,-1-1 1,1 1-1,0-1 0,-1 1 1,0 0-1,1 0 1,3 4-1,-3-1-15,-1-1 0,1 1 0,-1-1 0,1 1 0,-1 0 0,-1 0 0,1 0 0,-1 0 0,0 1 0,0-1 0,0 6 0,0 8-22,-1 1-1,-1-1 1,-1 1-1,-1-1 1,-7 28-1,8-41 5,0 1 0,0 0 1,0 0 0,1 0-1,0 1 1,0-1 0,1 0 0,0 9-1,0-15 15,1 0-1,-1-1 0,0 1 0,1-1 1,-1 1-1,0-1 0,1 1 0,-1-1 1,1 1-1,-1-1 0,1 1 1,-1-1-1,1 1 0,-1-1 0,1 0 1,0 1-1,-1-1 0,1 0 0,-1 0 1,1 1-1,0-1 0,-1 0 1,1 0-1,0 0 0,-1 0 0,1 0 1,0 0-1,-1 0 0,1 0 0,0 0 1,-1 0-1,1 0 0,0 0 1,-1 0-1,1-1 0,0 1 0,0 0 1,27-10 104,-12 1-62,0-1 1,0 0-1,-1-1 1,-1-1-1,0 0 1,-1-1-1,0-1 0,0 0 1,-2 0-1,0-1 1,0-1-1,9-20 1,-24 57-209,1 0 0,1 0 0,1 38 1,1-57 184,-1 0 0,1 0 0,0 0 1,0 0-1,0 0 0,0 0 1,1 0-1,-1 0 0,0 0 1,1 0-1,-1 0 0,1 0 1,0 0-1,0 0 0,0 0 0,0-1 1,0 1-1,0 0 0,0-1 1,1 1-1,-1-1 0,0 1 1,1-1-1,-1 1 0,1-1 0,0 0 1,-1 0-1,1 0 0,0 0 1,0 0-1,0 0 0,0-1 1,0 1-1,0 0 0,-1-1 0,1 0 1,1 1-1,-1-1 0,0 0 1,0 0-1,3-1 0,2 1 46,0-2 0,-1 1 0,1-1 1,0 0-1,0-1 0,-1 1 0,0-1 0,1-1 0,-1 1 0,0-1 0,6-5 0,-3 2-64,-1 0 0,1-1 0,-1 0 0,-1 0 0,1-1 0,-1 0 0,-1 0 0,0 0 0,0-1 0,-1 0 0,0 0 0,-1-1 0,0 1 0,0-1 0,-1 0 0,-1 0 0,0 0 0,1-17 0,-3 28 0,0 0 0,0 0 0,0 0 0,0 0 0,-1 1 0,1-1 0,0 0 0,0 0 0,0 0 0,0 0 0,-1 0 0,1 0 0,0 1 0,0-1 0,0 0 0,0 0 0,-1 0 0,1 0 0,0 0 0,0 0 0,0 0 0,-1 0 0,1 0 0,0 0 0,0 0 0,0 0 0,0 0 0,-1 0 0,1 0 0,0 0 0,0 0 0,0 0 0,-1 0 0,1 0 0,0 0 0,0-1 0,0 1 0,0 0 0,-1 0 0,1 0 0,0 0 0,0 0 0,0 0 0,0-1 0,0 1 0,-1 0 0,1 0 0,0 0 0,0 0 0,0-1 0,0 1 0,0 0 0,-10 18 0,9-14 0,0 1 0,0-1 0,0 1 0,0-1 0,0 1 0,1 0 0,0-1 0,0 1 0,0 0 0,1-1 0,0 1 0,-1 0 0,3 5 0,-1-8 0,0 1 0,0-1 0,0-1 0,0 1 0,0 0 0,0 0 0,0-1 0,0 1 0,1-1 0,-1 0 0,1 1 0,-1-1 0,1-1 0,-1 1 0,1 0 0,0 0 0,-1-1 0,1 0 0,0 1 0,-1-1 0,1 0 0,0 0 0,4-1 0,2 0 0,-1 0 0,0 0 0,1 0 0,-1-1 0,0 0 0,0-1 0,0 0 0,0 0 0,-1-1 0,1 0 0,-1 0 0,10-8 0,-13 10 0,0-1 0,-1-1 0,1 1 0,0-1 0,-1 1 0,0-1 0,0 0 0,0 0 0,0 0 0,-1-1 0,1 1 0,-1-1 0,0 1 0,-1-1 0,1 0 0,-1 1 0,0-1 0,0 0 0,0 0 0,-1 0 0,0 0 0,0-5 0,0 9 0,0 0 0,-1 1 0,1-1 0,0 0 0,0 1 0,-1-1 0,1 1 0,0-1 0,-1 1 0,1-1 0,-1 0 0,1 1 0,-1-1 0,1 1 0,-1 0 0,1-1 0,-1 1 0,1-1 0,-1 1 0,0 0 0,1-1 0,-1 1 0,0 0 0,1 0 0,-1 0 0,0-1 0,1 1 0,-1 0 0,0 0 0,1 0 0,-1 0 0,0 0 0,1 0 0,-1 0 0,0 1 0,1-1 0,-1 0 0,0 0 0,1 0 0,-1 1 0,0-1 0,1 0 0,-1 1 0,0-1 0,0 1 0,-29 17 0,16-3 0,2 1 0,-18 27 0,25-36 0,1 0 0,0 0 0,1 1 0,-1-1 0,2 1 0,-1 0 0,1 0 0,0 0 0,-1 10 0,4-18 0,-1 1 0,0 0 0,0 0 0,1 0 0,-1 0 0,0 0 0,1-1 0,-1 1 0,1 0 0,-1 0 0,1-1 0,-1 1 0,1 0 0,-1-1 0,1 1 0,0-1 0,-1 1 0,1 0 0,0-1 0,0 0 0,0 1 0,-1-1 0,1 1 0,0-1 0,0 0 0,0 0 0,0 1 0,-1-1 0,1 0 0,0 0 0,0 0 0,0 0 0,0 0 0,0 0 0,0 0 0,0 0 0,1-1 0,39-6 0,-25 1 0,0-1 0,-1-1 0,23-15 0,-28 16 0,0 0 0,0 1 0,1 1 0,-1-1 0,1 2 0,0-1 0,1 1 0,-1 1 0,1 0 0,14-1 0,-25 4 0,-1 1 0,1-1 0,0 1 0,-1-1 0,1 1 0,0-1 0,-1 1 0,1 0 0,-1-1 0,1 1 0,-1 0 0,1-1 0,-1 1 0,0 0 0,1 0 0,-1-1 0,0 1 0,1 0 0,-1 0 0,0 0 0,0-1 0,0 1 0,0 0 0,0 0 0,0 0 0,0 1 0,2 33 0,-2-22 0,0-12 0,0 1 0,0-1 0,0 0 0,0 0 0,0 1 0,1-1 0,-1 0 0,0 0 0,1 0 0,-1 1 0,0-1 0,1 0 0,-1 0 0,1 0 0,0 0 0,-1 0 0,1 0 0,0 0 0,0 0 0,0 0 0,0 0 0,0 0 0,0-1 0,0 1 0,0 0 0,0 0 0,0-1 0,0 1 0,0-1 0,0 1 0,1-1 0,-1 0 0,0 1 0,0-1 0,0 0 0,1 0 0,-1 0 0,0 0 0,0 0 0,1 0 0,-1 0 0,0 0 0,3-1 0,6-2 0,-1-1 0,1 0 0,-1 0 0,16-11 0,13-4 0,-38 19-70,1 0 0,-1 0 0,0 0 0,1 0-1,-1 0 1,1 0 0,-1 0 0,1 0 0,-1 0 0,1 0 0,-1 0 0,0 0-1,1 0 1,-1 0 0,1 0 0,-1 0 0,0 0 0,1 0 0,-1 1 0,1-1 0,-1 0-1,0 0 1,1 1 0,-1-1 0,0 0 0,1 0 0,-1 1 0,0-1 0,1 0-1,-1 1 1,0-1 0,0 1 0,1-1 0,-1 0 0,0 1 0,0-1 0,0 1-1,0-1 1,0 0 0,1 1 0,-1 24-6169,-1-23 5700,1 0 0,0 0 0,0 0-1,0 0 1,0 1 0,0-1 0,0 0 0,0 0 0,1 0 0,-1 0 0,1 0 0,-1 0 0,2 2 0,3-1-5093</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0.849"/>
    </inkml:context>
    <inkml:brush xml:id="br0">
      <inkml:brushProperty name="width" value="0.025" units="cm"/>
      <inkml:brushProperty name="height" value="0.025" units="cm"/>
    </inkml:brush>
  </inkml:definitions>
  <inkml:trace contextRef="#ctx0" brushRef="#br0">33 1 14350,'0'0'8077,"-3"10"-7795,-1 1-95,-2 5 664,1 0 0,0 0 0,2 0 0,-4 29 0,10-45-634,0 1-1,1-1 1,-1 0 0,0-1 0,0 1-1,0-1 1,0 1 0,0-1 0,6-2-1,52-31 218,-51 27-435,0 1 1,0 0 0,1 0 0,0 1 0,0 0 0,0 1 0,18-4 0,-28 8 17,0 1 0,0-1 1,0 1-1,0 0 0,-1-1 1,1 1-1,0 0 0,0-1 1,-1 1-1,1 0 0,-1 0 1,1-1-1,0 1 0,-1 0 1,0 0-1,1 0 0,-1 0 1,1 0-1,-1 0 0,0 0 1,0 0-1,0 0 0,1 0 1,-1 0-1,0 0 0,0 0 1,0 0-1,-1 0 0,1 0 1,0 0-1,0-1 0,-1 3 1,-3 36 339,-1-21 395,2-4-2862,2-8-8239,1-15-5421</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0:22.031"/>
    </inkml:context>
    <inkml:brush xml:id="br0">
      <inkml:brushProperty name="width" value="0.025" units="cm"/>
      <inkml:brushProperty name="height" value="0.025" units="cm"/>
    </inkml:brush>
  </inkml:definitions>
  <inkml:trace contextRef="#ctx0" brushRef="#br0">12 73 14510,'0'0'2754,"3"-8"134,10-24-10,-13 32-2750,0 1 1,0-1 0,0 0 0,0 0-1,0 0 1,0 0 0,1 1-1,-1-1 1,0 0 0,0 0-1,0 0 1,0 0 0,1 0-1,-1 1 1,0-1 0,0 0-1,0 0 1,1 0 0,-1 0-1,0 0 1,0 0 0,0 0-1,1 0 1,-1 0 0,0 0-1,0 0 1,0 0 0,1 0 0,-1 0-1,0 0 1,0 0 0,0 0-1,1 0 1,-1 0 0,0 0-1,0 0 1,0 0 0,1-1-1,-1 1 1,0 0 0,0 0-1,0 0 1,0 0 0,1-1-1,-1 24 56,0-22 72,-1 12 131,-1 1 1,-1-1 0,0 0 0,-6 15 0,5-16-325,1 0 1,0 0 0,0 0 0,1 0 0,0 13 0,2-24-62,0 0 0,0 0 1,0 0-1,0-1 0,1 1 1,-1 0-1,0 0 0,1 0 1,-1-1-1,0 1 0,1 0 1,-1-1-1,1 1 0,-1 0 0,1-1 1,-1 1-1,1-1 0,0 1 1,-1-1-1,1 1 0,0-1 1,0 1-1,-1-1 0,1 0 1,0 1-1,0-1 0,-1 0 0,1 1 1,0-1-1,0 0 0,0 0 1,-1 0-1,1 0 0,0 0 1,0 0-1,0 0 0,0 0 0,-1 0 1,1-1-1,0 1 0,1-1 1,37-10 247,-23 1-210,0 1 1,0-2-1,-1 0 1,-1-1-1,0-1 0,0 0 1,-2 0-1,1-1 1,-2-1-1,0 0 0,-1-1 1,0 0-1,10-24 1,-32 70-734,3-8 675,1-1 1,1 1 0,1 1 0,-4 27-1,10-49 23,0 0 0,0-1 0,0 1 0,0 0 0,0 0 0,0-1 0,0 1 0,0 0 0,0-1 0,1 1 0,-1 0 0,0-1 0,0 1 0,1 0 0,-1-1 0,0 1 0,1-1 0,-1 1 0,1-1 0,-1 1 0,0 0 0,1-1 0,-1 0 0,1 1-1,0-1 1,-1 1 0,1-1 0,-1 0 0,1 1 0,0-1 0,-1 0 0,1 1 0,1-1 0,29-3 356,28-22 161,-40 12-522,0 0 0,0-2 0,-1 0 0,-1-1 0,0-1 0,-1 0 0,-1-1 0,14-24 0,-22 29 0,-63 97-470,45-66 494,3-7 31,1 0 1,1 1 0,-1 0-1,2 0 1,-7 20 0,12-31-55,0-1 1,-1 1-1,1-1 1,0 0-1,0 1 0,0-1 1,0 1-1,0-1 1,0 1-1,0-1 0,0 1 1,0-1-1,0 1 1,0-1-1,0 0 1,1 1-1,-1-1 0,0 1 1,0-1-1,0 0 1,1 1-1,-1-1 0,0 1 1,0-1-1,1 0 1,-1 1-1,0-1 1,1 0-1,-1 1 0,0-1 1,1 0-1,-1 0 1,0 1-1,1-1 0,-1 0 1,1 0-1,-1 0 1,1 0-1,-1 1 1,1-1-1,25-3 33,24-17-14,-3-12-20,-36 23 0,1 1 0,0 0 0,0 1 0,1 0 0,0 0 0,0 2 0,14-5 0,-26 10 0,0 1 0,0-1 0,-1 1 0,1-1 0,-1 1 0,1 0 0,0-1 0,-1 1 0,1-1 0,-1 1 0,1 0 0,-1 0 0,0-1 0,1 1 0,-1 0 0,0 0 0,1 0 0,-1-1 0,0 1 0,0 0 0,0 0 0,0 0 0,0 0 0,0-1 0,0 1 0,0 0 0,0 0 0,0 1 0,-1 36 0,1-30 0,0 9 0,2 16 0,-1-32 0,0 0 0,0 0 0,-1 0 0,1 0 0,0 0 0,0 0 0,0-1 0,0 1 0,0 0 0,0-1 0,0 1 0,0-1 0,1 1 0,-1-1 0,0 1 0,0-1 0,0 0 0,0 1 0,1-1 0,-1 0 0,0 0 0,0 0 0,1 0 0,-1 0 0,0 0 0,2-1 0,3 0 0,1 0 0,-1-1 0,1 0 0,-1 0 0,0-1 0,0 1 0,0-1 0,-1-1 0,1 1 0,-1-1 0,8-6 0,-10 7 0,0 1 0,0 0 0,0-1 0,0 0 0,0 0 0,-1 0 0,0 0 0,1 0 0,-1 0 0,0-1 0,-1 1 0,1-1 0,0 1 0,-1-1 0,0 1 0,0-1 0,0 0 0,-1 0 0,1 0 0,-1-5 0,0 8 0,-1-1 0,1 1 0,-1 0 0,1 0 0,-1 0 0,0 0 0,0 0 0,0 0 0,0 0 0,1 0 0,-1 0 0,0 0 0,-1 0 0,1 1 0,0-1 0,0 0 0,0 1 0,0-1 0,-1 1 0,1-1 0,0 1 0,0 0 0,-1-1 0,1 1 0,0 0 0,0 0 0,-1 0 0,1 0 0,-2 0 0,34-20 0,11 9-1394,9-5-5561,-40 8-5612</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07.972"/>
    </inkml:context>
    <inkml:brush xml:id="br0">
      <inkml:brushProperty name="width" value="0.025" units="cm"/>
      <inkml:brushProperty name="height" value="0.025" units="cm"/>
    </inkml:brush>
  </inkml:definitions>
  <inkml:trace contextRef="#ctx0" brushRef="#br0">0 249 11147,'0'0'1783,"16"-2"-646,274-60 2822,-59 9-2879,-1 15-943,1 10 0,334 2 0,-490 25 852,-67 1-611,-10 0-33,-40-1 73,-689 40 622,309-8 189,404-30-1256,-12 1 407,29-2 6,19-3 129,980-80-315,-772 69-197,-206 12-28,63-4-88,-75 5 66,-9 0-13,-44 0-111,-492 41 479,5 46 297,468-74-587,-31 4 24,-149 46-1,237-60-62,1 0 0,0 0-1,0 1 1,0 0-1,0 0 1,-5 4 0,11-6 0,-1-1 0,1 0 1,0 0-1,-1 1 0,1-1 1,0 0-1,-1 0 0,1 1 1,0-1-1,-1 1 0,1-1 1,0 0-1,0 1 1,-1-1-1,1 0 0,0 1 1,0-1-1,0 1 0,0-1 1,0 1-1,0-1 0,-1 0 1,1 1-1,0-1 0,0 1 1,0-1-1,0 1 0,1-1 1,-1 1-1,0-1 0,0 0 1,0 1-1,0-1 0,0 1 1,0-1-1,1 0 0,-1 1 1,0-1-1,0 1 0,1-1 1,-1 0-1,0 1 0,1-1 1,-1 0-1,0 0 0,1 1 1,-1-1-1,0 0 0,1 0 1,-1 1-1,0-1 0,1 0 1,0 0-1,11 4-653,1 0 1,0-1-1,-1-1 0,1 0 0,0-1 1,0 0-1,0-1 0,14-2 0,-1 2-869,99 0-7805</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0.663"/>
    </inkml:context>
    <inkml:brush xml:id="br0">
      <inkml:brushProperty name="width" value="0.025" units="cm"/>
      <inkml:brushProperty name="height" value="0.025" units="cm"/>
    </inkml:brush>
  </inkml:definitions>
  <inkml:trace contextRef="#ctx0" brushRef="#br0">59 51 2306,'0'0'16731,"-9"-3"-14041,0 0-1837,6 3-539,0-1 0,0 0 0,0 0-1,0 0 1,0 0 0,0 0-1,0-1 1,0 0 0,1 1 0,-1-1-1,-4-4 1,7 6-218,0 0 0,0-1 0,0 1-1,-1 0 1,1-1 0,0 1 0,0 0 0,0-1 0,0 1 0,0 0-1,-1-1 1,1 1 0,0 0 0,0-1 0,0 1 0,0-1 0,0 1-1,0 0 1,0-1 0,0 1 0,1 0 0,-1-1 0,0 1 0,0 0-1,0-1 1,0 1 0,0 0 0,0-1 0,1 1 0,-1 0 0,0-1 0,0 1-1,1 0 1,-1 0 0,0-1 0,0 1 0,1 0 0,-1 0 0,0 0-1,1-1 1,-1 1 0,0 0 0,1 0 0,-1 0 0,0 0 0,1 0-1,-1-1 1,0 1 0,1 0 0,-1 0 0,0 0 0,1 0 0,-1 0 0,0 0-1,1 0 1,-1 0 0,1 1 0,27-6-241,-24 5 549,19-4-284,0 2 1,0 0 0,1 2-1,41 4 1,-63-3-121,-1-1 0,1 0 0,0 1 0,0-1 0,0 1 0,0-1 0,-1 1 0,1 0 0,0 0 0,-1 0 0,1 0 0,-1 0 0,1 0 0,-1 0 0,1 0 0,-1 1 0,0-1 0,1 1 0,-1-1 0,0 1 0,0-1 0,0 1 0,0 0 0,-1-1 0,1 1 0,0 0 0,-1 0 0,1-1 0,-1 1 0,1 0 0,-1 0 0,0 0 0,0 0 0,0 0 0,0 0 0,0-1 0,0 1 0,-1 0 0,1 0 0,-1 0 0,1 0 0,-1-1 0,0 1 0,1 0 0,-1-1 0,-2 3 0,-1 6 0,-2 0 0,1 0 0,-2 0 0,1-1 0,-1 0 0,-10 9 0,-7 4 0,19-18 0,-1 0 0,1 1 0,0 0 0,0 0 0,0 0 0,1 0 0,-8 12 0,12-16 0,0 0 0,0-1 0,0 1 0,0-1 0,0 1 0,0 0 0,0 0 0,0-1 0,0 1 0,0 0 0,0-1 0,0 1 0,0 0 0,0-1 0,0 1 0,1-1 0,-1 1 0,0 0 0,1-1 0,-1 1 0,0-1 0,1 1 0,-1-1 0,1 1 0,-1-1 0,1 1 0,-1-1 0,1 1 0,-1-1 0,1 1 0,-1-1 0,2 1 0,25 11 0,-14-6 0,-7-3 0,0 1 0,-1 0 0,0 0 0,1 1 0,-2-1 0,1 1 0,0 0 0,-1 0 0,0 1 0,0-1 0,-1 1 0,0 0 0,5 10 0,-7-14 0,-1 0 0,1 1 0,-1-1 0,1 0 0,-1 1 0,0-1 0,0 0 0,0 1 0,0-1 0,0 0 0,0 1 0,-1-1 0,1 0 0,-1 0 0,1 1 0,-1-1 0,-1 3 0,0-3 0,0 0 0,0 1 0,0-1 0,0 0 0,0 0 0,-1 0 0,1 0 0,-1 0 0,1-1 0,-1 1 0,1-1 0,-1 0 0,0 0 0,0 0 0,0 0 0,-5 1 0,-5 1 0,-1-1 0,0 0 0,1-1 0,-20-1 0,27 0 0,0-1 0,0 1 0,0-1 0,0 0 0,0-1 0,0 1 0,0-1 0,1 0 0,-1-1 0,1 1 0,-11-8 0,16 10-3,-1 0 1,1 0-1,0-1 1,-1 1-1,1-1 1,0 1-1,-1 0 1,1-1-1,0 1 1,0-1-1,0 1 1,-1 0-1,1-1 1,0 1-1,0-1 1,0 1-1,0-1 1,0 1-1,0-1 1,0 1-1,0-1 1,0 1-1,0-1 1,0 1-1,0-1 1,0 1-1,1 0 1,-1-1-1,0 1 1,0-1-1,0 1 1,1-1-1,-1 1 1,0 0-1,0-1 1,1 1-1,-1 0 1,0-1-1,1 1 1,-1 0-1,0-1 1,1 1-1,-1 0 1,1 0-1,-1-1 1,0 1-1,1 0 1,-1 0-1,1 0 1,-1 0-1,1 0 1,-1-1-1,1 1 1,-1 0-1,1 0 1,0 0-1,35-10-1057,-30 9 400,56-19-10663,-25 7 775</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1.316"/>
    </inkml:context>
    <inkml:brush xml:id="br0">
      <inkml:brushProperty name="width" value="0.025" units="cm"/>
      <inkml:brushProperty name="height" value="0.025" units="cm"/>
    </inkml:brush>
  </inkml:definitions>
  <inkml:trace contextRef="#ctx0" brushRef="#br0">0 10 16047,'0'0'16592,"64"2"-16464,-41-5-128,1-1 0,-4 1-545,-1 2-1312,-4 1-1635,-3 0-2337,-4 0-3300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1.738"/>
    </inkml:context>
    <inkml:brush xml:id="br0">
      <inkml:brushProperty name="width" value="0.025" units="cm"/>
      <inkml:brushProperty name="height" value="0.025" units="cm"/>
    </inkml:brush>
  </inkml:definitions>
  <inkml:trace contextRef="#ctx0" brushRef="#br0">1 269 17328,'0'0'13143,"10"-9"-12027,39-38-861,-2-2 0,-3-3 0,41-59 0,-90 152-378,0-23 136,-3 5-8,1 1 0,1 0 0,2 0-1,-4 45 1,8-68-109,0-1-1,0 1 0,0 0 0,0 0 0,0 0 0,0-1 0,1 1 1,-1 0-1,0 0 0,0-1 0,1 1 0,-1 0 0,1 0 0,-1-1 1,0 1-1,1 0 0,-1-1 0,1 1 0,0-1 0,0 2 0,11 2-4969,-1-3-2811</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3.012"/>
    </inkml:context>
    <inkml:brush xml:id="br0">
      <inkml:brushProperty name="width" value="0.025" units="cm"/>
      <inkml:brushProperty name="height" value="0.025" units="cm"/>
    </inkml:brush>
  </inkml:definitions>
  <inkml:trace contextRef="#ctx0" brushRef="#br0">1 16 9673,'0'0'18551,"10"-4"-17825,-2 1-604,0 1 0,0 0 1,0 1-1,0 0 0,0 0 0,11 0 1,-17 1-107,0 0 1,-1 0-1,1 0 1,0 0-1,0 0 1,-1 1-1,1-1 1,-1 0 0,1 1-1,0-1 1,-1 1-1,1 0 1,-1-1-1,1 1 1,-1 0-1,1 0 1,-1 0 0,0 0-1,1 0 1,-1 0-1,0 1 1,0-1-1,0 0 1,0 1-1,0-1 1,0 0 0,0 1-1,0-1 1,-1 1-1,1-1 1,-1 1-1,1 0 1,-1-1-1,1 1 1,-1 0 0,0-1-1,0 1 1,0 0-1,0-1 1,0 1-1,0 0 1,0-1-1,-1 1 1,1 0 0,-1-1-1,0 4 1,-1-2 31,0-1 1,0 1 0,0 0-1,0-1 1,0 0 0,0 1-1,0-1 1,-1 0 0,0 0-1,1-1 1,-1 1 0,0 0-1,1-1 1,-1 1 0,0-1-1,0 0 1,0 0 0,-1 0-1,-5 0 1,5 0 14,0 0 1,0 1-1,-1-1 1,1 1-1,0 0 0,1 0 1,-1 0-1,0 0 1,0 1-1,-3 3 1,55-2 37,-42-4-134,0 0 0,1 1 1,-1 0-1,0 0 0,0 0 0,0 1 0,0 0 1,0 0-1,0 1 0,0-1 0,10 8 1,-14-9 16,0 1 0,0 0 1,-1 0-1,1 0 1,0 0-1,-1 0 1,1 0-1,-1 1 1,1-1-1,-1 0 1,0 1-1,0-1 0,0 1 1,0-1-1,-1 1 1,1 0-1,-1-1 1,0 1-1,1 0 1,-1-1-1,0 1 0,-1 0 1,1-1-1,0 1 1,-1 0-1,1-1 1,-1 1-1,0-1 1,0 1-1,-2 4 0,0-3 78,0 0 0,0-1 0,0 1 0,0-1 0,-1 1 0,0-1 0,1 0 0,-1 0 0,0-1 0,0 1 0,0-1 0,-1 0 0,1 0 0,-1 0 0,1-1 0,-1 1 0,1-1 0,-1 0 0,0-1 0,-6 1 0,-54 2-2415,98-7-9301,-13-2 1079</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3.352"/>
    </inkml:context>
    <inkml:brush xml:id="br0">
      <inkml:brushProperty name="width" value="0.025" units="cm"/>
      <inkml:brushProperty name="height" value="0.025" units="cm"/>
    </inkml:brush>
  </inkml:definitions>
  <inkml:trace contextRef="#ctx0" brushRef="#br0">0 22 13613,'0'0'18129,"29"-3"-18097,-11 3-32,0 0-1217,2 0-2018,-2-6-2851,-2-6-5445</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2:13.692"/>
    </inkml:context>
    <inkml:brush xml:id="br0">
      <inkml:brushProperty name="width" value="0.025" units="cm"/>
      <inkml:brushProperty name="height" value="0.025" units="cm"/>
    </inkml:brush>
  </inkml:definitions>
  <inkml:trace contextRef="#ctx0" brushRef="#br0">0 263 16688,'0'0'15091,"10"-13"-14615,171-231 36,-181 243-512,0 1 0,0 0 0,0 0 0,0-1 0,0 1 0,0 0 0,1 0 0,-1-1 0,0 1 0,0 0 0,0 0 0,0-1 0,1 1 0,-1 0 0,0 0 0,0 0 0,0 0 0,1-1 0,-1 1 0,0 0 0,0 0 0,1 0 0,-1 0 0,0 0 0,0 0 0,1 0 0,-1 0 0,0 0 0,0 0 0,1 0 0,-1 0 0,0 0 0,1 0 0,-1 0 0,0 0 0,0 0 0,1 0 0,-1 0 0,0 0 0,0 0 0,1 0 0,-1 0 0,0 0 0,0 1 0,0-1 0,1 0 0,-1 0 0,0 0 0,0 0 0,0 1 0,1-1 0,-1 0 0,0 0 0,0 1 0,0-1 0,0 0 0,0 0 0,1 1 0,-1-1 0,0 0 0,0 0 0,0 1 0,0-1 0,0 0 0,0 0 0,0 1 0,4 34 0,-9 43 0,-3-43-43,5-22-441,-1 0 0,2 0-1,0 1 1,0-1 0,2 0 0,1 27-1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35.498"/>
    </inkml:context>
    <inkml:brush xml:id="br0">
      <inkml:brushProperty name="width" value="0.025" units="cm"/>
      <inkml:brushProperty name="height" value="0.025" units="cm"/>
    </inkml:brush>
  </inkml:definitions>
  <inkml:trace contextRef="#ctx0" brushRef="#br0">1 122 3235,'0'-1'277,"0"0"-1,0-1 1,1 1-1,-1 0 1,1 0-1,-1 0 1,1 0-1,0 0 1,-1 0 0,1 0-1,0 0 1,0 0-1,0 0 1,-1 0-1,1 0 1,0 1-1,0-1 1,0 0 0,0 1-1,0-1 1,1 1-1,-1-1 1,0 1-1,0-1 1,0 1-1,3-1 1,42-8 2237,-23 6-1941,28-8-357,1 2 0,0 3 1,64 0-1,161 15-226,-38 0 100,-123-14 195,150-26 0,-151 14-167,152-3 0,62 39 106,-329-19-144,-24 0 369,-330 34-402,44-3-9,160-19 23,-764 36 567,1225-42-334,93-1-328,-1-29-557,346-37 420,-839 66 684,-127 22 1,91-8-206,-270 51-41,337-59-1707,21-11-2811,7-7-4381</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5:32.434"/>
    </inkml:context>
    <inkml:brush xml:id="br0">
      <inkml:brushProperty name="width" value="0.025" units="cm"/>
      <inkml:brushProperty name="height" value="0.025" units="cm"/>
    </inkml:brush>
  </inkml:definitions>
  <inkml:trace contextRef="#ctx0" brushRef="#br0">57 107 18610,'0'-11'2135,"0"-41"457,0 8 4959,-16 346-6215,2-90-793,6 285-543,8-493-1610,0-19-2325,-7-27-5558,-4 11 348</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5:32.760"/>
    </inkml:context>
    <inkml:brush xml:id="br0">
      <inkml:brushProperty name="width" value="0.025" units="cm"/>
      <inkml:brushProperty name="height" value="0.025" units="cm"/>
    </inkml:brush>
  </inkml:definitions>
  <inkml:trace contextRef="#ctx0" brushRef="#br0">49 14 6919,'0'0'17333,"-8"13"-16046,4-6-1139,-1 1 15,0-1 1,1 1-1,0 0 1,1 0-1,0 0 0,0 0 1,1 0-1,-1 1 0,2 0 1,0-1-1,-1 14 0,4 87 837,5 1 0,5-1-1,29 120 1,-39-219-884,1 0 0,0 0 0,0 0 0,1 0 0,6 10 1,-10-18-107,1-1 1,0 1 0,0-1 0,0 1 0,0-1 0,1 1 0,-1-1 0,0 0 0,0 0-1,1 1 1,-1-1 0,1 0 0,-1 0 0,1 0 0,0-1 0,-1 1 0,1 0-1,0-1 1,-1 1 0,1-1 0,0 1 0,0-1 0,-1 0 0,1 0 0,0 0 0,0 0-1,0 0 1,-1 0 0,1 0 0,0-1 0,0 1 0,0 0 0,-1-1 0,1 0-1,0 1 1,-1-1 0,1 0 0,2-2 0,9-6-11,-1-2 0,0 1 0,-1-2 0,0 1 0,-1-1 0,-1-1 0,1 0 0,11-24 0,-7 15 0,95-162-344,99-232-1,-200 395-4011,-4 4-4340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8.220"/>
    </inkml:context>
    <inkml:brush xml:id="br0">
      <inkml:brushProperty name="width" value="0.025" units="cm"/>
      <inkml:brushProperty name="height" value="0.025" units="cm"/>
    </inkml:brush>
  </inkml:definitions>
  <inkml:trace contextRef="#ctx0" brushRef="#br0">32 1 13677,'0'0'7314,"-3"9"-6215,-5 20-463,1 1 1,1 0-1,2-1 0,2 2 0,0-1 0,5 56 0,34 191 1173,-5-95-1707,-34-200-5999,-4-25-209,-10 16-2193,4 17 147</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8.577"/>
    </inkml:context>
    <inkml:brush xml:id="br0">
      <inkml:brushProperty name="width" value="0.025" units="cm"/>
      <inkml:brushProperty name="height" value="0.025" units="cm"/>
    </inkml:brush>
  </inkml:definitions>
  <inkml:trace contextRef="#ctx0" brushRef="#br0">42 60 13389,'0'0'6288,"-7"11"-4873,2-2-1181,0 1 1,0 0-1,1 0 1,1 0-1,0 0 0,0 0 1,1 1-1,0 0 1,1-1-1,-1 13 0,2-20-158,0 39 606,6 46-1,-4-76-490,0-1-1,0 0 0,1 0 0,0 0 1,1 0-1,0 0 0,1-1 1,0 1-1,8 11 0,-12-21-135,-1 0-1,1 0 1,0-1-1,0 1 1,-1 0-1,1 0 1,0-1-1,0 1 1,0-1-1,0 1 1,0-1-1,0 1 1,0-1-1,0 1 1,0-1-1,0 0 1,0 0-1,0 1 1,0-1-1,0 0 1,0 0-1,0 0 1,0 0-1,2-1 1,26-13 653,17-30-142,-14 0-406,-2-1 0,-2-1-1,25-56 1,-20 37-2788,2 2-3449,-13 27-2758</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11.509"/>
    </inkml:context>
    <inkml:brush xml:id="br0">
      <inkml:brushProperty name="width" value="0.025" units="cm"/>
      <inkml:brushProperty name="height" value="0.025" units="cm"/>
    </inkml:brush>
  </inkml:definitions>
  <inkml:trace contextRef="#ctx0" brushRef="#br0">74 37 5221,'0'0'4324,"-8"-2"-1751,3 2-1744,-20-3-50,10-7 6959,33 11-319,47 2-6589,177-21-203,-179 11-602,-57 7-31,-88 1 455,-1 4-1,-122 22 1,233-29-367,0 2 1,33 2 0,7 1-70,100-3-39,-388 12 35,42-2-24,534-17-593,-631 14 1862,303-2-8744,-6-5 689</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21.735"/>
    </inkml:context>
    <inkml:brush xml:id="br0">
      <inkml:brushProperty name="width" value="0.025" units="cm"/>
      <inkml:brushProperty name="height" value="0.025" units="cm"/>
    </inkml:brush>
  </inkml:definitions>
  <inkml:trace contextRef="#ctx0" brushRef="#br0">81 15 3331,'0'0'23713,"10"0"-22800,244-15 2237,-420 28-2141,56-3-358,187-12-651,85 4 0,-172 5 0,-11 0 0,-170 19 0,105-15 0,155-23 0,129-4 0,-373 10-1260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8.811"/>
    </inkml:context>
    <inkml:brush xml:id="br0">
      <inkml:brushProperty name="width" value="0.025" units="cm"/>
      <inkml:brushProperty name="height" value="0.025" units="cm"/>
    </inkml:brush>
  </inkml:definitions>
  <inkml:trace contextRef="#ctx0" brushRef="#br0">173 38 10730,'-11'-1'1970,"2"0"-1394,-83-13 2433,83 12-1712,0 0-1,0-1 1,0-1 0,-15-7 1766,31 16-2353,5 2-501,1 0-1,0-1 0,1 0 1,-1-1-1,1-1 1,0 0-1,0 0 1,25 1-1,12-1 192,58-3 0,-55-2-284,73-1-78,-1-6-1,173-33 0,-414 43 91,-31 15 190,-264 21 1302,996-20-2009,-471-18 378,-560 15-3,-7 0 124,468-16-112,-1 0-1,1-2 1,16-4-1,25-5-179,117-1-3039,-19 1-5255,-103 5 2690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9.262"/>
    </inkml:context>
    <inkml:brush xml:id="br0">
      <inkml:brushProperty name="width" value="0.025" units="cm"/>
      <inkml:brushProperty name="height" value="0.025" units="cm"/>
    </inkml:brush>
  </inkml:definitions>
  <inkml:trace contextRef="#ctx0" brushRef="#br0">97 22 15855,'0'0'1863,"-10"-3"-192,-45-16 534,245 64 1079,-66-19-2927,-60-12-153,-32-8-154,0 2 1,0 1-1,0 1 1,-1 1-1,37 20 1,-67-30-54,0 0 0,0-1 0,1 1 0,-1 0 0,0-1 1,0 1-1,0 0 0,0 0 0,0 0 0,0 0 0,-1 0 0,1 0 1,0 0-1,0 0 0,-1 1 0,1-1 0,0 0 0,-1 0 1,0 0-1,1 1 0,-1-1 0,0 0 0,1 1 0,-1-1 0,0 0 1,0 2-1,-1 0 19,1-1 0,-1 0 0,0 0 0,0 0 0,0 1 0,-1-1 0,1 0 0,0 0 0,-1-1 0,1 1 0,-1 0 0,0 0 0,-2 2 0,-9 5 141,0 0-1,0 0 0,-21 9 0,29-16-122,-74 34 1053,-95 28 0,103-40-1031,1 4 1,-72 37-1,127-56-4284,8-8-3459</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43.011"/>
    </inkml:context>
    <inkml:brush xml:id="br0">
      <inkml:brushProperty name="width" value="0.025" units="cm"/>
      <inkml:brushProperty name="height" value="0.025" units="cm"/>
    </inkml:brush>
  </inkml:definitions>
  <inkml:trace contextRef="#ctx0" brushRef="#br0">0 564 9961,'43'-76'769,"-13"-2"-705,-12-1 0,-8-4 32,-10 1-32,-10-2-2049,-18 2-3365</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15.177"/>
    </inkml:context>
    <inkml:brush xml:id="br0">
      <inkml:brushProperty name="width" value="0.025" units="cm"/>
      <inkml:brushProperty name="height" value="0.025" units="cm"/>
    </inkml:brush>
  </inkml:definitions>
  <inkml:trace contextRef="#ctx0" brushRef="#br0">48 12 8008,'0'0'20547,"5"0"-20093,24 2-80,5 0-138,-1-2 0,1 0 0,-1-3-1,44-7 1,-231 8 85,60 14-46,56-6 178,31-3-226,14-2-29,21-1-200,231-11-162,-408 16 207,133-3-73,-46 7 394,59-8-252,8 1-38,37-1-130,-2-3-249,-27 1-64,0 0 0,1 0 0,-1 2 0,0 0 0,19 3 0,-31-4 310,-1 0 1,1 1 0,-1-1-1,1 0 1,0 0 0,-1 0-1,1 1 1,-1-1 0,1 0 0,-1 1-1,1-1 1,-1 1 0,0-1-1,1 0 1,-1 1 0,1-1-1,-1 1 1,0-1 0,1 1-1,-1-1 1,0 1 0,1-1 0,-1 1-1,0 0 1,0-1 0,0 1-1,0-1 1,0 1 0,1-1-1,-1 1 1,0 0 0,0-1-1,0 1 1,-1-1 0,1 1 0,0 0-1,0-1 1,0 1 0,0-1-1,0 1 1,-1-1 0,1 1-1,0 0 1,0-1 0,-1 1-1,1-1 1,-1 1 0,1-1 0,0 0-1,-1 1 1,0 0 0,-24 21-4010,-3-9-908,-3-3-2813</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2.128"/>
    </inkml:context>
    <inkml:brush xml:id="br0">
      <inkml:brushProperty name="width" value="0.025" units="cm"/>
      <inkml:brushProperty name="height" value="0.025" units="cm"/>
    </inkml:brush>
  </inkml:definitions>
  <inkml:trace contextRef="#ctx0" brushRef="#br0">129 27 12396,'-12'-2'2253,"9"2"-2051,-93-7 4945,96 7-5079,-1-1-1,0 1 1,1 0 0,-1 0 0,1 0 0,-1 0 0,0 0 0,1 0 0,-1 0 0,1 0 0,-1 0 0,0 1 0,1-1 0,-1 0 0,1 0 0,-1 0 0,1 1-1,-1-1 1,1 0 0,-1 1 0,1-1 0,-1 0 0,1 1 0,-1-1 0,1 1 0,-1-1 0,1 0 0,0 1 0,-1-1 0,1 1 0,0 0 0,0-1 0,-1 1-1,1-1 1,0 1 0,0-1 0,0 1 0,-1-1 0,1 1 0,0 0 0,0-1 0,0 1 0,0-1 0,0 1 0,0 0 0,0-1 0,1 2 0,0-1 3,-1 1 0,1 0 1,0-1-1,0 1 0,0-1 1,0 1-1,0-1 0,1 1 1,-1-1-1,0 0 0,1 1 1,-1-1-1,1 0 0,-1 0 0,1 0 1,2 1-1,13 4 209,1 1 0,1-2-1,-1 0 1,1-2 0,37 4 0,102-6 204,-93-1-405,5 0-260,160-4-649,-189 1-419,0-2 1,-1-2-1,62-17 1,-51 2-2975,-9-5-3454</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2.470"/>
    </inkml:context>
    <inkml:brush xml:id="br0">
      <inkml:brushProperty name="width" value="0.025" units="cm"/>
      <inkml:brushProperty name="height" value="0.025" units="cm"/>
    </inkml:brush>
  </inkml:definitions>
  <inkml:trace contextRef="#ctx0" brushRef="#br0">156 1 12844,'0'0'9465,"14"0"-9134,307 24 2001,-246-13-2257,-2 4 0,105 33 0,-169-45-49,-1 0 1,1 0-1,-1 1 0,0 1 1,0-1-1,9 8 0,-15-11-12,-1 0 0,0 0 0,1 1-1,-1-1 1,0 0 0,0 1 0,0-1-1,0 1 1,0-1 0,0 1 0,0-1-1,0 1 1,-1 0 0,1-1 0,-1 1-1,1 0 1,-1 0 0,0-1 0,1 1-1,-1 0 1,0 0 0,0 0 0,-1 0 0,1-1-1,0 1 1,0 0 0,-1 0 0,1-1-1,-1 1 1,0 0 0,1-1 0,-1 1-1,0 0 1,0-1 0,0 1 0,0-1-1,0 0 1,-3 3 0,-9 9 115,-1-1 1,-1 0-1,0-1 1,-1 0-1,0-2 1,0 0-1,-1 0 1,-19 6-1,4-1-98,-394 172 149,320-142-585,17-8-2435,12-8-2888</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1.535"/>
    </inkml:context>
    <inkml:brush xml:id="br0">
      <inkml:brushProperty name="width" value="0.025" units="cm"/>
      <inkml:brushProperty name="height" value="0.025" units="cm"/>
    </inkml:brush>
  </inkml:definitions>
  <inkml:trace contextRef="#ctx0" brushRef="#br0">78 19 9865,'0'0'15706,"-6"-3"-14494,-6-8-756,14 6 98,32 8 523,5 1-591,191-7 85,-280 6-344,-69 12 0,68-8 657,-70 3-1,174-28-515,-10 12-646,-1 2 1,1 2-1,76 5 1,-92 1 236,-32 0 120,-48 3 71,39-5-199,-96 19 448,23-4-2682,30-11-6158,32-5-5092</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8.951"/>
    </inkml:context>
    <inkml:brush xml:id="br0">
      <inkml:brushProperty name="width" value="0.025" units="cm"/>
      <inkml:brushProperty name="height" value="0.025" units="cm"/>
    </inkml:brush>
  </inkml:definitions>
  <inkml:trace contextRef="#ctx0" brushRef="#br0">1777 367 9033,'0'0'4569,"-8"-9"-3934,2 2-733,1 0 513,-1 0 0,1 1-1,-1 0 1,-1 0 0,1 1-1,-1-1 1,0 1-1,0 1 1,0-1 0,-15-5-1,-20-5 926,2-1 0,0-3-1,-39-24 1,-52-24 599,80 45-1615,-2 1 1,0 2-1,-1 3 0,-1 3 0,-1 2 1,1 2-1,-100-3 0,130 12-257,0 0 0,0 2 0,0 1 0,1 1 0,-1 1 0,1 2 0,0 0 0,1 1 0,0 1-1,0 1 1,1 2 0,0 0 0,1 1 0,-38 31 0,17-7-19,2 1 0,2 2 0,2 2 0,1 2-1,3 0 1,1 3 0,-34 69 0,46-78-12,3 1-1,1 1 1,2 1-1,1 0 1,3 0-1,1 1 1,2 0-1,2 0 1,2 1 0,3 52-1,3-70-28,0-1 1,2 0-1,0 0 0,2 0 0,1-1 0,1 0 1,0-1-1,23 35 0,-2-11 11,2-1-1,66 71 1,-75-93-13,1-2 1,1 0 0,0-2 0,2-1 0,0-1 0,1-1 0,0-2 0,2-1 0,-1-1 0,1-1 0,1-2 0,60 9 0,20-5-82,1-4 0,154-8 0,-254-2 56,23 0-110,0-2 1,0-2-1,0-1 1,-1-1-1,0-3 1,51-19-1,-41 8 125,0-1-1,-1-2 1,-1-3-1,45-35 0,-16 8-16,76-62-106,-129 98 114,-1 0 0,-1-1 0,0-1 0,-2-1 0,19-31 0,-6 0 109,-2-2 1,-3-1 0,25-84 0,-37 100-18,-3 1 1,-1-1 0,-2 0 0,-1-1-1,-2 1 1,-5-50 0,1 76-32,0 0 0,-2 0 0,0 0 0,0 1 0,-1-1 1,0 1-1,-1 0 0,-1 1 0,0-1 0,0 1 0,-1 1 0,-1 0 0,0 0 0,0 0 1,-1 1-1,0 0 0,-16-10 0,-18-11 8,-1 3 1,-97-43-1,80 43-12,-128-37 0,155 55-120,-2 1-1,1 2 1,-1 2-1,0 2 1,-44 2-1,69 0-228,1 2 1,-1-1-1,1 1 1,-1 1-1,1 0 0,0 1 1,0 0-1,0 1 0,-15 8 1,19-8-475,0 0-1,1 0 1,-1 1 0,1-1-1,0 1 1,1 1 0,0-1-1,-8 12 1,-3 14-5348</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2:14.556"/>
    </inkml:context>
    <inkml:brush xml:id="br0">
      <inkml:brushProperty name="width" value="0.025" units="cm"/>
      <inkml:brushProperty name="height" value="0.025" units="cm"/>
    </inkml:brush>
  </inkml:definitions>
  <inkml:trace contextRef="#ctx0" brushRef="#br0">1642 278 7175,'0'0'3875,"1"-10"-2471,5-33-556,-2 23 775,-1 0 0,-1 0 1,0-38-1,-3 56-1562,0-1-1,0 1 1,0 0 0,0-1 0,0 1 0,-1 0-1,1 0 1,-1 0 0,1 0 0,-1 0 0,0 0 0,0 1-1,0-1 1,0 0 0,0 1 0,0 0 0,0-1-1,0 1 1,0 0 0,-1 0 0,1 0 0,-5-1 0,-56-12 40,-144-1 2434,-40-7-554,217 17-1895,0 1 0,0 1 0,0 1 0,-1 2 0,1 1-1,0 1 1,0 2 0,0 0 0,0 3 0,-36 12 0,-229 99 1392,259-100-1355,0 1 0,2 1 0,1 2 0,0 2 0,-55 52-1,70-55-117,2 0 0,0 1 0,1 0 0,2 1 0,0 1 0,1 1 0,2-1 0,0 2 0,2-1 0,1 1 0,-6 36 0,1 21 13,4 0-1,3 109 1,5-155-14,3 1 1,0-1 0,3-1 0,1 1-1,1-1 1,3 0 0,0-1-1,23 47 1,-22-59-1,0-1-1,2 0 0,0-1 0,1 0 1,1-1-1,1-1 0,1 0 1,1-1-1,0-1 0,2-1 0,-1-1 1,45 24-1,-18-16 11,2-2-1,0-3 1,1-1-1,0-3 1,2-1 0,-1-4-1,2-1 1,-1-3 0,1-1-1,-1-4 1,1-1 0,-1-3-1,1-2 1,-1-3 0,-1-1-1,0-3 1,75-29-1,-48 8 251,-2-4-1,122-80 1,118-125 24,-280 211-253,-1-1 0,-2-1 0,-1-2 0,27-40 0,-48 60 50,-1-1 0,0 0 0,-1 0 0,-1-1 0,-1 0 0,0 0 0,-1-1 1,-1 0-1,-1 0 0,-1 0 0,0 0 0,-1-33 0,-3 41-53,-1 1-1,0-1 1,-1 1-1,0-1 1,-1 1 0,0 0-1,-1 0 1,0 1-1,0-1 1,-1 1-1,0 0 1,-1 1 0,0-1-1,0 1 1,-1 1-1,1-1 1,-17-10 0,-13-8 109,0 1 1,-77-36-1,35 23-141,-2 3 0,-1 4 0,-113-26 0,144 45 0,-1 3 0,0 1 0,-1 3 0,0 3 0,1 1 0,-97 13 0,117-6-165,0 1 0,1 1 0,-33 14-1,50-16-48,1-1 0,1 1 0,-1 1 0,1 1-1,0 0 1,1 0 0,0 1 0,0 0 0,-14 17-1,6 8-4117,12-10-1623,4-1-3280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7.755"/>
    </inkml:context>
    <inkml:brush xml:id="br0">
      <inkml:brushProperty name="width" value="0.025" units="cm"/>
      <inkml:brushProperty name="height" value="0.025" units="cm"/>
    </inkml:brush>
  </inkml:definitions>
  <inkml:trace contextRef="#ctx0" brushRef="#br0">213 356 9513,'0'0'3988,"2"-10"16,5-34-337,-6 42-3500,-1 1 1,0-1-1,0 0 0,-1 1 0,1-1 1,0 0-1,-1 1 0,1-1 0,-1 1 1,1-1-1,-1 0 0,1 1 1,-1-1-1,0 1 0,0 0 0,0-1 1,0 1-1,0 0 0,0 0 0,0-1 1,-1 1-1,1 0 0,0 0 1,-1 0-1,1 0 0,-1 1 0,1-1 1,-1 0-1,1 0 0,-1 1 0,1-1 1,-1 1-1,0 0 0,1-1 0,-1 1 1,1 0-1,-4 0 0,-2-1 41,1 1 0,-1 0 0,1 0-1,-1 1 1,1-1 0,0 1 0,-12 4-1,11-2-160,0 1 0,0 0 0,1 1 0,-1 0 0,1 0 0,1 0-1,-1 0 1,1 1 0,-1 0 0,2 0 0,-1 1 0,1-1 0,-4 8 0,2-4-39,1 0 0,1 0 1,-1 1-1,2 0 0,-1 0 1,2-1-1,-1 2 0,0 14 1,3-25-10,-1 0 0,1 0-1,0 0 1,0-1 0,0 1 0,0 0 0,0 0 0,0 0 0,1 0 0,-1 0 0,0 0 0,0 0 0,1 0 0,-1-1 0,0 1 0,1 0 0,-1 0 0,1 0 0,-1-1 0,1 1-1,-1 0 1,1-1 0,0 1 0,-1 0 0,1-1 0,0 1 0,0-1 0,-1 1 0,2 0 0,0-1-4,0 0-1,0 1 1,0-1 0,0 0-1,0 0 1,0 0 0,0-1-1,0 1 1,0 0-1,-1-1 1,1 1 0,0-1-1,2-1 1,5-2-14,0 0 0,-1-1-1,1 0 1,13-11 0,5-8 61,0-2 0,-2 0 1,-1-2-1,-1-1 0,-1 0 0,-2-2 1,-1 0-1,-2-1 0,0-1 0,-3-1 1,15-49-1,-25 54 174,-5 21-54,-4 20-102,-6 37 18,2 1 1,3 1-1,2-1 1,3 80-1,1-104-65,0-14-17,0-5-82,0 0 0,0 0 0,0 0-1,1-1 1,0 1 0,3 10 0,-3-15-96,-1-1 1,1 0-1,0 1 0,0-1 1,-1 0-1,1 0 0,0 0 1,0 0-1,0 1 0,1-2 0,-1 1 1,0 0-1,0 0 0,0 0 1,1 0-1,-1-1 0,0 1 1,1-1-1,-1 1 0,1-1 1,-1 1-1,1-1 0,-1 0 1,1 0-1,-1 0 0,1 0 1,-1 0-1,1 0 0,-1 0 1,0 0-1,1-1 0,-1 1 0,1 0 1,-1-1-1,1 1 0,1-2 1,17-10-5163,-2-10-2834</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8.627"/>
    </inkml:context>
    <inkml:brush xml:id="br0">
      <inkml:brushProperty name="width" value="0.025" units="cm"/>
      <inkml:brushProperty name="height" value="0.025" units="cm"/>
    </inkml:brush>
  </inkml:definitions>
  <inkml:trace contextRef="#ctx0" brushRef="#br0">141 59 13741,'0'0'16928,"-11"-4"-16650,-35-11-166,44 14-115,0 1 0,-1-1 0,1 1 0,-1 0 0,1 0-1,0 0 1,-1 0 0,1 0 0,-1 0 0,1 1 0,0-1 0,-1 1 0,1 0 0,0 0 0,-1-1 0,1 1 0,0 1 0,0-1 0,0 0 0,0 0 0,0 1 0,0 0 0,0-1 0,1 1 0,-1 0 0,0 0 0,1-1 0,-3 5 0,2-2-4,-1 1 0,0 0 1,1 0-1,0 0 1,0 0-1,1 0 1,0 1-1,0-1 1,0 0-1,0 9 1,1-14 3,0 1 0,0-1 1,0 1-1,0-1 1,0 0-1,0 1 0,0-1 1,0 0-1,0 0 1,0 1-1,0-1 0,0 0 1,0 1-1,1-1 1,-1 0-1,0 1 0,0-1 1,0 0-1,1 0 1,-1 1-1,0-1 0,0 0 1,1 0-1,-1 0 1,0 1-1,0-1 0,1 0 1,-1 0-1,0 0 1,1 0-1,-1 1 0,0-1 1,1 0-1,-1 0 1,0 0-1,1 0 0,-1 0 1,0 0-1,1 0 1,19-6-54,15-14 45,82-87 96,-117 106-86,1 1 0,0-1-1,-1 1 1,1-1 0,0 1 0,0-1 0,-1 1-1,1 0 1,0-1 0,0 1 0,-1 0-1,1 0 1,0-1 0,0 1 0,0 0 0,0 0-1,0 0 1,-1 0 0,1 0 0,0 0-1,0 0 1,0 1 0,0-1 0,-1 0-1,1 0 1,0 1 0,0-1 0,0 0 0,-1 1-1,1-1 1,0 1 0,-1-1 0,1 1-1,0-1 1,-1 1 0,1-1 0,0 1 0,-1 0-1,1-1 1,-1 1 0,0 0 0,1 0-1,0 1 1,17 43-83,-11-23 67,-6-19 19,0 0 1,1 0-1,-1-1 0,1 1 0,-1 0 0,1-1 0,0 0 0,0 1 1,0-1-1,0 0 0,0 0 0,1 0 0,-1 0 0,1 0 0,-1-1 0,1 1 1,0-1-1,0 0 0,-1 0 0,1 0 0,0 0 0,0 0 0,0 0 1,4 0-1,2-2 19,0 0 0,-1 0 0,1-1 0,0 0 0,-1 0 1,15-7-1,-15 5-29,0 1 0,0 1 0,0-1 0,0 1 1,1 1-1,-1-1 0,14 1 0,-21 1-4,0 1 0,0-1 1,0 0-1,0 1 0,-1 0 0,1-1 0,0 1 0,0-1 0,0 1 0,-1 0 1,1 0-1,0-1 0,-1 1 0,1 0 0,0 0 0,-1 0 0,1 0 1,-1 0-1,0-1 0,1 1 0,-1 0 0,0 0 0,1 0 0,-1 0 0,0 2 1,6 36-11,-2-15 53,-4-23-25,0 0 0,1 0-1,-1 0 1,0 0 0,1 0-1,-1 0 1,1 0 0,-1 0-1,1 0 1,0 0 0,-1 0-1,1 0 1,0 0 0,0-1-1,-1 1 1,1 0 0,0-1-1,0 1 1,0 0 0,0-1-1,0 1 1,0-1 0,0 0-1,0 1 1,0-1 0,2 1-1,-1-2 13,0 1-1,0 0 0,1 0 1,-1-1-1,0 1 0,0-1 1,0 0-1,0 0 0,1 1 1,-1-2-1,0 1 0,2-1 0,7-6 49,-1-1-1,0 1 1,12-15-1,-19 20-75,65-72 10,-68 75-7,1 0 0,-1 0 0,0 0 0,0 0 0,0-1 0,0 1 0,0 0 1,1 0-1,-1 0 0,0 0 0,0 0 0,0 0 0,1 0 0,-1 0 0,0-1 0,0 1 0,0 0 0,1 0 0,-1 0 0,0 0 0,0 0 0,0 0 0,1 0 0,-1 0 0,0 0 0,0 0 0,1 0 0,-1 1 1,0-1-1,0 0 0,0 0 0,1 0 0,-1 0 0,0 0 0,0 0 0,0 0 0,0 0 0,1 1 0,-1-1 0,0 0 0,0 0 0,0 0 0,4 14-113,-2 30 153,-1-21-26,-1-23-2,0 1 0,0 0 1,0 0-1,1-1 0,-1 1 0,0 0 0,1-1 0,-1 1 1,0-1-1,1 1 0,-1 0 0,1-1 0,-1 1 0,1-1 1,-1 1-1,1-1 0,-1 1 0,1-1 0,0 0 1,-1 1-1,1-1 0,0 0 0,-1 1 0,1-1 0,0 0 1,-1 0-1,1 0 0,0 0 0,-1 0 0,1 1 0,0-1 1,0 0-1,-1 0 0,1-1 0,0 1 0,-1 0 0,1 0 1,0 0-1,0 0 0,-1-1 0,1 1 0,0 0 0,-1-1 1,1 1-1,-1 0 0,1-1 0,0 1 0,-1-1 1,2 0-1,29-23 414,-4-9-283,-21 25-138,0 0 0,0 0 1,0 1-1,1 0 0,0 1 1,0-1-1,0 1 0,1 1 1,0-1-1,12-5 1,-19 11-2,0 0 1,-1 0 0,1 0 0,0 0 0,-1 0 0,1 0 0,0 0 0,-1 0 0,1 0 0,0 0 0,-1 1 0,1-1 0,0 0 0,-1 0 0,1 1 0,0-1 0,-1 0 0,1 1 0,-1-1 0,1 1 0,-1-1 0,1 1-1,-1-1 1,1 1 0,-1-1 0,0 1 0,1-1 0,-1 1 0,0 0 0,1-1 0,-1 1 0,0 0 0,0-1 0,1 1 0,-1 0 0,0-1 0,0 1 0,0 0 0,0-1 0,0 1 0,0 1 0,1 41-105,-1-24 81,0-16 38,0-1 1,0 0 0,1 0 0,-1 0 0,1 0-1,-1 0 1,1 0 0,0 0 0,0 0 0,0 0-1,0 0 1,0 0 0,0-1 0,1 1 0,-1 0-1,0-1 1,1 1 0,-1-1 0,1 0 0,0 1 0,0-1-1,-1 0 1,1 0 0,0 0 0,0 0 0,0 0-1,0-1 1,0 1 0,0 0 0,0-1 0,0 0-1,0 1 1,1-1 0,-1 0 0,0 0 0,0 0-1,0 0 1,0-1 0,0 1 0,0-1 0,4 0-1,12-4 186,0 0 0,0-1 0,34-17 0,-20 8-86,-23 12-112,0 0 0,1 0 0,-1 0 0,1 1 0,-1 1 0,1-1 0,0 2 0,11 0 0,-20 0 0,-1 0 1,1 0-1,-1 0 0,1 0 0,0 1 1,-1-1-1,1 0 0,0 1 1,-1-1-1,1 0 0,-1 1 1,1-1-1,-1 1 0,1-1 0,-1 1 1,1-1-1,-1 1 0,0-1 1,1 1-1,-1-1 0,0 1 0,1 0 1,-1-1-1,0 1 0,0 0 1,1-1-1,-1 1 0,0 0 0,0 0 1,1 24-21,-1-19-6,0-5-300,0-9-2733,1-36-6635,-1 13 1926</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8.955"/>
    </inkml:context>
    <inkml:brush xml:id="br0">
      <inkml:brushProperty name="width" value="0.025" units="cm"/>
      <inkml:brushProperty name="height" value="0.025" units="cm"/>
    </inkml:brush>
  </inkml:definitions>
  <inkml:trace contextRef="#ctx0" brushRef="#br0">0 0 15375,'0'0'8616,"70"39"-13004,-40-32-2435</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9.505"/>
    </inkml:context>
    <inkml:brush xml:id="br0">
      <inkml:brushProperty name="width" value="0.025" units="cm"/>
      <inkml:brushProperty name="height" value="0.025" units="cm"/>
    </inkml:brush>
  </inkml:definitions>
  <inkml:trace contextRef="#ctx0" brushRef="#br0">123 319 9065,'0'0'6769,"-10"7"-2830,2-1-3268,-50 41 3651,53-43-3956,0 0 0,1 1 0,0 0-1,0 0 1,0 0 0,0 0 0,1 1 0,0 0-1,0-1 1,-3 11 0,6-15-359,0-1 0,-1 1 0,1-1 1,0 1-1,0-1 0,0 0 0,0 1 0,0-1 0,0 1 1,0-1-1,0 1 0,0-1 0,0 1 0,0-1 1,0 1-1,0-1 0,0 1 0,0-1 0,0 1 0,1-1 1,-1 1-1,0-1 0,0 1 0,1-1 0,-1 0 0,0 1 1,1-1-1,-1 0 0,0 1 0,1-1 0,-1 0 1,0 1-1,1-1 0,-1 0 0,1 1 0,-1-1 0,0 0 1,2 0-1,22-3-129,22-20-431,-36 15 555,0 0 0,-1-1 1,1 0-1,-2 0 0,0-1 0,0 0 0,-1-1 1,0 0-1,0 0 0,-1 0 0,7-22 1,-12 31 87,-1 39-116,0-24 57,-1-2-27,1-1 0,0 1-1,1-1 1,0 0 0,5 20 0,-5-29-2,-1 0 0,1 0 0,-1 1 0,1-1 0,-1 0 0,1 0-1,0 0 1,0 1 0,0-1 0,0 0 0,0 0 0,0-1-1,0 1 1,0 0 0,0 0 0,0 0 0,0-1 0,0 1-1,1 0 1,-1-1 0,1 1 0,1-1 7,0 0 0,-1 0 0,1 0 0,-1 0 0,1 0 0,-1-1 0,1 1 0,-1-1 0,1 0 1,-1 0-1,0 0 0,1 0 0,-1 0 0,0-1 0,4-2 0,8-6 70,0-2-1,-1 0 1,0 0 0,-1-1-1,0 0 1,-1-1 0,-1-1-1,14-24 1,-4 0 173,-1 0-1,19-56 1,-33 80-248,0 0 0,-1 0 1,0-1-1,-2 1 1,3-28-1,-5 42 103,-6 9-99,1 1 0,0 0 0,1 0 0,0 0 0,0 0 0,1 0 0,0 1 0,1 0 0,0-1 0,-1 16 0,-3 4 5,5-26-26,-12 56 459,2 0-1,-7 120 1,30-228-3,-12 47-440,2-85 319,-3 79-297,1 1 1,-1 0-1,-1 0 0,1 0 0,-1 0 0,0 0 0,-1 1 1,0-1-1,-7-12 0,10 19-25,0 0 0,0 1 0,0-1 0,0 0 0,0 0 0,0 0 0,0 0 0,0 1 0,-1-1 0,1 0 0,0 0 0,0 0 0,0 0 0,0 0 0,0 0 0,-1 1 0,1-1 0,0 0 0,0 0 0,0 0 0,0 0 0,-1 0 0,1 0 0,0 0 0,0 0 0,0 0 0,-1 0 0,1 0 0,0 0 0,0 0 0,0 0 0,-1 0 0,1 0 0,0 0 0,0 0 0,0 0 0,0 0 0,-1 0 0,1 0 0,0 0 0,0 0 0,0-1 0,0 1 0,-1 0 0,1 0 0,8 21 0,-3-16 4,1-2 0,-1 1 0,1-1 0,-1 0 0,1 0-1,0 0 1,0-1 0,0 0 0,1 0 0,-1-1 0,0 0 0,1 0 0,12 1 0,-9-2-35,1 0 1,-1 0 0,1-1-1,-1-1 1,0 0-1,0 0 1,0 0 0,11-6-1,-21 8-58,0 0 0,0 0 1,0 0-1,0 0 0,0 0 0,0 0 0,-1 0 0,1 0 1,0 0-1,0 0 0,0 0 0,0 0 0,0 0 0,0 0 1,0 0-1,0 0 0,0 0 0,0 0 0,0 0 0,-1 0 0,1 0 1,0 0-1,0 0 0,0 0 0,0-1 0,0 1 0,0 0 1,0 0-1,0 0 0,0 0 0,0 0 0,0 0 0,0 0 1,0 0-1,0 0 0,0 0 0,0-1 0,0 1 0,0 0 0,0 0 1,0 0-1,0 0 0,0 0 0,0 0 0,0 0 0,0 0 1,0 0-1,0 0 0,0-1 0,0 1 0,0 0 0,0 0 1,0 0-1,1 0 0,-1 0 0,0 0 0,0 0 0,0 0 1,0 0-1,0 0 0,0 0 0,0 0 0,0 0 0,0 0 0,0 0 1,-10-3-4248,7 2 1670,-14-6-8881</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9.988"/>
    </inkml:context>
    <inkml:brush xml:id="br0">
      <inkml:brushProperty name="width" value="0.025" units="cm"/>
      <inkml:brushProperty name="height" value="0.025" units="cm"/>
    </inkml:brush>
  </inkml:definitions>
  <inkml:trace contextRef="#ctx0" brushRef="#br0">0 0 14029,'0'0'16464,"3"8"-15402,18 111 150,-20-117-1212,-1 0 0,0-1 0,0 1 0,1 0 0,-1 0 0,1-1 0,0 1 0,-1 0 0,1-1 0,0 1 0,0-1 0,0 1 0,0-1 0,0 1 0,1-1 0,-1 1 0,0-1 0,1 0 0,-1 0 0,1 0 0,-1 0 0,1 0 0,-1 0 0,1 0 0,0-1 0,-1 1 0,1 0 0,0-1 0,0 1 0,-1-1 0,1 0 0,0 0 0,0 0 0,0 0 0,-1 0 0,1 0 0,0 0 0,0 0 0,0-1 0,-1 1 0,1-1 0,0 1 0,2-2 0,7-3 0,0-1 0,0-1 0,-1 0 0,0 0 0,12-11 0,-1 1 0,-20 22 0,-1-1 0,1 1 0,-1 0 0,0-1 0,-1 1 0,-1 9 0,-6 17 0,3-18 0,2 1 0,0-1 0,0 1 0,0 20 0,3-33-51,0-1 1,0 0-1,0 1 0,0-1 1,1 0-1,-1 1 0,0-1 0,0 0 1,1 0-1,-1 1 0,0-1 1,0 0-1,1 0 0,-1 0 1,0 0-1,1 1 0,-1-1 1,0 0-1,1 0 0,-1 0 1,0 0-1,1 0 0,-1 0 0,0 0 1,1 0-1,-1 0 0,0 0 1,1 0-1,-1 0 0,1 0 1,-1 0-1,0 0 0,1 0 1,-1 0-1,0 0 0,1 0 1,-1-1-1,0 1 0,1 0 0,-1 0 1,0 0-1,0-1 0,1 1 1,-1 0-1,0 0 0,0-1 1,1 1-1,-1 0 0,0 0 1,0-1-1,18-14-6594,-7-5-3087</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0.657"/>
    </inkml:context>
    <inkml:brush xml:id="br0">
      <inkml:brushProperty name="width" value="0.025" units="cm"/>
      <inkml:brushProperty name="height" value="0.025" units="cm"/>
    </inkml:brush>
  </inkml:definitions>
  <inkml:trace contextRef="#ctx0" brushRef="#br0">1 182 15439,'0'0'15161,"13"-2"-14654,-2 1-411,1-2 1,-2 1-1,1-2 1,0 0-1,0 0 1,-1 0 0,0-1-1,0-1 1,-1 0-1,1 0 1,13-13-1,15-25 74,-36 42-154,0 0 0,-1 0 1,0-1-1,1 1 0,-1-1 0,0 1 0,0-1 0,-1 0 0,1 1 0,0-1 0,-1 0 0,0 1 0,1-1 0,-1 0 0,0 0 0,0 1 0,-1-1 0,0-4 0,0 5-15,0 1 1,0 0-1,0 0 0,0 0 0,0-1 0,0 1 0,0 0 0,0 0 0,-1 0 0,1 1 1,0-1-1,-1 0 0,1 0 0,0 1 0,-1-1 0,1 1 0,-1-1 0,1 1 0,-1 0 1,1-1-1,-1 1 0,0 0 0,1 0 0,-1 0 0,1 0 0,-1 0 0,1 1 0,-1-1 1,-2 1-1,-2 0-2,0 0 0,1 0 0,-1 1 0,1 0 1,-1 0-1,1 0 0,-6 4 0,4-1 1,0 1 0,1 0 0,-1 0 0,1 1 0,0-1 0,1 1 0,0 1 0,0-1 0,1 1 0,-7 14 0,8-16 0,0 1 0,1-1 0,0 1 0,0-1 0,1 1 0,0 0 0,0-1 0,1 1 0,-1 0 0,1 0 0,1 0 0,-1 0 0,1-1 0,4 14 0,-3-16-112,0-1 0,0 1 0,1-1-1,0 0 1,-1 0 0,1 0 0,1 0 0,-1 0 0,0-1-1,0 1 1,1-1 0,0 0 0,-1 0 0,1 0 0,0 0-1,0-1 1,0 0 0,0 0 0,0 0 0,0 0 0,0 0-1,9-1 1,1 1-936,0 0 0,1-1 1,-1-1-1,1 0 0,20-5 0,19-13-7958</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1.303"/>
    </inkml:context>
    <inkml:brush xml:id="br0">
      <inkml:brushProperty name="width" value="0.025" units="cm"/>
      <inkml:brushProperty name="height" value="0.025" units="cm"/>
    </inkml:brush>
  </inkml:definitions>
  <inkml:trace contextRef="#ctx0" brushRef="#br0">208 85 15118,'0'0'1233,"-4"-10"502,-19-52 3182,23 62-4794,0-1 0,0 0 1,0 1-1,0-1 0,0 1 0,0-1 0,-1 1 1,1-1-1,0 1 0,-1-1 0,1 1 0,0-1 0,-1 1 1,1-1-1,0 1 0,-1-1 0,1 1 0,-1 0 1,1-1-1,-1 1 0,1 0 0,-1-1 0,1 1 1,-1 0-1,1-1 0,-1 1 0,1 0 0,-1 0 0,0 0 1,1 0-1,-1 0 0,1 0 0,-1 0 0,1 0 1,-2 0-1,-22 12 964,-15 26-1132,38-36 38,1-1 0,-1 1 0,0-1 1,0 1-1,1 0 0,-1-1 0,1 1 0,-1-1 0,1 1 0,0 0 0,0-1 0,0 1 0,0 0 0,0-1 0,0 1 0,0 0 0,0 0 0,1-1 1,-1 1-1,1-1 0,-1 1 0,1 0 0,0-1 0,-1 1 0,1-1 0,0 0 0,0 1 0,0-1 0,0 0 0,0 1 0,2 1 0,6 4-83,-1 1 0,1-1 0,19 11 0,-4-1 26,-16-11 13,1 1-1,-1 1 1,0-1 0,-1 1-1,0 1 1,0-1-1,-1 1 1,0 1-1,7 15 1,-11-21 75,-1 0 1,1 0-1,-1 0 0,0 1 1,0-1-1,-1 0 1,0 1-1,1-1 0,-1 0 1,-1 1-1,1-1 1,-1 1-1,1-1 0,-1 0 1,0 0-1,-1 1 1,1-1-1,-1 0 0,0 0 1,0 0-1,0-1 0,-1 1 1,1 0-1,-1-1 1,0 1-1,-5 4 0,-3 2 246,0-1 0,-1 0 0,0-1 0,0 0 0,-1-1 0,0 0 0,0-1 0,-1 0 0,0-2 0,0 1 0,0-2 0,0 0-1,0 0 1,-1-1 0,-18-1 0,32-1-264,1 0-1,-1 0 0,1 0 1,-1 0-1,1 0 0,-1 0 1,1 0-1,-1 0 1,1 0-1,-1 0 0,1 0 1,-1-1-1,1 1 0,0 0 1,-1 0-1,1-1 1,-1 1-1,1 0 0,0-1 1,-1 1-1,1 0 1,0-1-1,-1 1 0,1 0 1,0-1-1,-1 1 0,1-1 1,0 1-1,0-1 1,0 1-1,0-1 0,-1 0 1,4-18-313,19-18-1235,75-65-6752,-36 40 71,-14 12-2138</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1.722"/>
    </inkml:context>
    <inkml:brush xml:id="br0">
      <inkml:brushProperty name="width" value="0.025" units="cm"/>
      <inkml:brushProperty name="height" value="0.025" units="cm"/>
    </inkml:brush>
  </inkml:definitions>
  <inkml:trace contextRef="#ctx0" brushRef="#br0">115 1 17649,'0'0'5477,"-8"9"-3651,-5 9-1384,0 1 1,2 0 0,0 1-1,1 0 1,1 0 0,1 1-1,1 0 1,0 1 0,2 0-1,1 0 1,0 0 0,0 34-1,4-54-432,1-1 0,-1 1 0,1-1 0,-1 0 0,1 1 0,-1-1 0,1 0 0,0 1 0,0-1 0,0 0 0,0 0 0,0 1 0,0-1-1,0 0 1,0 0 0,0 0 0,0 0 0,1-1 0,-1 1 0,0 0 0,1 0 0,-1-1 0,0 1 0,1-1 0,-1 1 0,1-1 0,-1 0 0,1 1-1,-1-1 1,1 0 0,-1 0 0,1 0 0,-1 0 0,1 0 0,1-1 0,69-6 316,-53 4-252,-11 2-69,-1 0 0,1 0 0,-1 1 0,1 0 0,0 1 0,-1 0 0,1 0 0,-1 0 0,0 1 0,1 0 0,9 4 0,-14-4 9,1 1 0,-1-1-1,0 0 1,0 1 0,0 0 0,0 0-1,-1 0 1,1 0 0,-1 0 0,0 0-1,0 1 1,0-1 0,0 1 0,0-1-1,-1 1 1,0 0 0,0 0 0,0-1-1,0 1 1,0 0 0,-1 0 0,1 0-1,-2 6 1,2 1 115,0-7-60,-1 1 0,1-1 0,-1 1-1,0-1 1,0 1 0,-1 0 0,1-1 0,-1 1 0,0-1-1,-3 9 1,-1-30-42,5-3-27,0-8 0,6-55 0,-6 77 0,1 0 0,0 0 0,1 0 0,-1 0 0,1 0 0,1 1 0,-1-1 0,1 1 0,0-1 0,0 1 0,0 0 0,1 0 0,-1 0 0,1 1 0,7-6 0,-8 8-17,1 0 1,0 0-1,-1 0 0,1 1 0,0 0 1,0 0-1,-1 0 0,1 0 0,0 1 1,0-1-1,0 1 0,0 0 0,6 1 1,32-5-930,-42 4 767,1 0-1,-1 0 0,1 0 1,-1 0-1,1 0 1,-1 0-1,1 0 0,-1-1 1,0 1-1,1 0 1,-1 0-1,1 0 1,-1-1-1,0 1 0,1 0 1,-1-1-1,1 1 1,-1 0-1,0-1 0,0 1 1,1 0-1,-1-1 1,0 1-1,0-1 0,1 1 1,-1 0-1,0-1 1,0 1-1,0-1 0,0 1 1,1-1-1,-1 1 1,0-1-1,0 1 1,0-1-1,0 1 0,0 0 1,0-1-1,-1 1 1,1-1-1,0 1 0,0-1 1,0 1-1,0-1 1,0 1-1,-1-1 0,1 1 1,0-1-1,-19-15-6944,-9 3 462</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2.094"/>
    </inkml:context>
    <inkml:brush xml:id="br0">
      <inkml:brushProperty name="width" value="0.025" units="cm"/>
      <inkml:brushProperty name="height" value="0.025" units="cm"/>
    </inkml:brush>
  </inkml:definitions>
  <inkml:trace contextRef="#ctx0" brushRef="#br0">0 1 11147,'0'0'9801,"53"13"-9577,-16 0-192,6 0-192,0 2-993,6-3-1153,-5 0-2179,2-1-3682</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2.718"/>
    </inkml:context>
    <inkml:brush xml:id="br0">
      <inkml:brushProperty name="width" value="0.025" units="cm"/>
      <inkml:brushProperty name="height" value="0.025" units="cm"/>
    </inkml:brush>
  </inkml:definitions>
  <inkml:trace contextRef="#ctx0" brushRef="#br0">78 367 16143,'0'0'6203,"-8"10"-4831,2-3-1269,-1 0 212,0 1 1,1 0 0,0 0 0,1 0 0,-1 1-1,1 0 1,1 0 0,0 0 0,0 1 0,1-1-1,-4 20 1,7-28-307,0-1 0,0 1 0,0 0 0,1-1 1,-1 1-1,0-1 0,0 1 0,1 0 0,-1-1 0,0 1 0,0-1 0,1 1 0,-1-1 0,1 1 0,-1-1 0,0 1 0,1-1 0,-1 1 1,1-1-1,-1 1 0,1-1 0,-1 0 0,1 1 0,0-1 0,-1 0 0,1 0 0,-1 1 0,1-1 0,0 0 0,-1 0 0,1 0 1,0 0-1,-1 0 0,1 0 0,-1 0 0,1 0 0,0 0 0,-1 0 0,1 0 0,0 0 0,-1 0 0,1-1 0,0 1 0,-1 0 1,1 0-1,-1-1 0,1 1 0,0-1 0,33-15 251,-18 4-165,0 0 1,0-2 0,-2 0-1,0 0 1,0-1-1,-2-1 1,0 0 0,0-1-1,-2 0 1,15-32-1,-28 57-231,-5 14-542,1 0-1,1 0 1,0 1 0,2 0-1,-2 24 1,6-46 528,0-1 1,0 1-1,0 0 1,0 0-1,0 0 1,0 0-1,0 0 1,0 0-1,1-1 0,-1 1 1,0 0-1,0 0 1,1 0-1,-1 0 1,0-1-1,1 1 1,-1 0-1,1 0 1,-1-1-1,1 1 1,0 0-1,-1-1 1,1 1-1,0-1 1,-1 1-1,1-1 0,0 1 1,0-1-1,-1 1 1,1-1-1,0 0 1,1 1-1,0-1-120,1 0 0,-1 0-1,1 0 1,-1-1 0,0 1-1,1-1 1,-1 1 0,0-1-1,1 0 1,-1 0 0,4-2 0,3-2-423,1 0 0,-1-1 0,0-1 0,12-10 0,-3-3 613,-1 0-1,-1-1 1,21-36 0,-23 31 1236,-1 0 1,-1-1-1,-2 0 0,0 0 1,-2-1-1,-1-1 0,-2 1 1,0-1-1,1-54 0,-7 93-969,-1 1 0,1-1 0,-2 0-1,-5 16 1,-2 6-74,-21 77 167,16-60 801,1 1 0,-8 64 0,22-112-1045,-1-1 0,1 1 0,0 0 0,0 0 0,-1-1 0,1 1 0,0 0 0,0 0 0,1-1 0,-1 1 0,0 0 0,1 0 0,-1-1 0,1 1 0,-1 0 0,3 2 0,-3-4 1,1 0-1,0 0 1,-1 0-1,1 0 0,0 0 1,-1 0-1,1 0 1,0-1-1,0 1 1,-1 0-1,1 0 1,-1-1-1,1 1 0,0 0 1,-1-1-1,1 1 1,-1-1-1,1 1 1,-1-1-1,1 1 1,-1-1-1,1 1 0,-1-1 1,1 1-1,-1-1 1,1-1-1,4-5 111,0 0 0,-1-1 0,1 1-1,-2-1 1,5-12 0,-4 6-25,-2 0 0,0-1 0,1-14 1,-3 26-107,0 1-1,1-1 1,-1 1 0,0-1 0,0 1 0,0 0 0,-1-1 0,1 1 0,0-1 0,-1 1 0,0 0 0,1-1-1,-1 1 1,0 0 0,0 0 0,-1 0 0,1-1 0,0 1 0,-1 1 0,1-1 0,-1 0 0,1 0 0,-1 0 0,0 1-1,0-1 1,-2-1 0,3 3-23,0 1-1,0-1 0,1 0 1,-1 0-1,0 1 0,0-1 0,1 1 1,-1-1-1,0 0 0,1 1 1,-1-1-1,0 1 0,1 0 1,-1-1-1,1 1 0,-1-1 1,1 1-1,-1 0 0,1-1 0,0 1 1,-1 0-1,1 0 0,0-1 1,-1 1-1,1 0 0,0 0 1,0-1-1,0 1 0,0 0 1,0 0-1,0 0 0,0-1 0,0 1 1,0 0-1,0 0 0,0 0 1,1 1-1,2 36-36,-1-35 44,0 0 0,0 0 0,0 1 1,0-2-1,0 1 0,0 0 0,1 0 0,-1-1 0,1 1 1,0-1-1,0 0 0,0 0 0,0 0 0,0 0 0,0 0 1,1-1-1,-1 1 0,1-1 0,-1 0 0,1 0 0,-1 0 0,1-1 1,0 1-1,-1-1 0,1 0 0,0 0 0,-1 0 0,1-1 1,6 0-1,1-1 6,0 0 0,0 0 0,-1-1 0,1 0 0,-1-1 0,0-1 0,0 1 0,17-11 0,-18 8-6,0-1 0,0 1 0,0-1 1,7-10-1,-13 15 7,-1 1-1,0-1 1,0 0 0,0 0-1,0 0 1,-1 0 0,1 0-1,-1 0 1,0 0 0,0-1-1,0 1 1,0 0 0,0-1-1,-1 1 1,0-1 0,1 1-1,-1-1 1,-1-4 0,1 8-5,-1-1 0,1 1 0,0-1 0,-1 1-1,1-1 1,0 1 0,-1-1 0,1 1 0,-1 0 0,1-1 0,-1 1 0,1-1 0,-1 1 0,1 0 0,-1 0 0,1-1 0,-1 1-1,0 0 1,1 0 0,-1 0 0,1 0 0,-1 0 0,0 0 0,1 0 0,-1 0 0,1 0 0,-1 0 0,0 0 0,1 0 0,-1 0 0,1 0-1,-1 0 1,1 1 0,-1-1 0,0 0 0,1 0 0,-1 1 0,1-1 0,-1 0 0,1 1 0,-1-1 0,1 0 0,0 1 0,-1-1-1,1 1 1,-1-1 0,1 1 0,-1 0 0,-23 21 80,16-12-81,0 2 0,1-1 1,1 1-1,-1-1 0,2 2 0,0-1 1,0 1-1,1-1 0,1 1 0,0 1 1,1-1-1,-1 16 0,3-28-48,0 1-1,0-1 1,0 1-1,0-1 1,0 0-1,1 1 1,-1-1 0,0 1-1,1-1 1,0 0-1,-1 1 1,1-1-1,0 0 1,-1 0 0,1 1-1,0-1 1,0 0-1,0 0 1,0 0-1,0 0 1,0 0 0,1 0-1,-1 0 1,0-1-1,2 2 1,1-1-247,0 1 0,0-1 0,0 0 0,0 0 0,0-1 1,0 1-1,0-1 0,0 0 0,5 0 0,2-1-625,-1 0 1,0-1-1,1 0 1,-1-1-1,0 0 1,18-8-1,2-9-4601,-1-2-2221</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3.171"/>
    </inkml:context>
    <inkml:brush xml:id="br0">
      <inkml:brushProperty name="width" value="0.025" units="cm"/>
      <inkml:brushProperty name="height" value="0.025" units="cm"/>
    </inkml:brush>
  </inkml:definitions>
  <inkml:trace contextRef="#ctx0" brushRef="#br0">207 0 14061,'0'0'8937,"-8"9"-7079,6-6-1627,-30 32 1047,30-33-1187,0 0-1,0 0 1,1 1 0,-1-1 0,1 0 0,0 1 0,-1-1 0,1 1-1,0-1 1,1 1 0,-1 0 0,0-1 0,1 1 0,-1 0-1,1 0 1,0 3 0,2-6-146,1 0 0,-1 0 0,1 0-1,-1 0 1,1-1 0,-1 1 0,0-1 0,1 0 0,-1 1-1,0-1 1,1 0 0,-1-1 0,3-1 0,5-1 0,-10 5 45,1-1 0,0 1 1,0-1-1,0 1 0,-1 0 0,1-1 1,0 1-1,-1 0 0,1 0 1,0 0-1,-1-1 0,1 1 1,-1 0-1,1 0 0,-1 0 0,0 0 1,1 0-1,-1 0 0,0 0 1,0 0-1,0 0 0,0 0 1,0 0-1,0 1 0,5 37-14,-4-27 13,7 34 78,-2-10 306,0 0 0,-3 0 0,-1 0 0,-3 48 1,-1-79-262,1 0 1,-1 1-1,0-1 1,0 0-1,0 0 1,-1 0 0,0 0-1,0-1 1,0 1-1,-1-1 1,1 1-1,-1-1 1,0 0 0,0-1-1,0 1 1,-1-1-1,1 0 1,-1 0-1,-8 4 1,7-4-8,1 0-1,-1 0 1,-1-1 0,1 0-1,0 0 1,0 0 0,-1-1-1,1 0 1,-1 0-1,1-1 1,-1 0 0,0 0-1,1 0 1,-1-1 0,1 0-1,-9-2 1,12 1-105,0 1 0,0-1 0,1 0 0,-1 0 0,0 0 0,1 0 0,-1-1 0,1 1 0,0-1 0,0 1 0,0-1 0,0 0 0,0 0 0,0 0 0,1 0 0,0 0 0,-1 0 0,1-1 0,0 1 0,1 0 0,-1 0 0,0-1 0,1 1 0,0-1 0,0 1 0,0 0 0,0-1 0,1-5 0,0-1 0,1 0 0,-1 0 0,2 0 0,-1 0 0,1 0 0,1 1 0,0-1 0,7-12 0,42-47-1725,42-21-5300,-67 66 4046,-1-1 1,-2-1-1,32-41 0,-41 43-7778</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3.546"/>
    </inkml:context>
    <inkml:brush xml:id="br0">
      <inkml:brushProperty name="width" value="0.025" units="cm"/>
      <inkml:brushProperty name="height" value="0.025" units="cm"/>
    </inkml:brush>
  </inkml:definitions>
  <inkml:trace contextRef="#ctx0" brushRef="#br0">33 0 10570,'0'0'14958,"-18"65"-12684,12-38-832,-1 0-578,5-2-447,2-5-289,0-3-96,0-7-512,10-2-1666,4-8-2179,0 0-2305,2-8-9289</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33.887"/>
    </inkml:context>
    <inkml:brush xml:id="br0">
      <inkml:brushProperty name="width" value="0.025" units="cm"/>
      <inkml:brushProperty name="height" value="0.025" units="cm"/>
    </inkml:brush>
  </inkml:definitions>
  <inkml:trace contextRef="#ctx0" brushRef="#br0">0 377 14029,'0'0'10181,"12"0"-8430,3 0-1245,0-1 1,0-1 0,0 0 0,0-1 0,20-6-1,-26 6-213,1-1-1,-1 0 0,1 0 1,-1-1-1,0 0 0,-1 0 1,1-1-1,-1 0 0,0-1 1,11-12-1,-17 17-269,1-1 0,-1 0-1,0 0 1,0 0 0,0 0-1,-1 0 1,1 0 0,-1 0-1,1-1 1,-1 1 0,0 0-1,0-1 1,-1 1 0,1-1-1,-1 0 1,0 1 0,0-1 0,0-6-1,-1 8-18,0 0-1,0 0 1,0 0 0,0 1-1,0-1 1,-1 0-1,1 1 1,0-1 0,-1 0-1,1 1 1,-1 0-1,0-1 1,1 1 0,-1 0-1,0 0 1,0 0-1,0 0 1,0 0 0,1 1-1,-1-1 1,0 0-1,-1 1 1,1 0 0,0-1-1,0 1 1,0 0-1,0 0 1,0 0 0,0 0-1,0 0 1,0 1-1,-3 0 1,-2 0-4,0 1 0,1 0 0,-1 1 0,0 0 0,1 0 0,0 0 0,-1 1 0,1-1 0,0 1 0,1 1 0,-1-1 0,1 1 0,0 0 0,0 1 0,1-1 0,-1 1 0,-3 6 0,-1 1 0,1 1 0,0 0 0,0 0 0,2 0 0,0 1 0,-7 26 0,12-38 0,0 0 0,0 0 0,0 1 0,1-1 0,-1 0 0,1 0 0,0 0 0,0 0 0,0 1 0,1-1 0,-1 0 0,1 0 0,-1 0 0,1 0 0,0 0 0,0 0 0,1 0 0,1 5 0,0-6 0,-1 0 0,1 0 0,0-1 0,-1 1 0,1-1 0,0 1 0,0-1 0,0 0 0,0 0 0,0 0 0,0 0 0,0-1 0,1 1 0,-1-1 0,0 0 0,0 0 0,6 0 0,-9 0 0,7 0-622,-1 0 1,1 0-1,-1-1 1,0 0-1,13-3 0,-17 4 203,0-1 0,-1 0-1,1 0 1,0-1-1,0 1 1,0 0 0,-1 0-1,1-1 1,-1 1-1,1-1 1,-1 0 0,1 1-1,-1-1 1,0 0 0,0 0-1,0 0 1,0 0-1,0 0 1,0 0 0,-1 0-1,2-3 1,2-20-13050</inkml:trace>
  <inkml:trace contextRef="#ctx0" brushRef="#br0" timeOffset="1">26 0 23542,'0'0'9225</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3:58.841"/>
    </inkml:context>
    <inkml:brush xml:id="br0">
      <inkml:brushProperty name="width" value="0.025" units="cm"/>
      <inkml:brushProperty name="height" value="0.025" units="cm"/>
    </inkml:brush>
  </inkml:definitions>
  <inkml:trace contextRef="#ctx0" brushRef="#br0">26 616 8584,'-15'34'8198,"4"-9"591,26-50-4105,15-13-2792,0-1-1357,364-524-450,-382 554-85,-8 20 0,-8 27 0,4-37 0,-40 181 0,25-127 0,3 0 0,2 0 0,-4 93 0,14-124 0,1 0 0,0 0 0,9 43 0,-12-96-3145,2 25 2182,0 0 1,0 0 0,0-1-1,-1 1 1,1 0 0,-1 0 0,0-1-1,-1 1 1,1 0 0,-4-7 0,-7-8-6192</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3:59.169"/>
    </inkml:context>
    <inkml:brush xml:id="br0">
      <inkml:brushProperty name="width" value="0.025" units="cm"/>
      <inkml:brushProperty name="height" value="0.025" units="cm"/>
    </inkml:brush>
  </inkml:definitions>
  <inkml:trace contextRef="#ctx0" brushRef="#br0">0 56 12396,'0'0'20083,"51"-24"-19955,-23 19-96,-3-2-1345,-2-1-2755,0-4-4132</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0.011"/>
    </inkml:context>
    <inkml:brush xml:id="br0">
      <inkml:brushProperty name="width" value="0.025" units="cm"/>
      <inkml:brushProperty name="height" value="0.025" units="cm"/>
    </inkml:brush>
  </inkml:definitions>
  <inkml:trace contextRef="#ctx0" brushRef="#br0">1 0 18802,'0'0'12812,"22"22"-14638,-11-8-1473,-4-2-2915,-1-1-3907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0.341"/>
    </inkml:context>
    <inkml:brush xml:id="br0">
      <inkml:brushProperty name="width" value="0.025" units="cm"/>
      <inkml:brushProperty name="height" value="0.025" units="cm"/>
    </inkml:brush>
  </inkml:definitions>
  <inkml:trace contextRef="#ctx0" brushRef="#br0">7 1 14125,'0'0'18642,"-6"2"-18642,9-2-1281,5 0-2723</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1.367"/>
    </inkml:context>
    <inkml:brush xml:id="br0">
      <inkml:brushProperty name="width" value="0.025" units="cm"/>
      <inkml:brushProperty name="height" value="0.025" units="cm"/>
    </inkml:brush>
  </inkml:definitions>
  <inkml:trace contextRef="#ctx0" brushRef="#br0">176 55 13965,'0'0'9091,"-1"-9"-7121,1 7-1919,0 0 31,0 0-1,1 1 0,-1-1 1,0 1-1,0-1 0,0 1 1,0-1-1,-1 1 0,1-1 1,0 1-1,-1-1 0,1 1 0,-1-1 1,1 1-1,-1-1 0,0 1 1,0 0-1,0 0 0,1-1 1,-1 1-1,0 0 0,-1 0 1,1 0-1,0 0 0,0 0 1,0 0-1,-1 0 0,1 0 1,0 0-1,-1 1 0,1-1 1,0 0-1,-1 1 0,1 0 1,-1-1-1,1 1 0,-1 0 1,1-1-1,-1 1 0,0 0 1,1 0-1,-1 0 0,1 1 1,-1-1-1,1 0 0,-1 1 0,1-1 1,-2 1-1,-3 1-31,1-1-1,-1 2 0,1-1 1,-1 0-1,1 1 0,0 0 1,0 0-1,1 1 1,-1-1-1,1 1 0,-1 0 1,1 0-1,0 1 1,-5 8-1,4-8-32,1 1 0,0 0 0,0 1 0,1-1 0,0 0 0,0 1 0,0 0 0,1 0 0,0 0 0,1 0 0,-2 12 0,3-18-12,0 0-1,1 1 1,-1-1-1,1 0 1,0 0-1,-1 0 1,1-1-1,0 1 1,-1 0-1,1 0 1,0 0-1,0 0 1,0-1-1,0 1 1,0 0-1,0-1 1,0 1-1,0-1 1,0 1-1,0-1 1,0 1-1,0-1 1,0 0-1,0 1 1,1-1-1,-1 0 1,0 0-1,0 0 1,0 0-1,3 0 1,47 0 140,-36-1-206,-11 1 39,0 0-1,1 0 0,-1 0 1,0 1-1,0-1 1,1 1-1,-1 0 1,0 0-1,0 1 0,0-1 1,0 1-1,0 0 1,0 0-1,0 1 0,-1-1 1,1 1-1,-1-1 1,0 1-1,0 0 0,0 0 1,0 1-1,0-1 1,-1 1-1,4 4 0,-2 2 0,0 0 0,-1 0 0,0 0 0,-1 0 0,0 1 0,0-1 0,-1 1 0,0-1 0,-1 12 0,-1-8 261,1 0 0,-2 0 0,0 0 0,0 0 0,-2 0-1,-7 23 1,9-33-168,0 1-1,0-1 1,0 1-1,0-1 0,-1 0 1,0 0-1,0 0 1,0 0-1,0-1 0,-1 1 1,1-1-1,-1 0 1,0 0-1,0 0 0,0 0 1,0-1-1,0 1 1,-1-1-1,1 0 0,-1-1 1,1 1-1,-1-1 1,-5 1-1,6-2-69,0 0 0,1 0 0,-1-1 0,1 0 0,-1 0 0,1 0 0,-1 0 0,1 0 0,0-1 0,-1 1 0,1-1 0,0 0 0,0 0 0,0 0 0,0-1 0,1 1 0,-1-1 0,0 1 0,1-1 0,0 0 0,0 0 0,0 0 0,0 0 0,0 0 0,1-1 0,-1 1 0,-1-6 0,-3-7 0,0 0 0,1-1 0,0 0 0,-3-24 0,7 33 3,0 1 1,0 0-1,1 0 0,0-1 1,0 1-1,1 0 0,2-11 1,-2 15-10,0 0 0,0 0 0,0 1-1,1-1 1,-1 1 0,1-1 0,0 1 0,0 0 0,0 0 0,0-1 0,0 1 0,0 1 0,0-1 0,1 0 0,-1 0 0,1 1 0,-1 0-1,1-1 1,0 1 0,-1 0 0,5-1 0,22-6-2856,50-8 0,3-1-7552,-39 7-118</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1.707"/>
    </inkml:context>
    <inkml:brush xml:id="br0">
      <inkml:brushProperty name="width" value="0.025" units="cm"/>
      <inkml:brushProperty name="height" value="0.025" units="cm"/>
    </inkml:brush>
  </inkml:definitions>
  <inkml:trace contextRef="#ctx0" brushRef="#br0">102 80 18481,'0'0'12209,"10"-2"-11803,-6 1-359,48-15 201,-49 16-220,-1-1 0,0 0 0,0-1 1,0 1-1,0 0 0,0-1 0,0 1 0,0-1 0,-1 1 0,1-1 0,0 0 1,-1 0-1,0 0 0,1 0 0,-1 0 0,0 0 0,0 0 0,0 0 1,0 0-1,0-1 0,-1 1 0,1 0 0,-1-1 0,1-3 0,-1 5-17,-1 0 0,1 0-1,-1 0 1,0 1-1,1-1 1,-1 0-1,0 1 1,1-1-1,-1 0 1,0 1 0,0-1-1,0 1 1,1-1-1,-1 1 1,0-1-1,0 1 1,0 0 0,0-1-1,0 1 1,0 0-1,0 0 1,0 0-1,0 0 1,0 0 0,0 0-1,0 0 1,0 0-1,0 0 1,0 0-1,0 0 1,1 1-1,-1-1 1,0 0 0,0 1-1,-1 0 1,-38 11-34,27-3 55,0 0 1,0 1-1,1 0 0,-19 21 1,25-25-20,1 1 1,-1-1 0,1 1 0,1 0 0,0 1 0,0-1 0,0 1 0,1 0 0,0 0 0,-4 13 0,7-20-21,0 1 0,0-1 0,0 1 0,0-1 0,0 0 0,0 1 0,1-1 0,-1 1 0,0-1 0,1 0 1,-1 1-1,1-1 0,-1 0 0,1 0 0,0 1 0,0-1 0,-1 0 0,1 0 0,0 0 0,0 0 0,0 0 0,0 0 0,0 0 0,0 0 0,0 0 0,1-1 0,-1 1 0,0 0 0,0-1 0,1 1 0,-1-1 1,0 1-1,1-1 0,-1 0 0,0 1 0,3-1 0,6 2-283,1-1 0,-1 0-1,20-2 1,-16 1-278,71-3-9372,-43-6 662</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2.156"/>
    </inkml:context>
    <inkml:brush xml:id="br0">
      <inkml:brushProperty name="width" value="0.025" units="cm"/>
      <inkml:brushProperty name="height" value="0.025" units="cm"/>
    </inkml:brush>
  </inkml:definitions>
  <inkml:trace contextRef="#ctx0" brushRef="#br0">165 21 18193,'0'0'8819,"-10"-4"-7639,-34-12-571,42 15-577,0 1 0,-1 0 0,1 0 0,-1 0 1,1 1-1,0-1 0,-1 0 0,1 1 1,0 0-1,-1-1 0,1 1 0,0 0 0,0 0 1,-1 0-1,1 1 0,0-1 0,0 0 0,1 1 1,-1-1-1,0 1 0,0 0 0,1 0 0,-1 0 1,-1 2-1,-3 4 21,0 1 1,1-1 0,0 1-1,-3 9 1,6-15-52,1-1 0,0 0 1,0 1-1,0-1 1,0 1-1,0-1 0,1 1 1,-1 0-1,1-1 1,0 1-1,0-1 0,0 1 1,0 0-1,0-1 0,0 1 1,1 0-1,-1-1 1,2 5-1,0-5 4,0 0 0,0 0 0,0 0 0,0 0 0,0-1 0,0 1 0,0-1 0,0 1 0,1-1 0,-1 0 0,1 0 0,-1 0 1,1 0-1,-1-1 0,1 1 0,-1-1 0,1 1 0,3-1 0,14 3-238,-11-2 53,-1 0 0,0 0 0,0 1 0,1 0 0,-1 1 0,10 4-1,-16-6 156,1 1-1,-1 0 0,1 0 1,-1 0-1,0 0 0,0 0 1,0 0-1,0 1 0,0-1 0,0 1 1,-1-1-1,1 1 0,-1 0 1,0-1-1,1 1 0,-1 0 1,-1 0-1,1 0 0,0 0 1,-1 0-1,1 6 0,-1 3 262,0 0 1,0 0-1,-1 1 0,-1-1 1,0 0-1,0 0 0,-1-1 0,-1 1 1,-10 22-1,10-25-66,0-1-1,-1 0 1,0 0 0,0 0-1,-1-1 1,0 1 0,0-1-1,-1-1 1,0 1-1,0-1 1,-1 0 0,1-1-1,-15 8 1,21-12-171,0-1 0,-1 1 0,1 0 0,-1-1 0,1 1 0,0-1 0,-1 0 0,1 1 0,-1-1 0,1 0 0,-1 0 0,0 0 0,1 0 0,-1 0 0,1 0 0,-1 0 0,1-1 0,-1 1 0,1 0 0,0-1 0,-1 0 0,1 1 0,-1-1 0,0 0 0,0-1 0,0 0 0,0 0 0,0 0 0,1 0 0,-1-1 0,1 1 0,-1 0 0,1-1 0,0 1 0,0 0 0,0-1 0,-1-4 0,0-9 0,-1 0 0,2 0 0,0-27 0,1 35 0,1 2-326,-1 1-1,1 0 1,-1 0-1,2 0 1,-1 0-1,1 0 1,-1 0 0,1 0-1,0 0 1,1 0-1,-1 1 1,1-1-1,0 1 1,0 0 0,1 0-1,5-5 1,5-4-1898,0 1 0,1 1-1,21-12 1,-3 3-5303</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2.576"/>
    </inkml:context>
    <inkml:brush xml:id="br0">
      <inkml:brushProperty name="width" value="0.025" units="cm"/>
      <inkml:brushProperty name="height" value="0.025" units="cm"/>
    </inkml:brush>
  </inkml:definitions>
  <inkml:trace contextRef="#ctx0" brushRef="#br0">129 57 17200,'0'0'15439,"0"-6"-15332,-2-16-102,1 17-21,5-18 48,-6 23-32,0 0 0,-1 0 0,1 1 0,0-1 0,0 1 0,0-1 0,0 1 0,0 0 0,0 0 0,0 0 0,0 0 0,0 0 0,0 0 0,1 1 0,-4 2 0,-29 28 0,25-23 0,3-3 0,0 1 0,0 0 0,0 0 0,1 1 0,0 0 0,-6 13 0,10-20 0,0 1 0,1-1 0,-1 1 0,0-1 0,1 1 0,-1 0 0,1-1 0,-1 1 0,1 0 0,0-1 0,0 1 0,0 0 0,0-1 0,0 1 0,0 0 0,0 0 0,0-1 0,1 1 0,-1 0 0,1-1 0,-1 1 0,1-1 0,0 1 0,0-1 0,-1 1 0,1-1 0,0 1 0,0-1 0,1 0 0,-1 1 0,0-1 0,0 0 0,1 0 0,-1 0 0,0 0 0,1 0 0,-1 0 0,1 0 0,-1-1 0,1 1 0,2 0 0,7 2-625,0 0 0,-1-1 0,1 0 0,0-1 0,13 0 0,-14-1-535,0 0 1,0-1-1,0 0 0,0-1 1,0 0-1,-1 0 0,1-1 1,-1 0-1,1-1 0,8-5 1,3-5-12668</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2.982"/>
    </inkml:context>
    <inkml:brush xml:id="br0">
      <inkml:brushProperty name="width" value="0.025" units="cm"/>
      <inkml:brushProperty name="height" value="0.025" units="cm"/>
    </inkml:brush>
  </inkml:definitions>
  <inkml:trace contextRef="#ctx0" brushRef="#br0">111 0 19154,'0'0'6315,"-10"9"-3928,1-1-2080,-1 1 0,2 0 0,-1 1 0,2 0-1,-1 0 1,1 1 0,1 0 0,0 0 0,0 1 0,1-1 0,1 1 0,0 0 0,0 1 0,1-1 0,-2 19 0,6-29-307,-1-1 0,0 0 0,1 0 0,-1 0 0,1 0 0,-1 0 0,1 0 0,0 0 0,-1 0 0,1 0 0,0 0 0,0 0 0,0 0 0,0 0 0,0 0 0,0-1 0,0 1 0,0 0 0,0-1 0,0 1 0,0-1 0,0 1 0,0-1 0,0 0 0,1 1 0,-1-1 0,0 0 0,0 0 0,0 0 0,1 0 0,-1 0 0,1 0 0,53 0 0,-39-1 0,17 0-351,-22 0 92,1 0 0,-1 1 1,1 1-1,18 2 1,-28-2 258,-1 0 1,0-1 0,0 1-1,0 0 1,0 0 0,0 0-1,0 0 1,0 0-1,-1 0 1,1 0 0,0 0-1,0 0 1,-1 0 0,1 1-1,-1-1 1,1 0-1,-1 0 1,1 1 0,-1-1-1,0 0 1,0 1-1,1-1 1,-1 0 0,0 0-1,0 1 1,0-1 0,-1 0-1,1 1 1,0-1-1,-1 2 1,-12 41 1021,7-34-972,0 0 0,-1 0 1,0-1-1,0 0 0,-1 0 0,-1-1 1,1 0-1,-1 0 0,0-1 0,-1 0 1,-15 8-1,25-15-69,-1 0 0,0 1 0,1-1 0,-1 0 0,1 0 0,-1 1 0,0-1 0,1 0 0,-1 0 1,0 0-1,1 0 0,-1 0 0,0 0 0,1 0 0,-1 0 0,0 0 0,1-1 0,-1 1 0,0 0 0,1 0 0,-1 0 0,1-1 0,-1 1 0,0 0 0,1-1 0,-1 1 0,1-1 0,-1 1 1,1 0-1,-1-1 0,1 1 0,-1-2 0,-5-24-1664,14-33-3691,2 31-1464,3 3-1512</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3.467"/>
    </inkml:context>
    <inkml:brush xml:id="br0">
      <inkml:brushProperty name="width" value="0.025" units="cm"/>
      <inkml:brushProperty name="height" value="0.025" units="cm"/>
    </inkml:brush>
  </inkml:definitions>
  <inkml:trace contextRef="#ctx0" brushRef="#br0">1 82 10570,'0'0'16981,"10"1"-14493,-4 1-2336,0-1-1,0 0 1,-1-1-1,1 0 1,0 0-1,0 0 1,0 0-1,0-1 1,0 0 0,0 0-1,0-1 1,-1 1-1,1-1 1,-1-1-1,1 1 1,-1-1-1,6-4 1,-11 7-152,5-2 0,-1-1 0,0 1 0,0-1 0,0 0 0,-1 0 0,1 0 0,-1-1 0,0 1 0,1-1 0,-2 0 0,1 0 0,0 0 0,-1 0 0,4-9 0,-6 13 0,-1 0 0,1-1 0,0 1 0,-1-1 0,1 1 0,-1 0 0,1-1 0,0 1 0,-1 0 0,1 0 0,-1-1 0,1 1 0,-1 0 0,1 0 0,-1 0 0,1 0 0,-1-1 0,1 1 0,-1 0 0,1 0 0,-1 0 0,1 0 0,-1 0 0,1 0 0,-1 0 0,1 1 0,-1-1 0,1 0 0,-1 0 0,1 0 0,-1 0 0,1 1 0,0-1 0,-1 0 0,1 0 0,-1 1 0,1-1 0,-1 0 0,1 1 0,0-1 0,-1 1 0,-21 10 0,-18 30 0,39-39 0,-1 0 0,1 0 0,-1 0 0,1 0 0,0 0 0,0 0 0,0 0 0,0 0 0,0 1 0,0-1 0,1 0 0,-1 1 0,1-1 0,0 0 0,-1 1 0,1-1 0,0 0 0,0 1 0,1-1 0,-1 0 0,1 4 0,1-5 0,0 0 0,1 0 0,-1 0 0,0 0 0,1 0 0,-1 0 0,0-1 0,1 1 0,-1-1 0,1 0 0,-1 0 0,1 0 0,-1 0 0,1 0 0,-1 0 0,4-1 0,3 0 0,17 0 0,49-9 0,-51 5 0,0 2 0,40-1 0,-63 4 0,0 0 0,0 0 0,0 0 0,0 0 0,0 0 0,-1 1 0,1-1 0,0 0 0,0 0 0,0 1 0,0-1 0,-1 1 0,1-1 0,0 0 0,0 1 0,-1 0 0,1-1 0,0 1 0,-1-1 0,1 1 0,-1 0 0,1-1 0,-1 1 0,1 0 0,-1 0 0,1-1 0,-1 1 0,0 0 0,1 1 0,1 30 0,-2-30 0,0 1 0,-1 0 0,1 0 0,1-1 0,-1 1 0,0 0 0,1 0 0,-1-1 0,1 1 0,1 3 0,0-5 0,-1 0 0,1 0 0,0-1 0,-1 1 0,1 0 0,0-1 0,0 1 0,0-1 0,-1 0 0,1 1 0,0-1 0,0 0 0,0 0 0,0 0 0,0 0 0,-1 0 0,3-1 0,34-5 0,3-7 0,-32 9 0,1 0 0,-1 2 0,1-1 0,-1 1 0,19-2 0,-27 5-56,0 0 0,-1-1 0,1 1 0,-1-1 0,1 1 0,-1 0 0,1-1 0,-1 1 0,1 0 0,-1-1 0,0 1 0,1 0 0,-1 0 0,0-1 0,0 1 0,1 0 0,-1 0 0,0-1 0,0 1 0,0 0 0,0 0 0,0 0 0,0 0 0,0-1 0,-1 1 0,1 0 0,0 1 0,-5 31-5511,5-28 3269</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4.419"/>
    </inkml:context>
    <inkml:brush xml:id="br0">
      <inkml:brushProperty name="width" value="0.025" units="cm"/>
      <inkml:brushProperty name="height" value="0.025" units="cm"/>
    </inkml:brush>
  </inkml:definitions>
  <inkml:trace contextRef="#ctx0" brushRef="#br0">60 1 19122,'0'0'9994,"-4"80"-8969,-9-43-769,-2 7-224,3-2 32,2-4-32,6-4-577,3-3-992,1-8-961,0-9-673,0-5-1025</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4.903"/>
    </inkml:context>
    <inkml:brush xml:id="br0">
      <inkml:brushProperty name="width" value="0.025" units="cm"/>
      <inkml:brushProperty name="height" value="0.025" units="cm"/>
    </inkml:brush>
  </inkml:definitions>
  <inkml:trace contextRef="#ctx0" brushRef="#br0">1 73 18417,'0'0'5921,"7"-9"-3706,-4 4-2019,1 0-1,-1 1 1,1-1 0,0 1-1,1 0 1,-1 1 0,1-1-1,0 1 1,0 0 0,0 0-1,0 0 1,0 1 0,1 0-1,-1 0 1,1 0 0,0 0-1,-1 1 1,1 0 0,6 0-1,6-1 33,-1 0 0,1 2 1,-1 0-1,28 4 0,-42-4-228,0 1 1,-1-1-1,1 1 1,0 0-1,-1 0 0,1 0 1,-1 0-1,1 0 0,-1 1 1,0-1-1,1 1 1,-1 0-1,0-1 0,0 1 1,0 0-1,2 3 1,-3-3 8,0 0 1,0 1 0,-1-1 0,1 1 0,-1-1 0,1 1 0,-1-1 0,0 1 0,0-1 0,0 1 0,0-1 0,0 1 0,-1-1 0,1 1 0,-1-1 0,1 1 0,-1-1 0,0 0 0,0 1 0,0-1 0,-2 3 0,-2 3 97,0 0 1,0-1-1,-1 1 1,0-1-1,-14 12 1,-14 18 181,34-37-289,0 1 0,-1-1 0,1 1 0,-1-1 0,1 1 0,0-1 0,-1 1 0,1 0 0,0-1 0,0 1 0,-1-1 0,1 1 0,0 0 0,0-1 0,0 1 0,0-1 0,0 1 0,0 0 0,0-1 0,0 1 0,0 0 0,0-1 0,0 1 0,0-1 0,1 1 0,-1 0 0,0-1 0,0 1 0,1-1 0,-1 1 0,0-1 0,1 1 0,-1-1 0,0 1 0,1-1 0,-1 1 0,1-1 0,-1 1 0,1-1 0,0 1 0,27 11 0,-18-9 0,23 9-94,-19-7-52,-1 0-1,0 0 1,25 14 0,-35-17 131,0 0-1,-1 0 1,1 0-1,-1 1 1,1-1-1,-1 0 1,0 1-1,0 0 1,0-1-1,0 1 1,0 0-1,0 0 1,-1 0-1,0 0 1,1 1-1,-1-1 1,0 0-1,-1 0 1,1 1-1,0-1 1,-1 6-1,-1-6 38,1 0-1,-1-1 1,0 1-1,0 0 1,-1-1-1,1 1 1,-1-1-1,1 0 1,-1 1 0,0-1-1,0 0 1,1 0-1,-2 0 1,1 0-1,0 0 1,0-1-1,-1 1 1,1-1-1,0 1 1,-1-1-1,0 0 1,1 0-1,-1 0 1,-3 1-1,-8 3 100,-1 0-1,-1-1 1,-15 2-1,16-4-120,0 0 0,0-2 0,0 1 0,0-2 0,-21-3 0,33 4 0,-1 0 0,1-1 0,0 1 0,0-1 0,0 0 0,0 0 0,0 0 0,0 0 0,0 0 0,1-1 0,-1 1 0,0-1 0,1 0 0,-1 0 0,1 0 0,0 0 0,-1 0 0,1-1 0,0 1 0,0-1 0,1 1 0,-1-1 0,0 0 0,1 1 0,0-1 0,0 0 0,-1 0 0,2 0 0,-1 0 0,0 0 0,1 0 0,-1-5 0,1 7-105,0 1 1,0-1-1,1 0 0,-1 0 0,0 0 1,0 0-1,1 1 0,-1-1 1,1 0-1,-1 0 0,1 1 0,-1-1 1,1 0-1,-1 1 0,1-1 1,-1 0-1,1 1 0,0-1 1,0 1-1,-1-1 0,1 1 0,0-1 1,0 1-1,-1 0 0,1-1 1,0 1-1,0 0 0,0 0 0,0-1 1,-1 1-1,1 0 0,0 0 1,0 0-1,0 0 0,1 0 0,3-1-1864,16-3-6610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5.762"/>
    </inkml:context>
    <inkml:brush xml:id="br0">
      <inkml:brushProperty name="width" value="0.025" units="cm"/>
      <inkml:brushProperty name="height" value="0.025" units="cm"/>
    </inkml:brush>
  </inkml:definitions>
  <inkml:trace contextRef="#ctx0" brushRef="#br0">21 34 4933,'0'0'19191,"9"-5"-17942,-1 0-824,0 1 0,1 0 0,0 1-1,0 0 1,0 1 0,18-4 0,-25 6-375,0-1 1,0 1-1,0 0 1,0 0-1,0 0 1,-1 0-1,1 0 1,0 0-1,0 0 1,0 0-1,0 1 1,0-1-1,0 1 1,0 0-1,0-1 1,0 1-1,-1 0 1,1 0-1,0 0 0,-1 0 1,1 0-1,-1 1 1,1-1-1,-1 0 1,1 1-1,-1-1 1,0 1-1,0 0 1,0-1-1,0 1 1,0 0-1,0-1 1,0 1-1,0 0 1,-1 0-1,1 0 1,-1 0-1,0 0 1,1 0-1,-1 0 1,0 0-1,0 0 1,0 0-1,0 0 1,-1 3-1,0 0-3,0 0 0,0 1 0,0-1 0,-1 0 0,0 0 0,0-1 0,0 1 0,0 0 0,-1 0 0,0-1-1,0 0 1,0 0 0,0 1 0,-6 4 0,-8 6 297,0-1-1,-23 16 0,-13 10 21,60-39-364,1-1 0,-1 1 0,1-1 0,-1-1 0,1 1 0,13-4 0,-18 3-3,86-22-2248,-62 17 296,0 2 0,1 0 0,28 1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6.105"/>
    </inkml:context>
    <inkml:brush xml:id="br0">
      <inkml:brushProperty name="width" value="0.025" units="cm"/>
      <inkml:brushProperty name="height" value="0.025" units="cm"/>
    </inkml:brush>
  </inkml:definitions>
  <inkml:trace contextRef="#ctx0" brushRef="#br0">1 60 13901,'0'0'13197,"62"-44"-12301,-28 36-767,2 3-97,2 3-481,3 1-1473,-5 1-1537,-3 0-1442,0 0-2337</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6.464"/>
    </inkml:context>
    <inkml:brush xml:id="br0">
      <inkml:brushProperty name="width" value="0.025" units="cm"/>
      <inkml:brushProperty name="height" value="0.025" units="cm"/>
    </inkml:brush>
  </inkml:definitions>
  <inkml:trace contextRef="#ctx0" brushRef="#br0">189 30 18353,'0'0'3043,"-9"-3"-69,-2 0-2416,0 1 0,0 0 0,0 0 0,0 1 1,0 1-1,-1 0 0,-12 1 0,21-1-489,-1 1-1,1-1 1,-1 1-1,1 0 0,-1 0 1,1 0-1,0 0 1,-1 1-1,1-1 1,0 1-1,0 0 1,0 0-1,0 0 1,0 0-1,1 1 0,-1-1 1,1 1-1,-1-1 1,1 1-1,0 0 1,0 0-1,0 0 1,1 0-1,-1 0 1,1 1-1,-1-1 0,1 0 1,0 1-1,0-1 1,0 7-1,1-8-43,-1-1 0,1 1 0,0 0 1,0-1-1,1 1 0,-1 0 0,0 0 0,0-1 0,1 1 0,-1 0 0,1-1 0,0 1 0,-1-1 0,1 1 0,0-1 0,0 1 0,0-1 0,0 1 0,0-1 1,0 0-1,0 0 0,1 1 0,-1-1 0,0 0 0,1 0 0,-1 0 0,1 0 0,-1-1 0,1 1 0,-1 0 0,1-1 0,0 1 0,-1-1 0,1 1 1,0-1-1,-1 0 0,1 0 0,0 0 0,0 0 0,-1 0 0,1 0 0,0 0 0,2-1 0,4 1 47,1-1-1,0 0 1,0-1 0,-1 0-1,1-1 1,-1 1 0,15-8 0,-12 4-61,0-1 0,0 0 0,-1 0 0,0-1 0,-1-1 0,0 1 0,0-2 1,0 1-1,-1-1 0,-1 0 0,8-14 0,-22 37-70,0 1-1,1 0 1,0 0 0,1 0 0,1 1-1,0 0 1,1-1 0,1 1 0,-1 18-1,3-31-95,0-1 0,1 1 0,-1-1 0,0 1-1,1-1 1,0 0 0,-1 1 0,1-1-1,0 1 1,-1-1 0,1 0 0,0 1 0,0-1-1,0 0 1,0 0 0,0 0 0,1 0-1,-1 0 1,0 0 0,0 0 0,1 0 0,-1-1-1,0 1 1,1 0 0,-1-1 0,1 1 0,-1-1-1,1 1 1,1-1 0,1 1-666,0-1 1,0 1-1,-1-1 0,1 0 1,0 0-1,0 0 0,0-1 1,0 1-1,0-1 0,0 0 1,3-2-1,17-11-6087</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6.793"/>
    </inkml:context>
    <inkml:brush xml:id="br0">
      <inkml:brushProperty name="width" value="0.025" units="cm"/>
      <inkml:brushProperty name="height" value="0.025" units="cm"/>
    </inkml:brush>
  </inkml:definitions>
  <inkml:trace contextRef="#ctx0" brushRef="#br0">83 1 17969,'0'0'8600,"-8"8"-7089,-2 3-966,0 1 1,1 1 0,0 0-1,-7 15 1,13-22-416,0 0 1,0 0 0,1 0-1,-1 0 1,2 1-1,-1-1 1,1 1 0,0-1-1,0 1 1,0-1 0,1 1-1,0-1 1,1 1-1,1 11 1,-1-16-131,0-1 0,0 1 0,0-1 0,0 1 0,0-1 0,0 0 0,1 1 0,-1-1 0,0 0 0,1 0 0,-1 0 0,1 0 0,-1 0 0,1 0 0,0 0 0,-1 0 0,1-1 0,0 1 0,0-1 0,-1 1 0,1-1 0,0 0 0,0 1 0,0-1 0,-1 0 0,1 0 0,0-1 0,0 1 0,0 0 0,-1 0 0,1-1 0,3-1 0,6 0 0,-1 0 0,1-1 0,19-9 0,-27 10 0,-1 1 0,0-1 0,1 1 0,-1 0 0,0 0 0,1 0 0,-1 1 0,1-1 0,0 0 0,-1 1 0,1 0 0,0-1 0,-1 1 0,1 0 0,0 1 0,3-1 0,-5 2 0,0-1 0,1 1 0,-1-1 0,0 1 0,0 0 0,0-1 0,0 1 0,0 0 0,-1 0 0,1-1 0,0 1 0,-1 0 0,0 0 0,1 0 0,-1 0 0,0 0 0,0 0 0,0 0 0,0 0 0,0 0 0,-1 3 0,-14 109-6353</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7.226"/>
    </inkml:context>
    <inkml:brush xml:id="br0">
      <inkml:brushProperty name="width" value="0.025" units="cm"/>
      <inkml:brushProperty name="height" value="0.025" units="cm"/>
    </inkml:brush>
  </inkml:definitions>
  <inkml:trace contextRef="#ctx0" brushRef="#br0">62 0 14574,'0'0'17627,"0"11"-17130,-3 12-477,-1 0 1,-1 0-1,-14 36 1,-1 9-34,17-59 13,1 0 0,0 0 0,0 0 0,1 0 0,1 0 0,-1 12 0,2-19 0,-1 0 0,0 0 0,1 0 0,-1-1 0,1 1 0,0 0 0,0 0 0,0-1 0,0 1 0,0 0 0,0-1 0,0 1 0,0-1 0,0 1 0,1-1 0,-1 0 0,1 0 0,-1 1 0,1-1 0,-1 0 0,1 0 0,0-1 0,0 1 0,-1 0 0,1 0 0,0-1 0,0 1 0,0-1 0,0 0 0,-1 1 0,1-1 0,0 0 0,0 0 0,4-1 0,-1 1-26,42-1-2304,-41 1 1471,0-1-1,-1 0 1,1-1 0,-1 1 0,0-1 0,8-4-1,11-7-8898</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7.726"/>
    </inkml:context>
    <inkml:brush xml:id="br0">
      <inkml:brushProperty name="width" value="0.025" units="cm"/>
      <inkml:brushProperty name="height" value="0.025" units="cm"/>
    </inkml:brush>
  </inkml:definitions>
  <inkml:trace contextRef="#ctx0" brushRef="#br0">0 0 10570,'0'0'20644,"7"9"-19806,-4-4-801,1 1 1,-1-1 0,0 1-1,-1 0 1,1 0 0,-1 0-1,0 0 1,-1 0 0,1 1-1,-1-1 1,-1 0-1,1 1 1,-1-1 0,0 0-1,0 1 1,-1-1 0,0 0-1,-2 9 1,1-5-38,-3 12 0,1 1 0,1-1 0,1 1 0,0 0 0,2-1 0,5 41 0,-5-62-7,1 0 1,-1 0-1,0 1 1,1-1-1,0 0 0,-1 0 1,1 0-1,0 0 1,-1 0-1,1 0 1,0 0-1,0 0 0,0 0 1,0 0-1,0 0 1,0 0-1,0 0 0,0-1 1,0 1-1,0 0 1,1-1-1,-1 1 1,0-1-1,0 0 0,1 1 1,-1-1-1,0 0 1,1 0-1,1 1 0,-4-35-10621,-10 9 2951,-6-3-4889</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4:08.055"/>
    </inkml:context>
    <inkml:brush xml:id="br0">
      <inkml:brushProperty name="width" value="0.025" units="cm"/>
      <inkml:brushProperty name="height" value="0.025" units="cm"/>
    </inkml:brush>
  </inkml:definitions>
  <inkml:trace contextRef="#ctx0" brushRef="#br0">1 0 14414,'0'0'16015,"57"8"-14670,-16-7-608,4-1-481,-1 0-256,-4 0-480,-5 0-2019,-11 0-3106,-5 0-6054</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39.146"/>
    </inkml:context>
    <inkml:brush xml:id="br0">
      <inkml:brushProperty name="width" value="0.025" units="cm"/>
      <inkml:brushProperty name="height" value="0.025" units="cm"/>
    </inkml:brush>
  </inkml:definitions>
  <inkml:trace contextRef="#ctx0" brushRef="#br0">1 21 8936,'0'0'8809,"10"0"-6375,129-5 4280,10-8-5362,-83 10-3466,-86 16-6731,-3-6 2001</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39.489"/>
    </inkml:context>
    <inkml:brush xml:id="br0">
      <inkml:brushProperty name="width" value="0.025" units="cm"/>
      <inkml:brushProperty name="height" value="0.025" units="cm"/>
    </inkml:brush>
  </inkml:definitions>
  <inkml:trace contextRef="#ctx0" brushRef="#br0">0 44 10666,'0'0'12428,"63"0"-10154,-16-10-384,8 0-513,1 0-832,-5 2-481,-6 3-160,-10 5-865,-10 0-1089,-10 0-481,-7 3-1216</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39.863"/>
    </inkml:context>
    <inkml:brush xml:id="br0">
      <inkml:brushProperty name="width" value="0.025" units="cm"/>
      <inkml:brushProperty name="height" value="0.025" units="cm"/>
    </inkml:brush>
  </inkml:definitions>
  <inkml:trace contextRef="#ctx0" brushRef="#br0">48 17 13229,'0'0'7452,"11"-3"-5461,6-1-1190,-1 0 0,1 2 0,-1 0-1,1 0 1,27 2 0,-38 0-753,-1 0-1,0 1 1,1-1 0,-1 1-1,0 1 1,0-1-1,0 0 1,0 1 0,0 0-1,0 1 1,0-1-1,0 1 1,-1-1 0,1 2-1,-1-1 1,0 0-1,0 1 1,0 0 0,-1-1-1,1 2 1,-1-1-1,0 0 1,0 1 0,4 8-1,-5-9-17,-1 0-1,-1 0 1,1 0-1,-1 0 0,1-1 1,-1 1-1,0 0 1,0 0-1,-1 0 1,1 0-1,-1 0 1,0 0-1,0-1 1,0 1-1,-1 0 1,1-1-1,-1 1 0,0-1 1,0 1-1,0-1 1,0 0-1,-1 0 1,1 0-1,-6 5 1,-7 7 417,-1-1 1,-1-1 0,-26 16-1,13-8 37,-2 1-288,-40 32 366,31-13-3002,34-29-3160,5-5-5439</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1.976"/>
    </inkml:context>
    <inkml:brush xml:id="br0">
      <inkml:brushProperty name="width" value="0.025" units="cm"/>
      <inkml:brushProperty name="height" value="0.025" units="cm"/>
    </inkml:brush>
  </inkml:definitions>
  <inkml:trace contextRef="#ctx0" brushRef="#br0">0 32 8200,'8'-8'6543,"10"3"-3428,19-2-414,-34 6-1858,23-3 534,-1 1 0,0 1 0,1 1 1,27 2-1,-53-1-1368,1 0 1,-1 0-1,1 0 1,0 1-1,-1-1 0,1 0 1,0 0-1,-1 0 1,1 0-1,-1 1 0,1-1 1,0 0-1,-1 1 1,1-1-1,-1 0 0,1 1 1,-1-1-1,1 1 1,-1-1-1,1 1 0,-1-1 1,0 1-1,1-1 1,-1 1-1,0-1 0,1 1 1,-1-1-1,0 1 0,0 0 1,1-1-1,-1 1 1,0 0-1,-7 24 154,-26 18 85,-16 0-47,37-33 120,-1 0 1,1 0 0,1 1-1,0 1 1,0 0 0,1 0 0,1 1-1,-15 25 1,24-37-315,-1 0 0,1 0 0,0 0 0,-1 0-1,1 0 1,0 0 0,-1 0 0,1 0 0,0 0 0,0 0 0,0 0 0,0 1-1,0-1 1,0 0 0,0 0 0,0 0 0,0 0 0,1 0 0,-1 0 0,0 0-1,1 0 1,-1 0 0,1 0 0,-1 0 0,1 0 0,-1-1 0,1 1 0,0 0-1,0 0 1,-1 0 0,1-1 0,0 1 0,0 0 0,0-1 0,1 2 0,2-1 14,0 0 0,0 1 0,0-1 0,0-1 0,0 1 1,0-1-1,0 1 0,1-1 0,6-1 0,12-2 47,0 0-1,33-10 1,-9-3-2894,-34 11 590,1 0 1,-1 1-1,0 0 1,1 1-1,22-2 1,-46 5-7086</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2.333"/>
    </inkml:context>
    <inkml:brush xml:id="br0">
      <inkml:brushProperty name="width" value="0.025" units="cm"/>
      <inkml:brushProperty name="height" value="0.025" units="cm"/>
    </inkml:brush>
  </inkml:definitions>
  <inkml:trace contextRef="#ctx0" brushRef="#br0">1 64 16560,'0'0'9545,"73"-40"-7976,-36 31-576,3 2-865,-2 3-192,-1 1-1826,-4 3-2177,-11 0-4101</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2.692"/>
    </inkml:context>
    <inkml:brush xml:id="br0">
      <inkml:brushProperty name="width" value="0.025" units="cm"/>
      <inkml:brushProperty name="height" value="0.025" units="cm"/>
    </inkml:brush>
  </inkml:definitions>
  <inkml:trace contextRef="#ctx0" brushRef="#br0">229 22 12748,'0'0'15759,"-12"-5"-14392,4 2-1124,5 1-177,-1 0 0,1 0 0,0 1 0,-1 0 0,1-1 0,-1 1 0,1 0 0,-1 1 0,1-1 0,-1 1 0,1-1 0,-1 1 0,0 0 0,1 1 0,-1-1 0,0 0 0,1 1 0,-1 0 0,1 0 0,-1 0 0,1 0 0,-5 3 0,-5 5 18,1 0 0,1 0 0,-1 1 0,1 0 0,-11 15 0,17-19-43,0 1 0,1-1 1,0 1-1,0-1 0,0 1 0,1 0 1,0 1-1,1-1 0,-1 0 0,1 1 0,-1 14 1,3-21-41,0 0 0,0 0 0,0 0 0,0 0 1,0 0-1,0 0 0,0 0 0,0 0 1,0 0-1,1 0 0,-1 0 0,0 0 0,1 0 1,-1-1-1,1 1 0,-1 0 0,1 0 1,0 0-1,-1 0 0,1-1 0,0 1 1,-1 0-1,1-1 0,0 1 0,0 0 0,0-1 1,1 2-1,1-2 3,0 1 1,0 0-1,0 0 1,-1-1-1,1 1 1,0-1-1,0 0 0,0 0 1,5-1-1,2 0 5,-1-1 1,1 0-1,-1-1 0,0 1 0,12-7 0,-6 0-9,0-1 0,-1 0 0,-1-1 0,0 0 0,0-1 0,-1-1 0,0 0 0,-2 0 0,1-1 0,16-31 0,-37 65 5,4-9-68,0 1 0,0-1 1,1 1-1,1 1 0,0-1 0,1 1 0,0-1 0,-2 25 0,5-36-141,0 1 0,0-1 0,0 0 0,1 1 0,-1-1 0,1 0 0,-1 1 0,1-1 0,-1 0 0,1 1 0,-1-1 0,1 0 0,0 0 0,0 0 0,0 1 0,0-1 0,0 0 0,0 0 0,0 0 0,0-1 0,0 1 0,0 0 0,0 0 0,1-1 0,-1 1 0,0 0 0,1-1 0,-1 1 0,3-1 0,-1 1-684,0 0-1,0-1 1,0 1 0,1-1 0,-1 0-1,0 0 1,0 0 0,0-1 0,1 1-1,-1-1 1,0 0 0,0 0-1,3-1 1,14-11-9591</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3.034"/>
    </inkml:context>
    <inkml:brush xml:id="br0">
      <inkml:brushProperty name="width" value="0.025" units="cm"/>
      <inkml:brushProperty name="height" value="0.025" units="cm"/>
    </inkml:brush>
  </inkml:definitions>
  <inkml:trace contextRef="#ctx0" brushRef="#br0">29 0 16143,'0'0'12572,"-4"11"-10687,-1 5-1645,0 0 1,1-1 0,0 1 0,1 1 0,1-1 0,1 0-1,0 1 1,3 25 0,-2-40-241,1 0 0,-1 0 0,1-1 0,-1 1 0,1-1 0,0 1 0,0 0 0,0-1 0,0 1 0,0-1 0,0 0 0,0 1 0,0-1 0,0 0 0,1 0 0,-1 1 0,0-1 0,1 0 0,-1 0 0,1-1 0,-1 1 0,1 0 0,0 0 0,-1-1 0,1 1 0,0-1 0,-1 1 0,1-1 0,0 0 0,-1 0 0,1 0 0,0 0 0,0 0 0,-1 0 0,1 0 0,0-1 0,2 0 0,10-2 0,-1 0 0,-1-2 0,1 1 0,13-8 0,1 0 0,-26 12 0,-1 0 0,1-1 0,0 1 0,-1 0 0,1 0 0,0-1 0,-1 1 0,1 0 0,0 0 0,-1 0 0,1 0 0,0 0 0,-1 0 0,1 0 0,0 0 0,-1 0 0,1 1 0,0-1 0,-1 0 0,1 0 0,-1 0 0,1 1 0,0-1 0,-1 0 0,1 1 0,-1-1 0,1 1 0,-1-1 0,1 0 0,-1 1 0,1-1 0,-1 1 0,1 0 0,-1-1 0,1 1 0,-1 2 0,1-1 0,-1 0 0,1 1 0,-1-1 0,0 0 0,0 1 0,0-1 0,0 0 0,0 1 0,-2 3 0,-19 61 0,20-63 0,0-2-575,0-1 0,1 1 0,-1 0 0,1-1 0,0 1 1,-1 0-1,1 0 0,0-1 0,0 1 0,0 0 0,0 0 0,1 2 0,4-4-7005</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3.471"/>
    </inkml:context>
    <inkml:brush xml:id="br0">
      <inkml:brushProperty name="width" value="0.025" units="cm"/>
      <inkml:brushProperty name="height" value="0.025" units="cm"/>
    </inkml:brush>
  </inkml:definitions>
  <inkml:trace contextRef="#ctx0" brushRef="#br0">86 1 17745,'0'0'8125,"-1"8"-6289,-1 9-1204,-1 1 0,-1-1-1,-1 0 1,0 0 0,-16 31 0,13-30-466,0 0 0,1 1 1,1 0-1,1 1 0,-5 34 1,10-52-160,0 0 1,0-1-1,0 1 1,0 0-1,0 0 0,0-1 1,0 1-1,0 0 1,1 0-1,-1 0 1,1-1-1,-1 1 1,1 0-1,0-1 0,0 1 1,0-1-1,0 1 1,0-1-1,0 1 1,0-1-1,0 0 1,0 1-1,1-1 0,-1 0 1,3 2-1,-1-2 7,0 0 0,1 0 0,-1 0 0,0 0 0,0-1 0,1 0 0,-1 1 0,0-1 0,1 0-1,-1 0 1,0-1 0,1 1 0,2-2 0,5 0-167,1-2-1,-1 1 1,0-2 0,0 1 0,-1-1-1,0-1 1,12-8 0,14-21-4353,-8-7-4078,-12 11-310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3.845"/>
    </inkml:context>
    <inkml:brush xml:id="br0">
      <inkml:brushProperty name="width" value="0.025" units="cm"/>
      <inkml:brushProperty name="height" value="0.025" units="cm"/>
    </inkml:brush>
  </inkml:definitions>
  <inkml:trace contextRef="#ctx0" brushRef="#br0">98 0 11147,'0'0'11904,"-2"9"-9272,-25 124 3326,21-92-5798,-1 64 0,6-92-653,0 21-313,6-19-4371,-4-31-9482</inkml:trace>
  <inkml:trace contextRef="#ctx0" brushRef="#br0" timeOffset="1">0 202 3844,'0'0'27706,"68"-45"-27642,-38 44-192,0 1-1153,0-2-3044,0-3-6084</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5.045"/>
    </inkml:context>
    <inkml:brush xml:id="br0">
      <inkml:brushProperty name="width" value="0.025" units="cm"/>
      <inkml:brushProperty name="height" value="0.025" units="cm"/>
    </inkml:brush>
  </inkml:definitions>
  <inkml:trace contextRef="#ctx0" brushRef="#br0">0 36 18449,'0'0'7848,"52"0"-6118,-16 0-641,5-5-481,4 0-448,-1-4-128,-5 2-128,-6 1-640,-11 2-706,-6 4-800,-11 0-769,-30 14-18833</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5.368"/>
    </inkml:context>
    <inkml:brush xml:id="br0">
      <inkml:brushProperty name="width" value="0.025" units="cm"/>
      <inkml:brushProperty name="height" value="0.025" units="cm"/>
    </inkml:brush>
  </inkml:definitions>
  <inkml:trace contextRef="#ctx0" brushRef="#br0">0 57 16335,'0'0'8328,"59"0"-6054,-21-11-544,8-1-865,-2-1-641,-4 6-224,-4 0-1057,-9 3-1890,-9 3-1665,-8 0-2723</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5.729"/>
    </inkml:context>
    <inkml:brush xml:id="br0">
      <inkml:brushProperty name="width" value="0.025" units="cm"/>
      <inkml:brushProperty name="height" value="0.025" units="cm"/>
    </inkml:brush>
  </inkml:definitions>
  <inkml:trace contextRef="#ctx0" brushRef="#br0">0 191 15246,'0'0'15818,"9"1"-14841,2-3-925,0 1 0,0-2 0,0 1-1,0-2 1,0 1 0,-1-2 0,0 1 0,1-1 0,-2-1 0,1 0-1,-1 0 1,0-1 0,13-12 0,-5 5-52,0 0 0,-2-2 0,1 0 0,-2 0 0,17-26 0,-29 82 0,-4-24-115,-3 48-1591,5-59 1428,0-1 1,0 0-1,0 0 1,1 0-1,-1 0 1,1 0-1,0 0 1,0 0-1,1 0 1,-1 0-1,5 7 0,7-2-6859,3-7-6166</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7.037"/>
    </inkml:context>
    <inkml:brush xml:id="br0">
      <inkml:brushProperty name="width" value="0.025" units="cm"/>
      <inkml:brushProperty name="height" value="0.025" units="cm"/>
    </inkml:brush>
  </inkml:definitions>
  <inkml:trace contextRef="#ctx0" brushRef="#br0">1 320 1826,'0'0'28000,"8"-4"-26805,7-4-1049,0-1 0,0-1 0,-1 0 0,0-1 0,-1-1 0,0 0 0,-1-1 0,0 0 0,14-22 0,2-5-98,-2-2-1,28-58 0,-83 235 70,23-112-111,2 0-1,0 0 0,2 0 1,0 40-1,2-61-103,0-1 1,0 0-1,1 0 0,-1 0 0,1 1 1,-1-1-1,0 0 0,1 0 0,0 0 1,-1 0-1,1 0 0,0 0 0,-1 0 1,1 0-1,0 0 0,0 0 0,0 0 1,0 0-1,0 0 0,0-1 0,0 1 1,0 0-1,0-1 0,0 1 0,1-1 1,-1 0-1,0 1 0,2 0 0,36 0-8374,-26-2-5813</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8.361"/>
    </inkml:context>
    <inkml:brush xml:id="br0">
      <inkml:brushProperty name="width" value="0.025" units="cm"/>
      <inkml:brushProperty name="height" value="0.025" units="cm"/>
    </inkml:brush>
  </inkml:definitions>
  <inkml:trace contextRef="#ctx0" brushRef="#br0">378 40 11755,'0'0'5077,"8"-6"-2605,-2 2-1852,30-18 1405,-5 14 3503,-36 25-3265,-8-2-1903,-1-1 0,0 0 0,-1-1 1,0 0-1,-1-2 0,-22 13 0,6-2-190,-256 158 166,287-180-336,1 0 0,-1 1 0,1-1 0,-1 0 0,1 0 0,-1 0 0,1 1 0,0-1 0,-1 0 0,1 0 0,0 1 0,-1-1 0,1 0 0,0 1 0,-1-1 0,1 1 0,0-1 0,0 0 0,-1 1 0,1-1 0,0 1 0,0-1 0,0 1 0,-1-1 0,1 1 0,0-1 0,0 0 0,0 1 0,0 0 0,13 4 0,38-5 0,-35-1 0,48-1-460,-23 0-1171,70 6 1,-101-3 1283,0 0 0,-1 1 0,1 0 0,0 1 0,-1 0 0,1 1 0,-1 0 0,0 0 0,0 1 0,0 0 0,-1 0 0,10 9 0,-13-11-5899</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49.998"/>
    </inkml:context>
    <inkml:brush xml:id="br0">
      <inkml:brushProperty name="width" value="0.025" units="cm"/>
      <inkml:brushProperty name="height" value="0.025" units="cm"/>
    </inkml:brush>
  </inkml:definitions>
  <inkml:trace contextRef="#ctx0" brushRef="#br0">12 85 8808,'0'0'566,"-2"-8"203,-5-28 843,7 35-1399,0-1-1,0 1 1,1 0-1,-1 0 0,0 0 1,0 0-1,1 0 1,-1 0-1,1 0 1,-1 0-1,1 0 1,0 0-1,-1 0 1,1 0-1,0 0 1,0 0-1,-1 1 1,1-1-1,0 0 1,0 1-1,0-1 1,0 0-1,0 1 1,0-1-1,0 1 0,2-1 1,30-9 3100,-29 9-2706,5-1 49,0 1 0,1-1 0,-1 2 0,1-1 0,-1 1 1,0 1-1,13 1 0,-21-2-594,1 0 0,0 1 0,0-1 0,0 1-1,-1-1 1,1 1 0,0 0 0,-1 0 0,1-1 0,-1 1 0,1 0 0,0 0 0,-1 1 0,0-1 0,1 0 0,-1 0 0,0 1 0,0-1 0,0 1 0,0-1 0,0 1 0,0-1 0,0 1 0,0 0 0,-1-1 0,1 1 0,0 0 0,-1 0 0,0 0 0,1-1 0,-1 1 0,0 0 0,0 0 0,0 0 0,0 0 0,0-1 0,-1 1 0,1 0 0,0 0 0,-1 0 0,1-1 0,-1 1 0,-1 3 0,-4 6 57,-1 1 0,1-1 1,-2 0-1,0-1 0,0 1 0,-1-2 1,0 1-1,0-1 0,-21 15 0,13-11 3,2 1 1,-23 27-1,37-41-119,0 1 0,1 0 0,-1-1 0,0 1 0,1 0 0,-1 0 0,1 0 0,-1-1 0,1 1 1,-1 0-1,1 0 0,0 0 0,-1 0 0,1 0 0,0 0 0,0 0 0,0 0 0,0 0 0,0 0 0,0 0 0,0 0 1,0 0-1,0 0 0,0 0 0,0 0 0,1 1 0,0-1 3,0 0-1,0 0 1,0 0-1,0 0 1,1 0-1,-1-1 1,0 1-1,0 0 1,1-1-1,-1 1 1,0-1-1,1 1 1,-1-1-1,0 0 1,1 0-1,1 1 1,12 0 50,-1-1 1,29-3-1,-30 2-23,15-1-72,0-1 0,-1-2 0,47-13 0,-15-8-4071,-58 25 3775,0 1-1,0-1 0,-1 1 0,1-1 1,0 1-1,0-1 0,-1 1 0,1-1 1,-1 0-1,1 1 0,-1-1 0,1 0 1,-1 0-1,1 1 0,-1-1 0,0 0 1,1 0-1,-1 0 0,0 1 0,1-1 1,-1 0-1,0 0 0,0 0 0,0 0 1,0 0-1,0 0 0,0-1 0,-1-8-7938</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0.325"/>
    </inkml:context>
    <inkml:brush xml:id="br0">
      <inkml:brushProperty name="width" value="0.025" units="cm"/>
      <inkml:brushProperty name="height" value="0.025" units="cm"/>
    </inkml:brush>
  </inkml:definitions>
  <inkml:trace contextRef="#ctx0" brushRef="#br0">1 19 16367,'0'0'11115,"68"-9"-9481,-29 5-385,5 0-705,2 2-416,-4 2-128,2 0-1121,-6 0-1858,-7 0-2658,-5 0-4965</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0.685"/>
    </inkml:context>
    <inkml:brush xml:id="br0">
      <inkml:brushProperty name="width" value="0.025" units="cm"/>
      <inkml:brushProperty name="height" value="0.025" units="cm"/>
    </inkml:brush>
  </inkml:definitions>
  <inkml:trace contextRef="#ctx0" brushRef="#br0">182 18 11339,'0'0'12486,"-9"-3"-11066,6 1-1353,0 1 0,0 0 0,0 0 1,-1 0-1,1 0 0,0 1 0,-1-1 0,1 1 0,-1 0 0,1 0 0,-1 0 0,1 0 0,0 0 0,-1 1 1,1 0-1,0 0 0,-1 0 0,1 0 0,0 0 0,0 0 0,0 1 0,0 0 0,0 0 0,0 0 0,0 0 0,1 0 1,-1 0-1,1 1 0,-5 4 0,0 0 89,0 1 0,0 0 1,0 0-1,1 0 0,1 1 0,-1 0 0,1 0 1,1 0-1,0 1 0,0 0 0,1-1 1,0 1-1,1 1 0,-2 16 0,3-25-141,1-1-1,0 0 0,0 1 0,0-1 0,1 1 0,-1-1 0,0 1 1,1-1-1,-1 1 0,0-1 0,1 0 0,0 1 0,-1-1 1,1 0-1,0 1 0,-1-1 0,1 0 0,0 0 0,0 0 1,0 0-1,0 0 0,0 0 0,1 0 0,-1 0 0,0 0 1,0 0-1,2 0 0,1 0 11,-1 0 0,1 0 0,0 0 0,-1-1 0,1 1 1,0-1-1,-1 0 0,1 0 0,0-1 0,6 0 0,2-2 28,0 0 1,0-1-1,-1 0 1,0 0-1,1-1 0,11-8 1,-12 5-22,0 0 1,0-1 0,-1 0 0,0-1-1,17-20 1,-23 25-13,0-2-1,0 1 0,-1 0 1,1-1-1,-1 1 0,-1-1 1,1 0-1,-1 0 1,0 0-1,-1-1 0,0 1 1,1-13-1,-2 19-21,0 1-1,0-1 1,0 1 0,0-1 0,0 0-1,0 1 1,0-1 0,0 0-1,0 1 1,0-1 0,0 0-1,0 1 1,0-1 0,0 1 0,-1-1-1,1 0 1,0 1 0,-1-1-1,1 1 1,0-1 0,-1 1-1,1-1 1,0 1 0,-1-1-1,1 1 1,-1-1 0,1 1 0,-1-1-1,1 1 1,-2-1 0,-15 10-106,-14 27 4,26-28 92,-1 0 0,1 0 0,1 1-1,0-1 1,0 1 0,0 0 0,1 0 0,1 1-1,0-1 1,0 1 0,0-1 0,1 1 0,1 11-1,0-20-90,1 1 1,-1-1-1,1 0 0,-1 0 0,1 1 0,0-1 0,-1 0 0,1 0 1,0 0-1,0 1 0,0-1 0,0 0 0,0 0 0,0-1 0,0 1 1,1 0-1,-1 0 0,0 0 0,0-1 0,1 1 0,-1-1 0,0 1 1,1-1-1,-1 1 0,0-1 0,1 0 0,-1 0 0,3 1 0,41-3-5791,-18-8-368</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1.027"/>
    </inkml:context>
    <inkml:brush xml:id="br0">
      <inkml:brushProperty name="width" value="0.025" units="cm"/>
      <inkml:brushProperty name="height" value="0.025" units="cm"/>
    </inkml:brush>
  </inkml:definitions>
  <inkml:trace contextRef="#ctx0" brushRef="#br0">80 1 18001,'0'0'5077,"-10"11"-3145,3-5-1663,0 1 0,1 1-1,0-1 1,1 1 0,-1 0 0,2 0-1,-1 0 1,1 1 0,0 0-1,1 0 1,0 0 0,0 0-1,1 0 1,0 0 0,1 1 0,0-1-1,0 14 1,2-21-263,-1 0 0,0 0 0,0 0 0,1-1 0,-1 1 0,1 0-1,0 0 1,-1-1 0,1 1 0,0-1 0,0 1 0,0 0 0,0-1 0,0 1 0,1-1 0,-1 0 0,0 0 0,1 1 0,-1-1 0,1 0 0,-1 0 0,1 0-1,-1 0 1,1 0 0,0-1 0,-1 1 0,1 0 0,0-1 0,0 1 0,-1-1 0,1 0 0,0 0 0,3 0 0,7 1 32,0-2 1,1 0 0,-1 0 0,15-5-1,12 1-17,-38 5-27,0 1 0,0 0 0,0 0 0,0-1 0,0 1 0,0 0 0,0 0 0,0 0 0,0 0 0,0 0 0,0 0 0,0 0 0,-1 1 0,1-1 0,0 0 0,-1 0 0,1 1 0,-1-1 0,0 0 0,1 1 0,-1-1-1,0 0 1,0 1 0,0-1 0,0 0 0,0 1 0,0-1 0,0 0 0,0 1 0,-1-1 0,1 2 0,-7 48-9,-22 41 255,29-91-259,0-1 0,0 1 0,0-1-1,0 0 1,1 1 0,-1-1 0,0 0-1,0 1 1,0-1 0,1 0 0,-1 1-1,0-1 1,0 0 0,1 1 0,-1-1-1,0 0 1,1 0 0,-1 1 0,0-1 0,1 0-1,-1 0 1,0 0 0,1 1 0,-1-1-1,1 0 1,-1 0 0,0 0 0,1 0-1,-1 0 1,1 0 0,-1 0 0,0 0-1,1 0 1,-1 0 0,1 0 0,-1 0-1,0 0 1,1 0 0,-1 0 0,0-1 0,1 1-1,-1 0 1,1 0 0,-1 0 0,0-1-1,1 1 1,-1 0 0,4-3-576,-1 1-1,0 0 1,0-1 0,0 0 0,-1 1 0,1-1-1,-1 0 1,1 0 0,-1-1 0,3-4 0,-4 6 271,16-27-7187</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1.397"/>
    </inkml:context>
    <inkml:brush xml:id="br0">
      <inkml:brushProperty name="width" value="0.025" units="cm"/>
      <inkml:brushProperty name="height" value="0.025" units="cm"/>
    </inkml:brush>
  </inkml:definitions>
  <inkml:trace contextRef="#ctx0" brushRef="#br0">74 0 17296,'0'0'8035,"0"13"-6487,-2 8-940,-1 0 1,-1 1-1,-1-2 1,-12 35 0,9-35-461,2-8-30,1 1-1,0-1 1,1 1-1,0 1 1,1-1-1,0 1 1,1-1-1,1 1 1,0 18 0,2-31-108,-1 1-1,1 0 1,0-1 0,0 1 0,0 0 0,0-1 0,1 1 0,-1-1 0,0 0 0,1 1 0,-1-1 0,1 0 0,-1 0 0,1 0 0,-1 0 0,1 0 0,0 0 0,0 0 0,-1-1 0,1 1 0,0-1 0,0 1 0,0-1 0,0 0 0,0 0 0,-1 1 0,1-1 0,0-1 0,0 1-1,2 0 1,7-1-86,-1 1-1,0-1 0,0-1 1,14-3-1,-16 3-351,-1-1 1,0 0-1,0-1 1,0 0-1,0 0 1,-1 0-1,0-1 1,1 0-1,4-5 1,-4 3-989,-1 0 1,0 0-1,-1-1 1,0 1-1,0-1 1,0 0-1,4-11 1,4-17-8135</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1.741"/>
    </inkml:context>
    <inkml:brush xml:id="br0">
      <inkml:brushProperty name="width" value="0.025" units="cm"/>
      <inkml:brushProperty name="height" value="0.025" units="cm"/>
    </inkml:brush>
  </inkml:definitions>
  <inkml:trace contextRef="#ctx0" brushRef="#br0">76 1 15503,'0'0'10047,"0"10"-8996,-9 104 1367,4-76-2105,2 0-1,2 1 0,4 49 1,3-70-248,-4-12-3632,-7-25-19613</inkml:trace>
  <inkml:trace contextRef="#ctx0" brushRef="#br0" timeOffset="1">0 208 8808,'0'0'18962,"62"-10"-18834,-33 22-512,3-3-2339,2-3-2305,2-5-4005</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2.131"/>
    </inkml:context>
    <inkml:brush xml:id="br0">
      <inkml:brushProperty name="width" value="0.025" units="cm"/>
      <inkml:brushProperty name="height" value="0.025" units="cm"/>
    </inkml:brush>
  </inkml:definitions>
  <inkml:trace contextRef="#ctx0" brushRef="#br0">90 1 16143,'0'0'4372,"-10"8"-934,3-3-2908,-39 38 2862,43-40-3209,1 0-1,-1 1 0,1-1 1,0 0-1,-1 1 0,2 0 0,-1 0 1,0-1-1,1 1 0,-1 0 0,1 0 1,0 0-1,1 0 0,-1 1 1,1 5-1,0-8-172,1-1 0,0 1 0,0-1 0,0 1 0,0-1 0,1 1 0,-1-1 0,0 0 0,1 1 0,-1-1 0,0 0 0,1 0 0,0 0 0,-1 0 0,1 0 0,-1 0 0,1-1 0,0 1 0,0-1 0,-1 1 0,1-1 0,0 1 0,0-1 0,0 0 0,0 0 0,0 0 0,-1 0 0,1 0 0,3-1 0,3 1 24,1 0-1,-1 0 1,1-1 0,-1-1-1,13-2 1,-11-1-40,-1 0-1,0-1 1,0 0 0,0 0 0,-1 0 0,0-1 0,0-1 0,0 1 0,-1-1 0,-1-1 0,1 1 0,-1-1 0,-1 0 0,9-20 0,-13 28-42,-9 15-118,-20 42 518,27-52-304,-1-1 0,1 0 0,0 0 0,0 1 1,1-1-1,-1 1 0,1-1 0,-1 1 0,1-1 0,0 0 0,1 1 0,-1-1 0,1 1 0,-1-1 0,1 1 0,1 3 0,0-5-34,0-1-1,-1 1 0,1-1 1,0 1-1,0-1 0,-1 0 0,1 0 1,0 0-1,0 0 0,1 0 1,-1 0-1,0-1 0,0 1 1,0-1-1,0 1 0,1-1 0,-1 0 1,0 0-1,0 0 0,1 0 1,2 0-1,3-1 20,-1 1 0,1-1 0,-1-1 0,0 1 0,11-5 1,-9 1-34,0-1 0,-1 0 1,1 0-1,-1-1 0,-1 0 1,1 0-1,-1-1 1,0 0-1,-1 0 0,0-1 1,0 1-1,-1-1 1,4-11-1,-13 30-114,-1 1-1,1 0 1,1 0 0,0 0 0,0 0-1,1 0 1,1 0 0,0 1 0,1 21-1,6-21-3090,7-10-4378,-5-2-41</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2.474"/>
    </inkml:context>
    <inkml:brush xml:id="br0">
      <inkml:brushProperty name="width" value="0.025" units="cm"/>
      <inkml:brushProperty name="height" value="0.025" units="cm"/>
    </inkml:brush>
  </inkml:definitions>
  <inkml:trace contextRef="#ctx0" brushRef="#br0">1 1 18257,'0'0'7143,"33"59"-9225,-18-42-3235,3-3-6630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2.803"/>
    </inkml:context>
    <inkml:brush xml:id="br0">
      <inkml:brushProperty name="width" value="0.025" units="cm"/>
      <inkml:brushProperty name="height" value="0.025" units="cm"/>
    </inkml:brush>
  </inkml:definitions>
  <inkml:trace contextRef="#ctx0" brushRef="#br0">110 218 16720,'0'0'7383,"-9"6"-6401,0-1-562,0 2 0,1-1-1,0 1 1,0 1 0,0-1 0,-11 16 0,15-18-236,0 0 1,1 0 0,0 0-1,0 1 1,1-1 0,-1 1-1,1 0 1,0 0 0,1 0-1,-1-1 1,1 2 0,0-1 0,1 0-1,-1 0 1,2 12 0,-1-17-177,1 1 1,-1-1-1,0 0 1,1 1 0,-1-1-1,1 1 1,0-1-1,-1 0 1,1 1-1,0-1 1,0 0 0,0 0-1,0 1 1,0-1-1,0 0 1,0 0-1,0 0 1,0 0 0,1-1-1,-1 1 1,0 0-1,2 0 1,1 1 2,0-1 1,-1 0-1,1 0 1,0-1-1,0 1 1,0-1-1,-1 1 1,8-2-1,-3 0 0,0 1 0,-1-2 0,1 1 1,-1-1-1,0-1 0,1 1 0,-1-1 0,11-6 0,-8 1-6,-1-1 0,1 1 0,-2-2 0,1 1 0,-2-1 0,1 0 0,-1-1 0,-1 0 0,1 0 0,-2 0-1,0-1 1,0 0 0,3-15 0,-1-2 2,-1 0-1,-1-1 1,-1 1-1,-1-46 0,-3 73-10,0-1-1,0 1 0,0-1 0,-1 1 0,1-1 1,-1 1-1,1-1 0,-1 1 0,0-1 1,0 1-1,0 0 0,0 0 0,0-1 0,-1 1 1,-1-2-1,2 3-4,0 0 0,-1 0 0,1 0 0,0 1 0,0-1 0,-1 0 0,1 1 0,0-1 0,-1 1 0,1-1 0,-1 1 0,1 0 0,-1 0 0,1 0 0,-1-1 1,1 1-1,-1 1 0,1-1 0,-1 0 0,1 0 0,0 0 0,-1 1 0,1-1 0,-1 1 0,1-1 0,0 1 0,-1 0 0,0 0 0,-3 3 12,0-1-1,0 1 1,0 0-1,1 0 1,-1 1-1,1-1 1,0 1-1,1 0 1,-1 0-1,1 0 1,0 1-1,0-1 1,0 1-1,1-1 1,-3 12-1,2-8 6,1-1 0,0 1 0,0-1 0,1 1 0,0 0 0,1 0 0,-1 0 0,2 0 0,-1 0 0,4 14 0,-1-16-404,0-1 0,0 0-1,1 0 1,0-1 0,0 1 0,0-1-1,0 0 1,1 0 0,0 0 0,0 0-1,0-1 1,8 5 0,-5-3-464,1-1-1,0 1 1,0-2 0,1 1 0,-1-1 0,1-1 0,15 4 0,4-6-7757,-14-3 2030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3.160"/>
    </inkml:context>
    <inkml:brush xml:id="br0">
      <inkml:brushProperty name="width" value="0.025" units="cm"/>
      <inkml:brushProperty name="height" value="0.025" units="cm"/>
    </inkml:brush>
  </inkml:definitions>
  <inkml:trace contextRef="#ctx0" brushRef="#br0">133 67 7783,'3'-9'2915,"9"-38"2104,-9 37 3698,-10 30-7932,0 1 1,2 0 0,0 0-1,1 0 1,-1 40 0,4 51-2018,2-47-3382,-4-72-949,-5-4 3516,-5-6 358,-33-85 1985,1 0 8413,45 101-8511,0 1 0,-1-1 0,1 1-1,0-1 1,0 0 0,-1 1-1,1-1 1,0 1 0,0-1 0,0 0-1,0 1 1,0-1 0,0 1-1,0-1 1,0 1 0,0-1 0,0 0-1,0 1 1,0-1 0,0 1-1,1-1 1,-1 0 0,0 1 0,0-1-1,1 1 1,-1-1 0,0 1-1,1-1 1,-1 1 0,0-1 0,1 1-1,-1 0 1,1-1 0,-1 1-1,1-1 1,0 0 0,28-2 1865,36 16-1720,-43-5-710,53 14-130,-49-17-2860,0-4-3339,-2-1-4547</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3.957"/>
    </inkml:context>
    <inkml:brush xml:id="br0">
      <inkml:brushProperty name="width" value="0.025" units="cm"/>
      <inkml:brushProperty name="height" value="0.025" units="cm"/>
    </inkml:brush>
  </inkml:definitions>
  <inkml:trace contextRef="#ctx0" brushRef="#br0">0 25 18129,'6'0'2434,"13"0"577,7 0-961,10 0-480,10-6-417,6 1-609,1 0-448,0 0-64,-3 2-384,-9 2-769,-9 1-993,-14 0-288,-15 0-1410,-19 0-15022</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4.347"/>
    </inkml:context>
    <inkml:brush xml:id="br0">
      <inkml:brushProperty name="width" value="0.025" units="cm"/>
      <inkml:brushProperty name="height" value="0.025" units="cm"/>
    </inkml:brush>
  </inkml:definitions>
  <inkml:trace contextRef="#ctx0" brushRef="#br0">1 15 13293,'0'0'11274,"89"14"-10121,-39-15-544,3-4-481,-2-1-128,-4 3-288,-10-1-1025,-11 0-962,-10 3-1056,-8-3-1858</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4.688"/>
    </inkml:context>
    <inkml:brush xml:id="br0">
      <inkml:brushProperty name="width" value="0.025" units="cm"/>
      <inkml:brushProperty name="height" value="0.025" units="cm"/>
    </inkml:brush>
  </inkml:definitions>
  <inkml:trace contextRef="#ctx0" brushRef="#br0">0 257 15407,'0'0'10724,"12"-7"-9330,26-15-615,-1-2 1,-1-1-1,-1-2 0,39-38 1,-10-18-471,-64 83-315,0-1-1,0 1 0,0 0 1,0 0-1,0 0 0,0 0 1,0-1-1,1 1 0,-1 0 1,0 0-1,0 0 0,0 0 1,0-1-1,0 1 0,0 0 1,1 0-1,-1 0 0,0 0 1,0 0-1,0 0 0,0 0 1,1-1-1,-1 1 0,0 0 1,0 0-1,0 0 0,0 0 1,1 0-1,-1 0 0,0 0 1,0 0-1,0 0 1,1 0-1,-1 0 0,0 0 1,0 0-1,0 0 0,1 0 1,-1 0-1,0 0 0,0 0 1,0 0-1,0 1 0,1-1 1,-1 0-1,0 0 0,0 0 1,0 0-1,0 0 0,1 0 1,-1 1-1,5 14-170,-2 30 125,-3-37 67,1-4-251,-1 12 458,2 0 0,0-1 0,5 19-1,-6-30-392,1 0 0,-1 0 0,1 0 0,0 0 0,0 0 0,0-1 0,4 6 0,-4-8-216,-1 1 0,1-1 1,-1 0-1,1 1 0,-1-1 0,1 0 0,0 0 1,-1 0-1,1 0 0,0 0 0,0 0 1,0-1-1,0 1 0,0-1 0,0 1 0,2-1 1,19 1-9368</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5.465"/>
    </inkml:context>
    <inkml:brush xml:id="br0">
      <inkml:brushProperty name="width" value="0.025" units="cm"/>
      <inkml:brushProperty name="height" value="0.025" units="cm"/>
    </inkml:brush>
  </inkml:definitions>
  <inkml:trace contextRef="#ctx0" brushRef="#br0">12 70 15887,'0'0'8766,"-4"-9"-6460,4 8-2289,-1-1 127,0 0 0,0 0 1,0-1-1,0 1 1,0 0-1,1-1 1,-1 1-1,1-1 0,0 1 1,0 0-1,0-1 1,0-3-1,1 4-67,0 1 0,0-1 0,1 1 0,-1-1 0,0 1 0,0 0 0,1 0-1,-1-1 1,1 1 0,-1 0 0,1 0 0,0 1 0,-1-1 0,1 0 0,0 0 0,0 1 0,-1-1-1,1 1 1,0 0 0,0-1 0,0 1 0,0 0 0,-1 0 0,3 0 0,18-2 292,1 0-1,-1 2 1,43 4 0,-56-3-327,1 1-1,-1 0 1,1 0 0,-1 1-1,0 1 1,1-1 0,-2 1-1,1 1 1,0 0 0,-1 0-1,10 9 1,-15-13-42,-1 1 1,0 0-1,0-1 1,0 1-1,0 0 1,0 0-1,0 0 1,0 1-1,-1-1 1,1 0-1,-1 1 0,0-1 1,0 1-1,0-1 1,0 1-1,0 0 1,0-1-1,0 1 1,-1 0-1,0 0 1,1-1-1,-1 1 0,0 0 1,0 0-1,-1 0 1,1-1-1,-1 1 1,1 0-1,-1-1 1,0 1-1,0 0 1,0-1-1,0 1 0,0-1 1,-1 1-1,1-1 1,-1 0-1,0 1 1,1-1-1,-1 0 1,0 0-1,0 0 1,-3 1-1,-8 8-1,-1-1 1,1-1-1,-2 0 0,1-1 1,-28 11-1,128-16 1,-73-3 0,0 0 0,0 1 0,0 1 0,-1 0 0,25 8 0,-34-9 0,0 0 0,-1 0 0,1 0 0,0 0 0,-1 0 0,1 1 0,-1-1 0,0 1 0,1-1 0,-1 1 0,0 0 0,0 0 0,0 0 0,0 0 0,0 1 0,-1-1 0,1 0 0,-1 1 0,1-1 0,-1 1 0,0 0 0,0-1 0,0 1 0,0 0 0,-1 0 0,1-1 0,-1 1 0,0 0 0,0 0 0,0 0 0,0 0 0,0-1 0,-1 6 0,-1-4 0,1 1 0,-1-1 0,-1 0 0,1 1 0,0-1 0,-1 0 0,0 0 0,0-1 0,0 1 0,-1-1 0,1 1 0,-1-1 0,0 0 0,0 0 0,0-1 0,0 1 0,0-1 0,-7 3 0,-5 2 0,0 0 0,-1-2 0,-31 8 0,32-10 0,1 0 0,-1-1 0,0-1 0,0 0 0,0-1 0,0-1 0,0 0 0,-25-6 0,40 6-102,0 1-1,0 0 1,1 0-1,-1-1 1,0 1-1,0 0 1,0-1-1,1 1 1,-1-1-1,0 1 1,0-1-1,1 1 1,-1-1-1,0 1 1,1-1-1,-1 0 1,1 0 0,-1 1-1,1-1 1,-1 0-1,1 0 1,0 1-1,-1-1 1,1 0-1,0 0 1,-1 0-1,1 0 1,0 1-1,0-1 1,0 0-1,0-1 1,0 0-396,1 1 1,-1 0-1,1 0 1,0 0-1,-1-1 1,1 1-1,0 0 1,0 0-1,0 0 1,0 0-1,0 0 1,0 0-1,0 0 1,0 1-1,0-1 1,0 0-1,0 0 0,3 0 1,14-8-14637</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7.960"/>
    </inkml:context>
    <inkml:brush xml:id="br0">
      <inkml:brushProperty name="width" value="0.025" units="cm"/>
      <inkml:brushProperty name="height" value="0.025" units="cm"/>
    </inkml:brush>
  </inkml:definitions>
  <inkml:trace contextRef="#ctx0" brushRef="#br0">43 0 17457,'0'0'1569,"-16"49"-800,5-14-97,2 1-63,5 0 0,2-4-161,2-5-288,5-8-64,10-10-32,6-9-32,5 0-416,5-15-1250,-1-12-1441,2-4-2754</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8.304"/>
    </inkml:context>
    <inkml:brush xml:id="br0">
      <inkml:brushProperty name="width" value="0.025" units="cm"/>
      <inkml:brushProperty name="height" value="0.025" units="cm"/>
    </inkml:brush>
  </inkml:definitions>
  <inkml:trace contextRef="#ctx0" brushRef="#br0">39 1 11627,'0'0'5862,"-6"67"-3973,-6-39-63,3 4-256,2-3-97,2-1-512,5-5-641,2-8-256,16-11-1409,7-6-2979,5-25-7463</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9.330"/>
    </inkml:context>
    <inkml:brush xml:id="br0">
      <inkml:brushProperty name="width" value="0.025" units="cm"/>
      <inkml:brushProperty name="height" value="0.025" units="cm"/>
    </inkml:brush>
  </inkml:definitions>
  <inkml:trace contextRef="#ctx0" brushRef="#br0">34 0 9225,'0'0'4954,"-2"10"-2675,-9 38 54,5-26-578,1 0-1,-4 44 1,9-66-1746,0 1 1,0-1 0,0 1-1,0-1 1,0 1-1,0-1 1,0 0 0,0 1-1,0-1 1,0 1 0,0-1-1,1 1 1,-1-1-1,0 0 1,0 1 0,0-1-1,1 1 1,-1-1-1,0 0 1,1 1 0,-1-1-1,0 0 1,1 0 0,-1 1-1,0-1 1,1 0-1,-1 0 1,0 1 0,1-1-1,-1 0 1,1 0-1,-1 0 1,1 0 0,-1 1-1,0-1 1,2 0 0,20-5 86,17-18-1023,-25 10-820,-1-1 1,17-20 0,18-19-3794,-48 101 11936,-8-18-4692,5-22-1448,1 0 0,0-1 0,0 1 0,1 0 0,0 0 1,1 0-1,0 14 0,0-21-301,0-1-1,0 1 1,1-1 0,-1 1 0,0-1 0,0 1 0,1-1 0,-1 1 0,0-1 0,0 1 0,1-1-1,-1 1 1,1-1 0,-1 0 0,0 1 0,1-1 0,-1 1 0,1-1 0,-1 0 0,1 0-1,-1 1 1,1-1 0,-1 0 0,1 0 0,-1 1 0,1-1 0,-1 0 0,1 0 0,0 0-1,-1 0 1,1 0 0,-1 0 0,1 0 0,-1 0 0,1 0 0,-1 0 0,1 0 0,0 0-1,0-1 1,16-1-4829</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0.889"/>
    </inkml:context>
    <inkml:brush xml:id="br0">
      <inkml:brushProperty name="width" value="0.025" units="cm"/>
      <inkml:brushProperty name="height" value="0.025" units="cm"/>
    </inkml:brush>
  </inkml:definitions>
  <inkml:trace contextRef="#ctx0" brushRef="#br0">57 71 7687,'-3'-1'491,"1"0"-1,0 0 0,0-1 1,0 1-1,-1-1 1,1 1-1,1-1 0,-1 0 1,0 0-1,0 0 0,1 0 1,-1 0-1,1 0 1,-1 0-1,1-1 0,0 1 1,0 0-1,0-1 0,0 1 1,0-6-1,1 7-255,0 1 0,0-1 0,1 0 0,-1 0 0,0 0 0,1 0 0,-1 0 0,0 0 0,1 1 0,-1-1-1,1 0 1,0 0 0,-1 1 0,1-1 0,-1 0 0,1 1 0,0-1 0,0 1 0,-1-1 0,3 0 0,30-7 650,-29 7-823,0 1 0,0 0-1,0 0 1,0 0 0,0 1 0,-1-1 0,1 1 0,0 0-1,0 0 1,-1 0 0,1 1 0,-1-1 0,1 1 0,-1 0-1,1 0 1,3 3 0,-6-3-36,1 0 1,-1 0-1,1 0 0,-1 0 1,0 0-1,0 0 0,0 1 1,0-1-1,0 0 0,0 1 1,-1-1-1,1 1 0,-1-1 0,1 1 1,-1-1-1,0 1 0,0-1 1,0 1-1,-1-1 0,1 1 1,-1-1-1,1 0 0,-1 1 1,0-1-1,0 1 0,-2 3 1,-2 4 80,-1-1 0,0 0 1,0 0-1,-1-1 1,0 1-1,0-2 1,-1 1-1,-16 11 1,11-8 308,1 0 0,-19 22 0,30-33-408,1 1 1,-1 0-1,1-1 1,-1 1-1,0-1 1,1 1-1,-1 0 1,1-1-1,-1 1 1,1 0-1,0 0 1,-1-1-1,1 1 1,0 0-1,-1 0 1,1-1-1,0 1 1,0 0-1,0 0 1,0 0-1,0 0 1,0-1-1,0 1 0,0 0 1,0 0-1,0 0 1,0 0-1,1-1 1,-1 1-1,0 0 1,0 0-1,1 0 1,-1-1-1,1 1 1,-1 0-1,1-1 1,-1 1-1,1 0 1,-1-1-1,1 1 1,-1-1-1,1 1 1,0 0-1,-1-1 1,1 0-1,0 1 1,0-1-1,-1 1 0,1-1 1,0 0-1,0 0 1,0 1-1,-1-1 1,1 0-1,0 0 1,0 0-1,0 0 1,1 0-1,58 2-125,-49-2-117,58-6-3657,-25-7-2158,-8-1-1627</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1.263"/>
    </inkml:context>
    <inkml:brush xml:id="br0">
      <inkml:brushProperty name="width" value="0.025" units="cm"/>
      <inkml:brushProperty name="height" value="0.025" units="cm"/>
    </inkml:brush>
  </inkml:definitions>
  <inkml:trace contextRef="#ctx0" brushRef="#br0">151 1 15310,'-10'3'3236,"-6"4"-1944,0 0 1,0 0-1,-24 17 1,37-22-1093,-1 1 1,0-1-1,1 1 0,0-1 0,-1 1 1,1 0-1,0 0 0,1 0 1,-1 1-1,0-1 0,1 1 0,0-1 1,0 1-1,0 0 0,0 0 1,0 0-1,1 0 0,0 0 1,0 0-1,0 0 0,0 0 0,1 1 1,0 7-1,0-11-181,1 1 0,0-1 1,0 0-1,0 0 0,0 0 0,1 0 1,-1 0-1,0 0 0,0 0 0,1 0 1,-1 0-1,0 0 0,1-1 0,-1 1 1,1-1-1,-1 1 0,1-1 0,-1 1 1,1-1-1,-1 0 0,1 0 0,0 0 1,-1 0-1,1 0 0,-1 0 0,4-1 1,44-4 218,-37 1-251,1-1 0,-1 0 0,0-1 0,0 0 0,0 0 0,10-9 0,-17 11-40,1 0-1,-1 0 1,-1 0 0,1 0-1,0-1 1,-1 1-1,0-1 1,0 0 0,-1-1-1,1 1 1,-1-1 0,0 1-1,-1-1 1,4-9 0,-6 15 50,0-1 0,0 1 1,0 0-1,1 0 0,-1 0 1,0-1-1,0 1 0,0 0 1,0 0-1,0-1 0,0 1 1,0 0-1,0 0 1,0 0-1,0-1 0,0 1 1,0 0-1,0 0 0,0-1 1,0 1-1,0 0 0,0 0 1,-1-1-1,1 1 1,0 0-1,0 0 0,0 0 1,0 0-1,0-1 0,0 1 1,-1 0-1,1 0 0,0 0 1,0 0-1,0-1 0,0 1 1,-1 0-1,1 0 1,0 0-1,0 0 0,0 0 1,-1 0-1,1 0 0,0 0 1,0-1-1,-1 1 0,1 0 1,0 0-1,0 0 1,-1 0-1,-14 8-97,-12 16 100,22-17 17,0 0 1,1 0-1,0 0 0,0 1 1,1-1-1,0 1 1,0 0-1,1 0 1,0 0-1,0 0 0,1 0 1,0 1-1,1-1 1,0 13-1,0-20-49,1 1 0,-1-1 1,1 0-1,0 1 0,-1-1 0,1 0 0,0 0 0,0 0 0,0 1 0,0-1 1,0 0-1,0 0 0,0 0 0,0 0 0,1-1 0,-1 1 0,0 0 1,0 0-1,1-1 0,-1 1 0,1-1 0,-1 1 0,0-1 0,1 0 0,-1 1 1,1-1-1,-1 0 0,1 0 0,-1 0 0,1 0 0,-1 0 0,1 0 0,-1-1 1,1 1-1,-1 0 0,0-1 0,1 1 0,1-2 0,3 1-622,1-1 0,-1 0 0,0 0 0,0-1 0,1 0 0,-2 0 0,9-5 0,14-19-4749,-3-3-2583</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1.590"/>
    </inkml:context>
    <inkml:brush xml:id="br0">
      <inkml:brushProperty name="width" value="0.025" units="cm"/>
      <inkml:brushProperty name="height" value="0.025" units="cm"/>
    </inkml:brush>
  </inkml:definitions>
  <inkml:trace contextRef="#ctx0" brushRef="#br0">70 0 12684,'0'0'2659,"-5"11"-460,-6 10-1552,2-6 573,0 1 0,2 0 0,0 0 0,0 1 0,2 0 0,-4 18 0,9-34-1191,0 0-1,1 0 0,-1 0 1,0 0-1,1 0 0,-1-1 1,1 1-1,0 0 1,-1 0-1,1 0 0,-1 0 1,1 0-1,0-1 0,0 1 1,0 0-1,-1-1 1,1 1-1,0-1 0,0 1 1,0-1-1,0 1 0,0-1 1,0 1-1,0-1 0,0 0 1,0 0-1,0 1 1,0-1-1,0 0 0,0 0 1,0 0-1,0 0 0,0 0 1,2-1-1,48 0 52,-41 1-181,-8-1 5,0 1 0,1-1 0,-1 1 0,1 0 0,-1 0 0,1 0 0,-1 0 0,1 1 0,-1-1-1,1 1 1,-1 0 0,1-1 0,-1 1 0,0 0 0,0 0 0,1 0 0,-1 1 0,0-1 0,0 0 0,0 1 0,3 3 0,-4-2 118,0 1 1,1-1-1,-1 1 0,-1 0 1,1 0-1,-1 0 0,1-1 1,-1 1-1,0 0 0,-1 0 1,1 0-1,-1 0 1,1-1-1,-2 6 0,-18 42 1244,17-45-1128,0 0 0,0 1 0,0 0 0,1-1 0,0 1 0,1 0 0,-2 8 0,3-14-157,0-1 0,0 0-1,0 0 1,0 0 0,0 0-1,0 0 1,0 1 0,0-1-1,0 0 1,0 0 0,0 0 0,0 0-1,0 0 1,0 1 0,0-1-1,0 0 1,0 0 0,0 0-1,0 0 1,0 0 0,0 0-1,0 1 1,0-1 0,0 0-1,1 0 1,-1 0 0,0 0-1,0 0 1,0 0 0,0 0-1,0 0 1,0 1 0,0-1-1,1 0 1,-1 0 0,0 0-1,0 0 1,0 0 0,0 0-1,0 0 1,1 0 0,-1 0-1,0 0 1,0 0 0,0 0-1,0 0 1,0 0 0,1 0-1,-1 0 1,0 0 0,0 0-1,0 0 1,0 0 0,0 0-1,1-1 1,10-6-1503,8-12-2872,-2-7-3512</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1.966"/>
    </inkml:context>
    <inkml:brush xml:id="br0">
      <inkml:brushProperty name="width" value="0.025" units="cm"/>
      <inkml:brushProperty name="height" value="0.025" units="cm"/>
    </inkml:brush>
  </inkml:definitions>
  <inkml:trace contextRef="#ctx0" brushRef="#br0">79 1 14638,'0'0'5429,"0"9"-3187,-3 21-907,-1 0-1,-1-1 0,-1 0 1,-18 48-1,-9 41-1071,32-116-254,1 0-1,-1 0 1,0 0 0,1 0 0,0 0 0,-1 0 0,1 0 0,0 0-1,0 0 1,0 0 0,0 0 0,1 0 0,-1 0 0,0 1 0,1-1-1,0-1 1,-1 1 0,1 0 0,0 0 0,0 0 0,0 0 0,0 0 0,0-1-1,1 1 1,1 2 0,0-3-92,-1 0 1,1-1-1,0 1 0,0 0 0,-1-1 0,1 0 1,0 1-1,0-1 0,0 0 0,-1-1 0,1 1 1,0 0-1,0-1 0,-1 0 0,1 1 0,0-1 1,-1 0-1,1-1 0,3-1 0,47-28-6560,-21 5-1421,-7 3-2741</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2.293"/>
    </inkml:context>
    <inkml:brush xml:id="br0">
      <inkml:brushProperty name="width" value="0.025" units="cm"/>
      <inkml:brushProperty name="height" value="0.025" units="cm"/>
    </inkml:brush>
  </inkml:definitions>
  <inkml:trace contextRef="#ctx0" brushRef="#br0">135 0 14061,'0'0'5734,"-35"71"-3332,22-36-32,-2 5-352,4 0-352,4 2-641,4-2-577,3-8-320,0-2-32,0-9-32,6-6-672,1-6-802,2-9-1216,-3 0-993,-3-3-1987,-3-11-6437</inkml:trace>
  <inkml:trace contextRef="#ctx0" brushRef="#br0" timeOffset="1">0 221 13325,'0'0'12427,"54"-1"-12266,-26 4-97,3 0-769,0-3-1633,-4 0-2211,-3 0-6309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2.791"/>
    </inkml:context>
    <inkml:brush xml:id="br0">
      <inkml:brushProperty name="width" value="0.025" units="cm"/>
      <inkml:brushProperty name="height" value="0.025" units="cm"/>
    </inkml:brush>
  </inkml:definitions>
  <inkml:trace contextRef="#ctx0" brushRef="#br0">33 0 14029,'0'0'12727,"-4"11"-11344,1-1-1136,-3 10 374,0-1 0,2 1 0,0-1 0,-1 26 0,5-44-607,0 0 0,0-1 0,0 1 0,0 0 0,0 0-1,0 0 1,1 0 0,-1-1 0,0 1 0,1 0 0,-1 0 0,1-1 0,-1 1 0,1 0 0,-1 0-1,1-1 1,-1 1 0,1-1 0,-1 1 0,1 0 0,0-1 0,-1 1 0,1-1 0,0 0-1,0 1 1,0-1 0,-1 1 0,1-1 0,0 0 0,0 0 0,0 1 0,-1-1 0,1 0 0,0 0-1,0 0 1,0 0 0,0 0 0,0 0 0,-1 0 0,1-1 0,0 1 0,0 0 0,0 0-1,0 0 1,-1-1 0,1 1 0,0-1 0,0 1 0,-1 0 0,2-2 0,4 0 20,0-1 0,0 0 0,-1 0 0,1 0 0,7-7 0,57-69-1652,-69 84 1505,0 0-1,0 0 1,0 0-1,-1 0 0,0 0 1,0 8-1,-13 141 1000,13-153-882,1-1 0,-1 0 0,0 1 0,0-1 0,0 0 0,0 0 0,1 1 0,-1-1 0,0 0 0,0 1 0,0-1 0,1 0 0,-1 0 0,0 0 0,0 1 0,1-1 0,-1 0 0,0 0 0,1 0 0,-1 0 0,0 0 0,0 1 0,1-1 0,-1 0 0,0 0 0,1 0 0,-1 0 0,0 0 0,1 0 0,-1 0-1,0 0 1,1 0 0,-1 0 0,0 0 0,1 0 0,-1 0 0,0-1 0,1 1 0,-1 0 0,0 0 0,1 0 0,-1 0 0,0 0 0,0-1 0,1 1 0,-1 0 0,0 0 0,0-1 0,1 1 0,-1 0 0,0 0 0,0-1 0,1 1 0,14-13-1254,4-29-6715,-12 14 694</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3.119"/>
    </inkml:context>
    <inkml:brush xml:id="br0">
      <inkml:brushProperty name="width" value="0.025" units="cm"/>
      <inkml:brushProperty name="height" value="0.025" units="cm"/>
    </inkml:brush>
  </inkml:definitions>
  <inkml:trace contextRef="#ctx0" brushRef="#br0">0 1 16143,'0'0'12300,"15"51"-12428,-2-43-2146,3-1-2147,-4-1-2689</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3.458"/>
    </inkml:context>
    <inkml:brush xml:id="br0">
      <inkml:brushProperty name="width" value="0.025" units="cm"/>
      <inkml:brushProperty name="height" value="0.025" units="cm"/>
    </inkml:brush>
  </inkml:definitions>
  <inkml:trace contextRef="#ctx0" brushRef="#br0">51 0 8936,'0'0'13779,"-21"17"-12722,14-8-555,4-6-398,1 0 0,-1 0 0,1 0 0,0 0 0,0 0 0,0 0 0,1 1 0,-1-1 1,-1 6-1,3-8-361,10-19-6218,-5 4 160</inkml:trace>
  <inkml:trace contextRef="#ctx0" brushRef="#br0" timeOffset="1">51 0 13677</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3.801"/>
    </inkml:context>
    <inkml:brush xml:id="br0">
      <inkml:brushProperty name="width" value="0.025" units="cm"/>
      <inkml:brushProperty name="height" value="0.025" units="cm"/>
    </inkml:brush>
  </inkml:definitions>
  <inkml:trace contextRef="#ctx0" brushRef="#br0">102 20 13677,'-51'-16'4308,"41"13"-875,9 21-1838,-1 0 1,-1 0-1,-10 33 0,7-32-353,1 1 0,1-1 0,-2 33 0,6-44-1321,-1-3-329,1 1-1,0-1 0,0 0 0,1 1 0,0-1 1,2 9-1,-3-12 280,1-1 0,0 0 0,-1 0 0,1 0-1,0 0 1,-1 0 0,1 0 0,0-1 0,0 1 0,0 0 0,0 0 0,0 0 0,0-1 0,0 1 0,0-1 0,0 1 0,0-1 0,0 1 0,1-1 0,-1 0 0,0 1 0,0-1 0,0 0 0,1 0 0,-1 0 0,0 0 0,0 0-1,1 0 1,-1 0 0,0 0 0,0-1 0,0 1 0,1 0 0,-1-1 0,1 0 0,9-5-6490,0-7-4416</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4.160"/>
    </inkml:context>
    <inkml:brush xml:id="br0">
      <inkml:brushProperty name="width" value="0.025" units="cm"/>
      <inkml:brushProperty name="height" value="0.025" units="cm"/>
    </inkml:brush>
  </inkml:definitions>
  <inkml:trace contextRef="#ctx0" brushRef="#br0">129 143 12268,'0'0'7740,"-8"-3"-4958,8 3-2771,-6-3 392,1 1 0,0 0 0,0 1 0,-1-1 0,1 1 0,-1 0 0,-7 0 0,11 1-276,-1 0 0,1 0-1,-1 1 1,1 0 0,-1-1-1,1 1 1,0 0 0,-1 0 0,1 0-1,0 0 1,0 1 0,0-1-1,0 1 1,0-1 0,0 1-1,0 0 1,0-1 0,1 1 0,-1 0-1,1 0 1,-1 0 0,-1 5-1,0-3-12,0 1 0,1 0 0,0 0 0,0 0 0,0 0 0,0 0 0,1 1 0,0-1 0,0 0-1,0 1 1,1-1 0,0 1 0,0-1 0,1 10 0,0-13-90,0 1-1,0 0 1,0-1-1,0 0 1,0 1-1,1-1 1,-1 0 0,1 1-1,-1-1 1,1 0-1,0 0 1,0 0 0,0 0-1,0-1 1,0 1-1,0-1 1,0 1-1,0-1 1,1 1 0,-1-1-1,1 0 1,-1 0-1,1-1 1,-1 1 0,1 0-1,0-1 1,-1 1-1,1-1 1,0 0-1,4 0 1,1 0-42,0-1 0,-1 0 0,1 0 0,0 0 0,0-1 0,-1 0 0,1-1 0,-1 0 0,1 0 0,-1 0 0,0-1 0,-1 0 0,1-1 0,0 1 0,-1-1 0,0 0 0,-1-1 0,1 1 0,-1-1 0,0-1 0,6-7 0,-4 2-131,0 0-1,0 0 1,-1 0 0,-1-1-1,0 1 1,-1-2-1,0 1 1,-1 0 0,0-1-1,-1 1 1,0-22-1,-1 33 148,-1 1 0,0-1-1,0 1 1,0-1 0,-1 0-1,1 1 1,0-1 0,-1 1-1,1-1 1,-1 0 0,1 1-1,-1 0 1,1-1 0,-1 1-1,0-1 1,0 1 0,-2-2 0,3 2-3,-1 1 1,0-1 0,0 1 0,0-1 0,1 1 0,-1 0 0,0 0 0,0-1 0,0 1-1,0 0 1,0 0 0,0 0 0,0 0 0,0 0 0,1 0 0,-1 0 0,0 0 0,0 0-1,0 1 1,0-1 0,0 0 0,-1 1 0,-2 1 5,0 0-1,0 1 1,0-1 0,0 1 0,1 0-1,-1 0 1,1 0 0,0 0 0,-1 0-1,-2 6 1,1-3 85,1 0 1,0 0-1,0 0 0,1 1 0,0-1 0,0 1 0,0 0 1,1 0-1,0 0 0,0 0 0,1 0 0,0 0 0,0 15 1,1-21-89,1 0 0,-1 0 0,1 0 1,0 0-1,-1 0 0,1 0 0,0 0 1,0 0-1,-1 0 0,1 0 0,0-1 1,0 1-1,0 0 0,0 0 0,0-1 1,0 1-1,1-1 0,-1 1 0,0-1 1,0 0-1,0 1 0,0-1 0,0 0 1,1 0-1,-1 0 0,2 0 0,41 2-1193,-30-2 83,-9 0 621,0 0 0,1 1-1,-1-1 1,0 1 0,0 0 0,0 0-1,0 1 1,0 0 0,0 0-1,5 2 1,-9-2 516,1 0-1,0-1 1,-1 1-1,1 0 1,-1 0-1,0 0 1,0 0-1,1 0 1,-1 0 0,-1 1-1,1-1 1,0 0-1,-1 1 1,1-1-1,-1 0 1,1 1-1,-1-1 1,0 0-1,0 1 1,0-1 0,0 0-1,-1 1 1,0 3-1,1 15 141,1-21-407,0 0 0,0 0 0,0-1-1,0 1 1,-1 0 0,1-1 0,0 1 0,0-1-1,-1 1 1,1-1 0,0 1 0,-1-1 0,1 0-1,-1 1 1,1-1 0,-1 1 0,1-1-1,-1 0 1,1 0 0,-1 1 0,1-1 0,-1 0-1,0-1 1,14-18-9265</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4.531"/>
    </inkml:context>
    <inkml:brush xml:id="br0">
      <inkml:brushProperty name="width" value="0.025" units="cm"/>
      <inkml:brushProperty name="height" value="0.025" units="cm"/>
    </inkml:brush>
  </inkml:definitions>
  <inkml:trace contextRef="#ctx0" brushRef="#br0">130 0 4676,'0'0'9594,"-3"9"-5479,1-1-3250,-10 28 2112,3 1 0,-8 50 0,15-78-2905,1 0 1,0 0 0,1 0-1,0 0 1,1 0-1,-1 0 1,2 0-1,-1 0 1,1 0 0,1 0-1,-1 0 1,2-1-1,-1 1 1,1-1-1,0 0 1,8 10-1,-12-17-184,1 1-1,0-1 1,0 0-1,0 0 1,0 0-1,0 0 1,0 0-1,0 0 1,1 0-1,-1 0 1,0 0-1,0-1 1,1 1-1,-1-1 1,0 1-1,3 0 0,-3-1-52,-1 0-1,1 0 0,-1-1 0,0 1 0,1 0 0,-1 0 0,1-1 0,-1 1 0,0 0 0,1-1 0,-1 1 0,0-1 0,1 1 1,-1 0-1,0-1 0,1 1 0,-1-1 0,0 1 0,0-1 0,0 1 0,0 0 0,1-1 0,-1 1 0,0-1 0,0 1 0,0-1 0,0 1 1,0-1-1,0 1 0,0-2 0,-5-30-4716,-4 13 5567,-8-4-265,-1 0-1,-21-21 1,32 38 744,0 0 1,0-1 0,-1 2 0,0-1 0,-16-7 0,68 22 1859,-17-5-2930,38 7-1350,0-6-5613,-32-5 265</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4.956"/>
    </inkml:context>
    <inkml:brush xml:id="br0">
      <inkml:brushProperty name="width" value="0.025" units="cm"/>
      <inkml:brushProperty name="height" value="0.025" units="cm"/>
    </inkml:brush>
  </inkml:definitions>
  <inkml:trace contextRef="#ctx0" brushRef="#br0">1 1 16752,'0'0'14253,"76"0"-14253,-43 0-320,0 0-897,-7 0-1153,-4 0-1314,-5 0-1024,-12 0-1698</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5.330"/>
    </inkml:context>
    <inkml:brush xml:id="br0">
      <inkml:brushProperty name="width" value="0.025" units="cm"/>
      <inkml:brushProperty name="height" value="0.025" units="cm"/>
    </inkml:brush>
  </inkml:definitions>
  <inkml:trace contextRef="#ctx0" brushRef="#br0">79 3 6662,'0'0'11211,"-64"27"-8072,54-22 160,6-2-897,4 0-704,4-3-737,14 0-577,8 0-192,6 0-128,2-6-128,4-2-1057,0 0-1409,-4 0-1474,-3-2-2306</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25.671"/>
    </inkml:context>
    <inkml:brush xml:id="br0">
      <inkml:brushProperty name="width" value="0.025" units="cm"/>
      <inkml:brushProperty name="height" value="0.025" units="cm"/>
    </inkml:brush>
  </inkml:definitions>
  <inkml:trace contextRef="#ctx0" brushRef="#br0">142 12 11147,'0'0'15267,"9"-3"-14487,-2 1-742,0 0 0,0 1 1,0-1-1,1 1 0,-1 1 0,1 0 1,-1 0-1,0 0 0,11 3 1,-16-3-14,0 1 0,1-1 0,-1 1 1,0 0-1,0 0 0,1 0 0,-1 0 0,0 0 1,0 0-1,0 1 0,0-1 0,-1 1 1,1 0-1,0-1 0,0 1 0,-1 0 0,0 0 1,1 0-1,-1 0 0,0 0 0,0 0 1,0 0-1,0 0 0,0 1 0,0-1 0,-1 0 1,1 1-1,-1-1 0,0 0 0,1 1 1,-1-1-1,0 1 0,0-1 0,-1 0 0,1 1 1,0-1-1,-1 0 0,-1 5 0,0 0 145,-1 0 0,1-1 0,-1 1 0,0-1-1,-1 1 1,1-1 0,-1 0 0,-1 0-1,-6 6 1,-53 51 535,31-32-604,7-4-213,-25 24-1011,17-19-4512,6-8-6323</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1.305"/>
    </inkml:context>
    <inkml:brush xml:id="br0">
      <inkml:brushProperty name="width" value="0.025" units="cm"/>
      <inkml:brushProperty name="height" value="0.025" units="cm"/>
    </inkml:brush>
  </inkml:definitions>
  <inkml:trace contextRef="#ctx0" brushRef="#br0">4 1 16816,'0'0'9342,"0"10"-8130,-1 12-729,-1 55 490,2-71-928,0-1 1,0 1 0,1-1 0,0 0-1,0 1 1,0-1 0,0 0 0,1 0 0,0 0-1,5 9 1,-6-12-169,1 0 0,0-1 0,-1 1 0,1-1 0,0 1 0,0-1 0,0 0 0,0 0 1,0 0-1,0 0 0,0 0 0,1 0 0,-1 0 0,0-1 0,0 1 0,1-1 0,-1 0 0,0 0 0,0 0 0,1 0 0,-1 0 0,0 0 0,1 0 0,-1-1 0,0 1 0,0-1 0,1 0 0,-1 1 1,0-1-1,2-2 0,4 0-1137,-1-1 1,0 0 0,-1-1 0,1 1 0,-1-1-1,0 0 1,8-9 0,18-34-9937,-12 16 8963,-5 18 18194,-15 27-12558,1 7-1966,-7 9 206,4-23-1322,0 1 0,0 0 1,1 0-1,0 0 0,1 9 0,0-15-479,0 0 1,0 1 0,0-1-1,0 0 1,1 0-1,-1 0 1,0 0-1,1 0 1,-1 1 0,1-1-1,0 0 1,-1 0-1,1 0 1,0 0-1,-1 0 1,1 0 0,0-1-1,0 1 1,0 0-1,0 0 1,0-1-1,0 1 1,0 0-1,0-1 1,0 1 0,0-1-1,0 1 1,0-1-1,1 0 1,-1 1-1,0-1 1,0 0 0,0 0-1,1 0 1,0 0-1,19 1-6499</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2.179"/>
    </inkml:context>
    <inkml:brush xml:id="br0">
      <inkml:brushProperty name="width" value="0.025" units="cm"/>
      <inkml:brushProperty name="height" value="0.025" units="cm"/>
    </inkml:brush>
  </inkml:definitions>
  <inkml:trace contextRef="#ctx0" brushRef="#br0">0 16 8296,'0'0'17147,"11"1"-15204,200-9 1772,-122 2-5010,-1 3-4184,-84 4 1472</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2.506"/>
    </inkml:context>
    <inkml:brush xml:id="br0">
      <inkml:brushProperty name="width" value="0.025" units="cm"/>
      <inkml:brushProperty name="height" value="0.025" units="cm"/>
    </inkml:brush>
  </inkml:definitions>
  <inkml:trace contextRef="#ctx0" brushRef="#br0">54 37 7719,'0'0'9930,"-48"24"-7240,43-20-416,5 0-448,0-2-192,13-2 63,10 0-608,6 0-576,4-6-289,2-1-128,-4-3-32,1-1-416,-7 3-1090,-4 2-1152,-6-1-865,-7 0-1346,-3-1-4900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2.836"/>
    </inkml:context>
    <inkml:brush xml:id="br0">
      <inkml:brushProperty name="width" value="0.025" units="cm"/>
      <inkml:brushProperty name="height" value="0.025" units="cm"/>
    </inkml:brush>
  </inkml:definitions>
  <inkml:trace contextRef="#ctx0" brushRef="#br0">1 258 8488,'0'0'21386,"13"-9"-20783,26-20-294,42-39 0,-64 53-202,-1-1 0,-1 0 0,-1-1 0,0-1 0,21-38 0,-27 43-31,-4 13-41,-3 23 7,-1-4 40,1-6-473,-1 1 701,1-1 1,1 0 0,0 0-1,6 22 1,-7-32-427,0 0 0,1 0 1,-1 0-1,1 0 0,0 0 0,0 0 1,0-1-1,0 1 0,0-1 0,3 3 1,-3-3-307,1 0 1,-1-1-1,0 0 1,1 1-1,-1-1 1,1 0-1,0 0 1,-1-1-1,1 1 1,-1 0 0,1-1-1,0 0 1,0 1-1,2-1 1,10 0-7021</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8.640"/>
    </inkml:context>
    <inkml:brush xml:id="br0">
      <inkml:brushProperty name="width" value="0.025" units="cm"/>
      <inkml:brushProperty name="height" value="0.025" units="cm"/>
    </inkml:brush>
  </inkml:definitions>
  <inkml:trace contextRef="#ctx0" brushRef="#br0">0 65 5061,'0'0'24087,"76"-33"-23959,-46 20-128,-1 3-289,-1 3-1120,-6 6-1570,-8 1-1601,-8 0-3812</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9.013"/>
    </inkml:context>
    <inkml:brush xml:id="br0">
      <inkml:brushProperty name="width" value="0.025" units="cm"/>
      <inkml:brushProperty name="height" value="0.025" units="cm"/>
    </inkml:brush>
  </inkml:definitions>
  <inkml:trace contextRef="#ctx0" brushRef="#br0">1 227 18898,'0'0'8344,"8"-10"-7666,134-186 1404,-141 194-2072,0 1-1,0-1 1,0 0 0,1 1 0,-1-1 0,1 1 0,-1-1 0,1 1 0,-1 0 0,1-1-1,0 1 1,2-1 0,-3 2-8,-1 0 0,0 0 0,1 0 1,-1 0-1,1 0 0,-1 0 0,0 0 0,1 0 0,-1 0 0,1 0 0,-1 1 0,0-1 0,1 0 0,-1 0 1,0 1-1,1-1 0,-1 0 0,0 0 0,1 1 0,-1-1 0,0 0 0,1 1 0,-1-1 0,0 0 0,0 1 0,0-1 1,1 0-1,-1 1 0,0-1 0,0 0 0,0 1 0,0-1 0,0 1 0,0-1 0,1 1 0,2 55 127,-4-42-66,-12 173-69,16-180-2505,7-8-6306,1-6-4128</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49.790"/>
    </inkml:context>
    <inkml:brush xml:id="br0">
      <inkml:brushProperty name="width" value="0.025" units="cm"/>
      <inkml:brushProperty name="height" value="0.025" units="cm"/>
    </inkml:brush>
  </inkml:definitions>
  <inkml:trace contextRef="#ctx0" brushRef="#br0">245 6 11915,'0'0'3945,"11"-1"-1025,0 0-2473,-3-1 459,1 1 0,-1 1 1,0-1-1,0 1 0,10 1 0,-16-1-723,0 1-1,-1-1 1,1 0-1,0 1 1,-1-1 0,1 1-1,0 0 1,-1-1-1,1 1 1,-1 0-1,1 0 1,-1 0 0,0 0-1,1 0 1,-1 0-1,0 1 1,0-1 0,0 0-1,0 1 1,0-1-1,0 0 1,0 1-1,0 0 1,0-1 0,-1 1-1,1-1 1,-1 1-1,1 0 1,-1-1 0,0 1-1,1 0 1,-1-1-1,0 3 1,-1 2-129,0-1 0,0 1 0,0-1 1,0 0-1,-1 1 0,0-1 0,0 0 0,-1 0 0,1 0 1,-1-1-1,0 1 0,-1 0 0,1-1 0,-1 0 1,0 0-1,1 0 0,-2 0 0,-6 4 0,-13 10 221,-1-1-1,-32 16 1,35-21-233,-18 9-42,24-13 0,0 0 0,1 1 0,-1 0 0,2 1 0,-1 1 0,-24 25 0,39-36 0,-1 1 0,0-1 0,1 0 0,-1 1 0,1-1 0,-1 1 0,1 0 0,0-1 0,-1 1 0,1-1 0,-1 1 0,1 0 0,0-1 0,0 1 0,-1 0 0,1-1 0,0 1 0,0 0 0,0-1 0,0 1 0,0 0 0,0 0 0,0-1 0,0 1 0,0 0 0,0-1 0,0 1 0,0 0 0,0-1 0,1 1 0,-1 0 0,0-1 0,0 1 0,1 0 0,-1-1 0,0 1 0,1-1 0,-1 1 0,1 0 0,-1-1 0,1 1 0,-1-1 0,1 1 0,-1-1 0,1 0 0,0 1 0,-1-1 0,1 0 0,0 1 0,-1-1 0,1 0 0,0 0 0,-1 1 0,1-1 0,0 0 0,-1 0 0,1 0 0,1 0 0,52 2 0,-43-2 0,167-13-3382,-57 2-3107,-93 10-6446</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0.597"/>
    </inkml:context>
    <inkml:brush xml:id="br0">
      <inkml:brushProperty name="width" value="0.025" units="cm"/>
      <inkml:brushProperty name="height" value="0.025" units="cm"/>
    </inkml:brush>
  </inkml:definitions>
  <inkml:trace contextRef="#ctx0" brushRef="#br0">1 1 14574,'0'0'13100,"10"48"-12427,-10-19-353,0 1-160,0-2-96,0-5-32,3-6-672,3-8-1026,6-9-544,6 0-961,1-15-1153,5-6-3075</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0.925"/>
    </inkml:context>
    <inkml:brush xml:id="br0">
      <inkml:brushProperty name="width" value="0.025" units="cm"/>
      <inkml:brushProperty name="height" value="0.025" units="cm"/>
    </inkml:brush>
  </inkml:definitions>
  <inkml:trace contextRef="#ctx0" brushRef="#br0">40 1 5541,'0'0'19667,"-34"62"-18514,29-39-224,5-4-513,0-2-352,3-5-800,12-8-2852,-2-4-3426</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1.905"/>
    </inkml:context>
    <inkml:brush xml:id="br0">
      <inkml:brushProperty name="width" value="0.025" units="cm"/>
      <inkml:brushProperty name="height" value="0.025" units="cm"/>
    </inkml:brush>
  </inkml:definitions>
  <inkml:trace contextRef="#ctx0" brushRef="#br0">0 1 15695,'0'0'9385,"71"7"-7303,-32-5-1057,2 1-545,3-1-288,-5 1-128,-6-1-64,-5 0-896,-7-1-1186,-6-1-961,-7 0-1762</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2.279"/>
    </inkml:context>
    <inkml:brush xml:id="br0">
      <inkml:brushProperty name="width" value="0.025" units="cm"/>
      <inkml:brushProperty name="height" value="0.025" units="cm"/>
    </inkml:brush>
  </inkml:definitions>
  <inkml:trace contextRef="#ctx0" brushRef="#br0">1 56 16335,'0'0'10186,"64"24"-8905,-27-26-864,3-7-353,-4-1 0,-6-2-609,-4 3-1633,-8-3-1249,-7-1-1442,-10 0-3939</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2.610"/>
    </inkml:context>
    <inkml:brush xml:id="br0">
      <inkml:brushProperty name="width" value="0.025" units="cm"/>
      <inkml:brushProperty name="height" value="0.025" units="cm"/>
    </inkml:brush>
  </inkml:definitions>
  <inkml:trace contextRef="#ctx0" brushRef="#br0">0 279 18802,'0'0'6454,"10"-8"-4975,30-24-139,26-21-588,100-102 1,-157 144-743,9-9 178,-14 22-88,-7 13-51,-8 19 1,4-17-123,1 0 0,1 1 0,1 0 0,0 0 0,1 0 0,1 1 0,1 29 0,8-22-3097,7-14-2153,6-8-5007</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2.969"/>
    </inkml:context>
    <inkml:brush xml:id="br0">
      <inkml:brushProperty name="width" value="0.025" units="cm"/>
      <inkml:brushProperty name="height" value="0.025" units="cm"/>
    </inkml:brush>
  </inkml:definitions>
  <inkml:trace contextRef="#ctx0" brushRef="#br0">235 26 19058,'0'0'4644,"-10"-5"-2663,4 1-1670,3 2-224,0 0 0,1 1 1,-1-1-1,0 1 0,0-1 0,0 1 1,0 0-1,0 0 0,0 0 1,0 0-1,0 1 0,-1-1 1,1 1-1,0 0 0,0 0 1,-1 0-1,1 0 0,0 1 0,0-1 1,0 1-1,-5 1 0,-3 5 142,0 0 0,1 1 0,0 0 0,0 0 0,1 1 1,0 0-1,0 1 0,1 0 0,1 1 0,0-1 0,0 1 0,1 0 0,0 1 0,1 0 0,0 0 0,1 0 0,0 0 0,1 1 0,-2 15 0,5-25-221,0 0 1,0 0 0,0 0-1,0 0 1,0 0 0,1 0-1,-1 0 1,1 0 0,0 0 0,0 0-1,0 0 1,0 0 0,0-1-1,1 1 1,-1 0 0,1-1-1,0 1 1,0-1 0,-1 0-1,6 5 1,-3-4-2,1 0 0,0 0 0,0 0 0,0-1 0,1 1 0,-1-1 1,0 0-1,1-1 0,0 1 0,8 0 0,0 0-6,-1-1 0,0-1 1,0 0-1,0-1 0,1 0 0,-1-1 0,0-1 1,0 0-1,16-6 0,-20 4-1,0 0 0,0 0 0,-1 0 0,1-1 0,-2 0 0,1-1 0,-1 0 0,0 0 0,0-1 0,-1 0 0,7-9 0,-10 13 0,0-1 0,-1 0 0,1 0 0,-1 0 0,0 0 0,0-1 0,0 1 0,-1-1 0,1 1 0,-2-1 0,1 1 0,0-1 0,-1 0 0,0 1 0,-1-1 0,1 0 0,-1 1 0,0-1 0,0 1 0,-1-1 0,-2-6 0,2 9-138,1 0 1,-1 1-1,1-1 1,-1 1-1,0-1 1,0 1-1,0-1 1,-1 1-1,1 0 1,0 0-1,-1 0 1,0 0-1,1 1 1,-5-3-1,-42-11-5548,36 12 3692,-3-2-9275</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3.561"/>
    </inkml:context>
    <inkml:brush xml:id="br0">
      <inkml:brushProperty name="width" value="0.025" units="cm"/>
      <inkml:brushProperty name="height" value="0.025" units="cm"/>
    </inkml:brush>
  </inkml:definitions>
  <inkml:trace contextRef="#ctx0" brushRef="#br0">0 1 13357,'0'0'13709,"67"5"-13005,-31-5-159,5 0-321,3 0-192,0 0-32,-4 0-1089,-6 3-2274,-6 1-2018,-10-1-2787</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3.935"/>
    </inkml:context>
    <inkml:brush xml:id="br0">
      <inkml:brushProperty name="width" value="0.025" units="cm"/>
      <inkml:brushProperty name="height" value="0.025" units="cm"/>
    </inkml:brush>
  </inkml:definitions>
  <inkml:trace contextRef="#ctx0" brushRef="#br0">0 17 10602,'0'0'10090,"51"3"-8553,-15-3-448,7 0 256,9 0-416,3-4-705,4-1-160,0 1-256,-4 2-993,-11 1-1281,-11-1-1538,-13 1-3875</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4.278"/>
    </inkml:context>
    <inkml:brush xml:id="br0">
      <inkml:brushProperty name="width" value="0.025" units="cm"/>
      <inkml:brushProperty name="height" value="0.025" units="cm"/>
    </inkml:brush>
  </inkml:definitions>
  <inkml:trace contextRef="#ctx0" brushRef="#br0">1 6 18834,'0'0'5883,"8"-2"-5275,3 0-426,0 1-1,1 1 0,-1 0 1,1 0-1,-1 1 0,0 0 1,1 1-1,-1 1 0,0-1 1,14 7-1,6 2-74,0 2 1,47 26-1,-75-38-70,0 1 0,0-1 0,-1 1 0,1 0 0,0-1 0,0 1 0,-1 1 0,0-1 0,1 0 0,-1 1 0,0-1 0,0 1 0,0-1-1,0 1 1,-1 0 0,1 0 0,-1 0 0,1 0 0,-1 0 0,0 0 0,-1 0 0,1 0 0,0 1 0,-1-1 0,0 0 0,1 1 0,-1-1 0,-1 0 0,1 0 0,0 1 0,-1-1 0,0 0 0,1 0 0,-1 0-1,-1 0 1,1 0 0,0 0 0,-1 0 0,1 0 0,-3 3 0,-9 11 268,0 0-1,0-1 1,-2 0-1,0-1 1,-18 14-1,11-10-518,-27 29-782,32-31-2892,11-12-2780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4.821"/>
    </inkml:context>
    <inkml:brush xml:id="br0">
      <inkml:brushProperty name="width" value="0.025" units="cm"/>
      <inkml:brushProperty name="height" value="0.025" units="cm"/>
    </inkml:brush>
  </inkml:definitions>
  <inkml:trace contextRef="#ctx0" brushRef="#br0">58 99 13421,'0'0'1228,"-7"-9"651,-1 1-1095,5 6-491,1-1 1,-1 1 0,0-1-1,1 0 1,-1 0 0,1 0-1,0 0 1,0-1 0,0 1-1,1 0 1,-1-1 0,1 0-1,-1-3 1,1 6-32,1 0 0,0 0 1,0-1-1,0 1 0,0 0 0,0 0 1,0 0-1,0 0 0,0 0 0,0 0 1,0 0-1,1 0 0,-1 0 0,0 0 1,1 0-1,-1 0 0,1 0 0,-1 1 0,1-1 1,-1 0-1,1 0 0,-1 0 0,1 0 1,1 0-1,0-1-85,0 1 0,-1 0 0,1 0 1,0 1-1,0-1 0,0 0 0,0 0 0,0 1 1,0 0-1,0-1 0,0 1 0,3 0 0,-2 0-86,1 0 0,-1 0 0,0 0 0,1 0 0,-1 1 0,1-1 0,-1 1 0,0 0-1,1 0 1,-1 1 0,0-1 0,0 1 0,0-1 0,0 1 0,5 4 0,-5-2-85,0 0 1,-1 0-1,0 0 1,0 0-1,0 0 1,-1 1-1,1-1 0,-1 1 1,0-1-1,0 1 1,0-1-1,-1 1 1,0 0-1,0-1 1,0 1-1,0-1 1,-1 1-1,0 0 1,0-1-1,0 1 1,0-1-1,-1 1 1,1-1-1,-4 5 1,-4 10-135,-1 0 1,-1-1 0,-24 31 0,27-38 115,2-4-4,-1 2 0,1-1 0,1 1 0,-6 10 0,10-18 24,1 0 0,-1 0 0,1 0 0,-1 0 0,1 0 0,0 0 0,-1 0 0,1 0-1,0 0 1,0 0 0,0 0 0,0 0 0,0 1 0,0-1 0,0 0 0,0 0 0,0 0 0,0 0 0,0 0-1,1 0 1,-1 0 0,1 0 0,-1 0 0,0 0 0,1 0 0,0 0 0,-1 0 0,1 0 0,0 0-1,-1 0 1,1 0 0,0-1 0,0 1 0,0 0 0,0-1 0,-1 1 0,1 0 0,0-1 0,0 1 0,0-1-1,1 1 1,-1-1 0,0 0 0,0 0 0,2 1 0,16 2-81,1-1-1,-1 0 1,1-2 0,-1 0 0,1-1-1,-1-1 1,1-1 0,-1-1-1,0 0 1,19-8 0,-36 11-356,16-7-2930,-18 8 3086,0 0 0,1 0 0,-1 0 0,0-1-1,0 1 1,0 0 0,1 0 0,-1-1-1,0 1 1,0 0 0,0-1 0,0 1 0,0 0-1,0 0 1,0-1 0,0 1 0,1 0-1,-1-1 1,0 1 0,0 0 0,0-1-1,0 1 1,-1 0 0,1-1 0,0 1 0,0 0-1,0 0 1,0-1 0,0 1 0,0 0-1,0-1 1,0 1 0,-1 0 0,1 0 0,0-1-1,-9-8-9559</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5.178"/>
    </inkml:context>
    <inkml:brush xml:id="br0">
      <inkml:brushProperty name="width" value="0.025" units="cm"/>
      <inkml:brushProperty name="height" value="0.025" units="cm"/>
    </inkml:brush>
  </inkml:definitions>
  <inkml:trace contextRef="#ctx0" brushRef="#br0">1 0 17681,'0'0'5637,"56"4"-4164,-18 0 97,6-3-769,2 3-705,0-1-256,-3 2-1538,-6-1-1665,-5-3-2307,-8-1-3010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5.507"/>
    </inkml:context>
    <inkml:brush xml:id="br0">
      <inkml:brushProperty name="width" value="0.025" units="cm"/>
      <inkml:brushProperty name="height" value="0.025" units="cm"/>
    </inkml:brush>
  </inkml:definitions>
  <inkml:trace contextRef="#ctx0" brushRef="#br0">66 44 15599,'0'0'1890,"-9"7"480,9-7-2320,-35 26 1464,33-25-1436,0 0 0,1 0 0,0 1 1,-1-1-1,1 0 0,-1 0 0,1 1 0,0-1 0,0 1 1,0-1-1,0 1 0,0-1 0,0 1 0,1 0 0,-1 0 1,0-1-1,1 1 0,-1 0 0,1 0 0,0-1 0,-1 1 1,1 0-1,0 0 0,0 0 0,0 0 0,1 0 1,-1 2-1,2-3-63,0 0 0,-1 0 0,1 0 0,0 0 0,0 0 0,0 0 0,-1-1 0,1 1 0,0-1 0,0 1 0,0-1 0,0 0 0,0 0 0,0 0 0,0 0 0,0 0 0,0 0 0,3-1 0,37-7 340,-32 4-252,-1-1 1,1 0-1,-1 0 0,0-1 0,0-1 1,0 0-1,-1 0 0,0 0 0,0-1 0,-1 0 1,0-1-1,-1 1 0,0-1 0,10-19 0,-55 81 1104,13 7-900,25-55-270,0-1-1,-1 1 0,1 0 0,1-1 0,-1 1 1,1 0-1,-1-1 0,1 1 0,1 0 1,-1 0-1,3 8 0,-2-11-36,0 0 1,0-1-1,0 1 1,0-1-1,1 0 1,-1 1 0,0-1-1,1 0 1,-1 0-1,1 0 1,0 0-1,-1 0 1,1 0-1,0 0 1,-1 0-1,1-1 1,0 1-1,0-1 1,0 1-1,0-1 1,-1 0-1,1 0 1,0 0-1,0 0 1,0 0-1,0 0 1,3-1-1,-2 1-362,1-1 0,-1 1 0,0-1-1,0 1 1,0-1 0,1 0 0,-1 0-1,0 0 1,0-1 0,0 1 0,-1-1-1,1 0 1,0 0 0,0 0 0,3-4-1,5-14-5103,-3-4-3476</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5.880"/>
    </inkml:context>
    <inkml:brush xml:id="br0">
      <inkml:brushProperty name="width" value="0.025" units="cm"/>
      <inkml:brushProperty name="height" value="0.025" units="cm"/>
    </inkml:brush>
  </inkml:definitions>
  <inkml:trace contextRef="#ctx0" brushRef="#br0">18 0 18129,'0'0'9417,"0"11"-8365,-8 72 908,4-54-1524,1 1-1,1-1 0,2 1 1,3 34-1,-2-61-434,0-1 0,0 0 1,0 1-1,0-1 0,0 0 0,1 0 1,-1 0-1,1 0 0,0 0 0,-1 0 1,1 0-1,0 0 0,0-1 0,0 1 1,0-1-1,0 1 0,1-1 0,-1 0 1,0 0-1,1 0 0,-1 0 0,1 0 1,-1-1-1,1 1 0,-1-1 0,1 0 1,-1 1-1,1-1 0,-1 0 0,1-1 1,4 0-1,12 0-3,-1-1 0,1-1 0,20-5 0,-30 5 2,-8 3 0,3-1 0,0 0 0,0 0 0,-1 0 0,1 1 0,0-1 0,0 1 0,0 0 0,4 1 0,-7-1 0,0 1 0,0-1 0,0 1 0,0 0 0,0-1 0,0 1 0,-1 0 0,1 0 0,0-1 0,-1 1 0,1 0 0,0 0 0,-1 0 0,1 0 0,-1 0 0,0 0 0,1 0 0,-1 0 0,0 0 0,1 0 0,-1 0 0,0 0 0,0 0 0,0 0 0,0 0 0,0 0 0,0 0 0,0 0 0,0 0 0,-1 0 0,1 0 0,-1 2 0,-10 35 73,9-33-126,0-1 0,0 1 0,0 0 0,1 0-1,0 0 1,-1 10 0,2-14-124,1-1 0,-1 0 0,0 0 0,0 1 0,1-1 0,-1 0 0,0 0 0,0 1 0,1-1 0,-1 0 0,0 0 0,1 0 0,-1 0-1,0 0 1,1 1 0,-1-1 0,0 0 0,1 0 0,-1 0 0,1 0 0,-1 0 0,0 0 0,1 0 0,-1 0 0,0 0 0,1 0 0,-1 0 0,0 0 0,1-1 0,-1 1 0,0 0 0,1 0 0,-1 0 0,0 0 0,1 0 0,-1-1 0,0 1-1,0 0 1,1 0 0,-1-1 0,0 1 0,0 0 0,1 0 0,-1-1 0,16-10-7113,0-8-5116</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6.222"/>
    </inkml:context>
    <inkml:brush xml:id="br0">
      <inkml:brushProperty name="width" value="0.025" units="cm"/>
      <inkml:brushProperty name="height" value="0.025" units="cm"/>
    </inkml:brush>
  </inkml:definitions>
  <inkml:trace contextRef="#ctx0" brushRef="#br0">38 1 9225,'0'0'20974,"1"11"-19650,-1 17-1075,-1-1 0,-1 0-1,-1 0 1,-10 39 0,9-54-249,1-1 0,0 0 0,0 0 0,1 0 0,0 1 0,1-1 0,0 0 0,1 1 0,0-1 0,3 17 0,-2-26-2,0-1 1,1 1-1,-1-1 1,1 1-1,-1-1 0,1 1 1,-1-1-1,1 0 0,0 0 1,0 0-1,-1 0 1,1 0-1,0 0 0,0 0 1,0-1-1,0 1 1,0-1-1,0 1 0,0-1 1,0 0-1,1 0 1,-1 0-1,3 0 0,50-4-637,-48 2 24,0 0-1,0-1 1,-1 0 0,1 0-1,-1 0 1,0-1 0,8-5-1,-5 2-1258,-1 0-1,0 0 0,-1-1 1,10-11-1,2-10-5348</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6.612"/>
    </inkml:context>
    <inkml:brush xml:id="br0">
      <inkml:brushProperty name="width" value="0.025" units="cm"/>
      <inkml:brushProperty name="height" value="0.025" units="cm"/>
    </inkml:brush>
  </inkml:definitions>
  <inkml:trace contextRef="#ctx0" brushRef="#br0">106 0 8040,'0'0'18631,"2"6"-17281,-1 6-979,0 1 0,-1 0-1,-1-1 1,0 1 0,-1-1 0,0 1-1,0-1 1,-2 0 0,-4 13 0,-11 55 523,17-61-911,-1-6-194,2-1-1,-1 1 0,2 0 1,0-1-1,2 22 0,-13-62-18264,-24-32 14067,22 27 8023,8-1 5119,5 34-8539,0-1 0,1 0-1,-1 1 1,0-1 0,1 1 0,-1-1-1,1 0 1,-1 1 0,1-1-1,-1 1 1,1-1 0,-1 1-1,1 0 1,0-1 0,-1 1 0,1 0-1,-1-1 1,1 1 0,0 0-1,0-1 1,-1 1 0,1 0-1,0 0 1,-1 0 0,1 0 0,0 0-1,0 0 1,1 0 0,27-1 1071,-23 2-743,38-1 142,31 0-1928,-26-4-3560,-4-4-2164</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7.344"/>
    </inkml:context>
    <inkml:brush xml:id="br0">
      <inkml:brushProperty name="width" value="0.025" units="cm"/>
      <inkml:brushProperty name="height" value="0.025" units="cm"/>
    </inkml:brush>
  </inkml:definitions>
  <inkml:trace contextRef="#ctx0" brushRef="#br0">0 20 15919,'0'0'9663,"9"-5"-8425,-8 4-1206,1-1 66,0 1 0,0-1 0,0 1 1,0 0-1,0 0 0,1 0 1,-1 0-1,0 0 0,0 1 1,1-1-1,-1 1 0,4-1 0,6 11 836,-5 19 31,-7 131 1120,-2-71-1431,2-89-654,0 1 0,0-1 0,0 1 0,0-1 0,0 1 0,0-1 0,0 1 0,0-1 0,0 1 0,0-1 0,1 1 0,-1-1 0,0 0 0,0 1 0,1-1 0,-1 1 0,0-1 0,1 0 0,-1 1 0,0-1 0,1 0 0,-1 1 0,0-1 0,1 0 0,-1 1 0,1-1 0,-1 0 0,0 0 0,1 0 0,-1 1 0,1-1 0,-1 0 0,2 0 0,21-3 0,20-17 0,-9-8 0,-1-2 0,-1-1 0,-2-1 0,42-58 0,-72 90 0,0-1 0,0 1 0,0 0 0,0 0 0,0 0 0,0-1 0,0 1 0,0 0 0,0 0 0,0 0 0,0-1 0,0 1 0,0 0 0,1 0 0,-1 0 0,0 0 0,0-1 0,0 1 0,0 0 0,0 0 0,0 0 0,1 0 0,-1 0 0,0 0 0,0-1 0,0 1 0,0 0 0,1 0 0,-1 0 0,0 0 0,0 0 0,0 0 0,1 0 0,-1 0 0,0 0 0,0 0 0,0 0 0,1 0 0,-1 0 0,0 0 0,0 0 0,0 0 0,1 0 0,-1 0 0,0 0 0,0 0 0,0 0 0,1 0 0,-1 0 0,0 1 0,0-1 0,0 0 0,0 0 0,1 0 0,-1 16 0,-8 22 0,-2-10 0,6-18 0,0 0 0,1 1 0,0-1 0,0 1 0,1-1 0,0 1 0,1 0 0,1 0 0,-1-1 0,3 16 0,-1-25 0,1 1 0,-1-1 0,0 1 0,1-1 0,0 0 0,-1 1 0,1-1 0,0 0 0,0 0 0,0 0 0,-1 0 0,1-1 0,0 1 0,0 0 0,0-1 0,0 0 0,0 1 0,0-1 0,1 0 0,-1 0 0,0 0 0,0 0 0,0 0 0,2-1 0,1 1 0,0 0 0,0 0 0,1-1 0,-1 0 0,0 0 0,0 0 0,-1-1 0,1 1 0,5-3 0,-1-7-2168,-7-9-5997,-2 14 6028,0-11-7718</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7.685"/>
    </inkml:context>
    <inkml:brush xml:id="br0">
      <inkml:brushProperty name="width" value="0.025" units="cm"/>
      <inkml:brushProperty name="height" value="0.025" units="cm"/>
    </inkml:brush>
  </inkml:definitions>
  <inkml:trace contextRef="#ctx0" brushRef="#br0">1 1 15695,'0'0'16816,"25"27"-19923</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8.062"/>
    </inkml:context>
    <inkml:brush xml:id="br0">
      <inkml:brushProperty name="width" value="0.025" units="cm"/>
      <inkml:brushProperty name="height" value="0.025" units="cm"/>
    </inkml:brush>
  </inkml:definitions>
  <inkml:trace contextRef="#ctx0" brushRef="#br0">0 1 16207,'0'0'14574,"6"11"-13661,-1-1-797,-1 1-1,0 0 1,0 1 0,-1-1-1,-1 1 1,0-1 0,0 1-1,-1 13 1,-1-11-102,-1 28 19,1-40-43,0 0 1,0-1-1,0 1 0,1 0 1,-1 0-1,0-1 0,1 1 1,-1 0-1,1-1 0,-1 1 1,1-1-1,0 1 0,0 0 1,0-1-1,0 1 0,2 1 1,-3-2-130,1-1 0,-1 0 0,1 0 0,0 1 0,-1-1 0,1 0 0,-1 0 0,1 0 0,0 0 0,-1 0 0,1 0 0,-1 0 0,1 0 0,0 0 0,-1 0 0,1 0 0,-1 0 0,1 0 0,0 0 1,-1 0-1,1-1 0,-1 1 0,1 0 0,-1 0 0,1-1 0,-1 1 0,1 0 0,-1-1 0,1 1 0,-1-1 0,1 1 0,-1-1 0,0 1 0,1-1 0,-1 1 0,0-1 0,1 1 0,-1-1 0,0 0 1,10-25-7202,-5 2 400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8.402"/>
    </inkml:context>
    <inkml:brush xml:id="br0">
      <inkml:brushProperty name="width" value="0.025" units="cm"/>
      <inkml:brushProperty name="height" value="0.025" units="cm"/>
    </inkml:brush>
  </inkml:definitions>
  <inkml:trace contextRef="#ctx0" brushRef="#br0">1 0 9385,'0'0'19602,"2"20"-25239,14-1 576,-3-1-3715</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8.778"/>
    </inkml:context>
    <inkml:brush xml:id="br0">
      <inkml:brushProperty name="width" value="0.025" units="cm"/>
      <inkml:brushProperty name="height" value="0.025" units="cm"/>
    </inkml:brush>
  </inkml:definitions>
  <inkml:trace contextRef="#ctx0" brushRef="#br0">80 287 12011,'0'0'12482,"-6"4"-11420,0 1-711,-1 1 0,1 1 0,0 0 0,1-1 0,-1 2 1,1-1-1,1 0 0,-8 16 0,9-17-196,1 0 0,-1 0 1,1 1-1,1-1 0,-1 1 0,1-1 0,0 1 1,0-1-1,1 1 0,0-1 0,0 1 0,1-1 1,2 13-1,-3-17-145,2 0 1,-1-1-1,0 1 1,0-1-1,0 1 1,1-1-1,-1 1 0,1-1 1,-1 0-1,1 0 1,-1 0-1,1 0 1,0 0-1,-1 0 0,1 0 1,0 0-1,0-1 1,0 1-1,0-1 1,0 1-1,0-1 1,0 0-1,-1 0 0,1 0 1,0 0-1,0 0 1,3-1-1,3 1 23,0-1 0,0 0 1,0 0-1,0-1 0,11-3 0,-5-2 15,-1 0 0,0-1 0,0 0-1,0-1 1,-1 0 0,-1-1 0,0-1 0,0 1 0,-1-2 0,0 1 0,-1-2-1,0 1 1,-1-1 0,7-15 0,-6 11 13,-1-1 0,0-1 0,-2 0 0,0 0 0,-1 0-1,-1 0 1,0-1 0,-2 0 0,0 0 0,-2-25 0,0 42-61,1 0 0,-1 0 0,-1 0 0,1 0 0,0 0 0,-1 0 0,0-1 0,1 1 0,-1 1 0,0-1 0,-1 0 0,1 0 0,0 0 0,-1 0 0,0 1 0,1-1 0,-1 1 0,0-1 0,0 1 0,-1 0 0,1 0 0,0 0 0,-1 0 0,1 0 0,-1 1 0,0-1 0,1 1 0,-1-1 0,0 1 0,0 0 0,0 0 0,0 0 0,0 1 0,0-1 0,0 1 0,0-1 0,0 1 0,0 0 0,-5 1 0,-1 0 0,0 1 0,0 0 0,0 1 0,0-1 0,1 2 0,-1-1 0,1 1 0,0 1 0,0-1 0,0 1 0,0 1 0,-7 6 0,9-6 0,0 0 0,1 1 0,-1-1 0,1 1 0,0 0 0,-5 11 0,9-17 0,0 1 0,0-1 0,0 1 0,1-1 0,-1 1 0,1 0 0,-1 0 0,1-1 0,-1 1 0,1 0 0,0 0 0,0-1 0,0 1 0,0 0 0,0 0 0,0 0 0,0-1 0,1 1 0,-1 0 0,0 0 0,1-1 0,0 1 0,-1 0 0,1-1 0,0 1 0,0-1 0,0 1 0,0-1 0,0 1 0,0-1 0,0 0 0,1 0 0,-1 1 0,1-1 0,1 1 0,63 28-112,-50-24 29,0 0 0,0 1 0,28 19 0,-40-24 73,0 1-1,-1 0 0,0 0 1,1 0-1,-1 1 0,0-1 1,-1 1-1,1-1 0,-1 1 1,1 0-1,-1 0 1,0 0-1,-1 1 0,1-1 1,-1 0-1,0 1 0,0-1 1,0 0-1,0 8 0,-6 113-2017,5-124 1863,0-1 0,0 1 0,0-1 0,0 0 0,0 1 0,0-1 0,0 1 0,0-1 0,0 1 0,0-1 0,0 1 0,0-1 0,1 1 0,-1-1 0,0 0 0,0 1 0,1-1 0,-1 1 0,0-1 0,0 0 0,1 1 0,-1-1 0,0 0 0,1 1 0,-1-1 0,1 0 0,-1 0-1,0 1 1,1-1 0,-1 0 0,1 0 0,-1 0 0,0 1 0,1-1 0,-1 0 0,1 0 0,21-5-3412,16-20-1431,-9-3 609,1-6-251</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59.104"/>
    </inkml:context>
    <inkml:brush xml:id="br0">
      <inkml:brushProperty name="width" value="0.025" units="cm"/>
      <inkml:brushProperty name="height" value="0.025" units="cm"/>
    </inkml:brush>
  </inkml:definitions>
  <inkml:trace contextRef="#ctx0" brushRef="#br0">167 116 4068,'6'-14'8600,"1"0"-6848,15-35 259,-15 10 4454,-13 46-1710,-19 31-3691,17-20-801,1 1 0,1 0 0,0 1 0,2-1 0,0 1 0,1 0 0,1 0 0,1 21-1,3 24-941,11 73 0,-11-128 408,1 27-3961,-3-13-3499,0-19 267</inkml:trace>
  <inkml:trace contextRef="#ctx0" brushRef="#br0" timeOffset="1">41 330 3908,'0'0'11755,"-33"-66"-8456,25 39 545,8 9-449,6 4-512,18 10-1090,11 4-448,10 0-800,5 4-545,10 10 0,9 0-128,2-7-2595,3-7-3042,3-3-13197</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25.949"/>
    </inkml:context>
    <inkml:brush xml:id="br0">
      <inkml:brushProperty name="width" value="0.025" units="cm"/>
      <inkml:brushProperty name="height" value="0.025" units="cm"/>
    </inkml:brush>
  </inkml:definitions>
  <inkml:trace contextRef="#ctx0" brushRef="#br0">15 141 5990,'0'0'2151,"4"-11"486,6-13-1525,12-32 3394,5 7 4909,-26 48-7931,-5 45 438,-25 76-981,-6 31-966,31-124-2160,-2 49 0,6-76 2070,0 0 1,0 0-1,0 1 0,0-1 1,0 0-1,0 0 0,0 0 1,0 0-1,0 0 0,0 0 1,0 1-1,0-1 0,0 0 1,0 0-1,0 0 1,0 0-1,0 0 0,0 0 1,0 1-1,0-1 0,0 0 1,0 0-1,0 0 0,0 0 1,0 0-1,0 1 0,0-1 1,0 0-1,0 0 0,0 0 1,0 0-1,0 0 0,0 0 1,0 0-1,1 1 0,-1-1 1,0 0-1,0 0 0,0 0 1,0 0-1,0 0 0,0 0 1,0 0-1,1 0 0,-1 0 1,0 0-1,0 0 0,0 0 1,0 0-1,0 0 0,1 0 1,-1 0-1,0 0 0,0 0 1,0 0-1,0 0 1,0 0-1,0 0 0,1 0 1,-1 0-1,0 0 0,0 0 1,0 0-1,0 0 0,0 0 1,0 0-1,1 0 0,-1 0 1,7-5-6367</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26.511"/>
    </inkml:context>
    <inkml:brush xml:id="br0">
      <inkml:brushProperty name="width" value="0.025" units="cm"/>
      <inkml:brushProperty name="height" value="0.025" units="cm"/>
    </inkml:brush>
  </inkml:definitions>
  <inkml:trace contextRef="#ctx0" brushRef="#br0">1 161 3395,'0'-8'12962,"-1"3"-12465,1 1 1,0-1 0,0 0-1,1 1 1,-1-1-1,1 0 1,0 1-1,0-1 1,1 1 0,-1-1-1,1 1 1,0 0-1,0-1 1,0 1 0,1 0-1,-1 1 1,1-1-1,0 0 1,0 1-1,1-1 1,-1 1 0,1 0-1,7-5 1,6 0-129,1 0 0,0 1 0,1 1 1,0 1-1,-1 0 0,1 2 0,1 0 1,-1 1-1,0 1 0,1 1 0,28 3 1,-44-3-368,-1 0 0,0 0 0,0 1 0,0-1 0,0 1 0,0 0 0,0 0 0,0 0 0,0 0 0,0 0 0,0 1 1,0-1-1,0 1 0,-1 0 0,1 0 0,-1 0 0,4 4 0,-4-4-1,-1 1-1,0-1 1,1 0-1,-1 1 1,-1-1-1,1 1 1,0 0-1,0-1 1,-1 1 0,0 0-1,1-1 1,-1 1-1,0 0 1,0-1-1,-1 1 1,0 4-1,-1 2 0,-1 0-1,0-1 0,0 1 0,-1-1 0,0 0 1,0 0-1,-1-1 0,0 1 0,0-1 1,-1 0-1,-7 6 0,-85 61 1,141-73 0,-28-1 0,0 1 0,0 0 0,0 1 0,-1 1 0,1 0 0,-1 1 0,0 1 0,0 0 0,15 8 0,-23-10 0,0 0 0,0 1 0,-1 0 0,1 0 0,-1 0 0,0 1 0,0 0 0,0 0 0,-1 0 0,0 1 0,0-1 0,0 1 0,0 0 0,-1 0 0,0 0 0,-1 1 0,1-1 0,-1 1 0,0-1 0,-1 1 0,2 11 0,-2-10 0,-1-1 0,0 0 0,0 1 0,-1-1 0,0 0 0,0 1 0,0-1 0,-1 0 0,0 0 0,-1 0 0,0 0 0,0-1 0,0 1 0,-6 8 0,3-8 0,0 0 0,0 0 0,-1-1 0,0 1 0,0-2 0,-1 1 0,1-1 0,-1 0 0,0 0 0,-1-1 0,-8 3 0,0 0 0,-1-1 0,0-1 0,0-1 0,0-1 0,0 0 0,0-1 0,-1-1 0,-36-3 0,45 1 0,0 0 0,-1-1 0,1 0 0,0 0 0,0-1 0,0-1 0,0 0 0,0 0 0,1-1 0,0 0 0,0 0 0,0-1 0,1 0 0,0-1 0,0 0 0,1 0 0,-8-10 0,15 17-89,0-1 0,0 1-1,0-1 1,0 1 0,0 0 0,0-1 0,0 1-1,0 0 1,0-1 0,0 1 0,1 0-1,-1-1 1,0 1 0,0 0 0,0-1 0,1 1-1,-1 0 1,0-1 0,0 1 0,1 0 0,-1 0-1,0-1 1,1 1 0,-1 0 0,0 0-1,1 0 1,-1 0 0,0-1 0,1 1 0,-1 0-1,0 0 1,1 0 0,-1 0 0,1 0 0,-1 0-1,0 0 1,1 0 0,-1 0 0,0 0 0,1 0-1,-1 0 1,1 0 0,-1 0 0,0 0-1,1 1 1,-1-1 0,1 0 0,30 0-8634,-25 0 6097,26 0-8584</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26.853"/>
    </inkml:context>
    <inkml:brush xml:id="br0">
      <inkml:brushProperty name="width" value="0.025" units="cm"/>
      <inkml:brushProperty name="height" value="0.025" units="cm"/>
    </inkml:brush>
  </inkml:definitions>
  <inkml:trace contextRef="#ctx0" brushRef="#br0">0 0 26329,'0'0'6438</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27.196"/>
    </inkml:context>
    <inkml:brush xml:id="br0">
      <inkml:brushProperty name="width" value="0.025" units="cm"/>
      <inkml:brushProperty name="height" value="0.025" units="cm"/>
    </inkml:brush>
  </inkml:definitions>
  <inkml:trace contextRef="#ctx0" brushRef="#br0">3 1 18129,'0'0'14638,"-2"4"-14638,12-4-3139,-2 0-5990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0.018"/>
    </inkml:context>
    <inkml:brush xml:id="br0">
      <inkml:brushProperty name="width" value="0.025" units="cm"/>
      <inkml:brushProperty name="height" value="0.025" units="cm"/>
    </inkml:brush>
  </inkml:definitions>
  <inkml:trace contextRef="#ctx0" brushRef="#br0">202 28 18289,'0'0'9487,"-10"-5"-7865,-34-16-565,43 21-1024,-1-1-1,0 1 0,0 0 1,0-1-1,0 1 0,0 0 1,1 0-1,-1 0 0,0 1 1,0-1-1,0 0 0,0 1 1,1-1-1,-1 1 0,0 0 1,0 0-1,1-1 0,-1 1 1,1 0-1,-1 0 0,1 0 1,-2 2-1,-26 30 375,23-26-143,3-3-123,1-2-100,0 0 0,0 0 0,0 1 0,0-1 0,0 1 0,1-1 0,-1 1 0,1-1-1,0 1 1,-1 0 0,1 0 0,1 0 0,-1 0 0,0 0 0,0 3 0,4-6-34,-1 1 0,0-1 0,1 0 1,-1 0-1,1 0 0,-1-1 0,0 1 1,1-1-1,-1 1 0,0-1 0,0 0 1,1 1-1,1-3 0,30-19-1,-29 17-10,0 1 1,0 1 0,1-1 0,-1 1-1,1 0 1,-1 0 0,1 1 0,0-1 0,6 0-1,-10 3-15,-1 0 0,0 1 0,0-1-1,0 0 1,0 1 0,0-1 0,0 1-1,1 0 1,-1-1 0,0 1 0,-1 0-1,1 0 1,0-1 0,0 1 0,0 0-1,0 0 1,-1 0 0,1 0 0,0 0-1,-1 0 1,1 0 0,-1 0 0,1 1-1,-1-1 1,0 0 0,1 0 0,-1 0-1,0 0 1,0 1 0,0-1 0,0 2-1,6 50-68,-5-43 88,16 301 651,-17-309-649,0 1 1,0-1-1,0 1 1,0-1-1,0 1 1,-1-1-1,1 1 1,-1-1-1,1 0 1,-1 1-1,0-1 1,0 0-1,0 1 1,-1-1-1,1 0 1,0 0-1,-1 0 1,0 0-1,1 0 1,-1 0-1,0-1 1,0 1-1,0-1 1,0 1-1,0-1 1,0 1-1,0-1 1,-1 0-1,1 0 1,0 0-1,-1-1 1,1 1-1,0 0 1,-1-1 0,1 0-1,-1 1 1,1-1-1,-1 0 1,-4-1-1,0 1-4,0-1 1,0 0-1,-1-1 1,1 1-1,0-1 1,1-1-1,-1 1 1,0-1-1,1-1 1,-1 1-1,1-1 1,-11-8-1,11 6 8,0 1 0,0-1 0,1-1-1,-1 1 1,1-1 0,1 0 0,-1 0 0,1-1 0,-3-8 0,6 13-15,0 1 0,0-1 0,1 1 0,-1-1 0,1 0 0,0 1 0,0-1 1,0 0-1,0 1 0,0-1 0,0 0 0,1 1 0,-1-1 0,1 1 0,0-1 0,0 1 0,0-1 1,0 1-1,0-1 0,0 1 0,1 0 0,-1 0 0,1-1 0,0 1 0,0 0 0,0 1 0,-1-1 1,2 0-1,-1 0 0,0 1 0,0-1 0,3 0 0,39-25-2227,21-14-5329,-22 13 48</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0.357"/>
    </inkml:context>
    <inkml:brush xml:id="br0">
      <inkml:brushProperty name="width" value="0.025" units="cm"/>
      <inkml:brushProperty name="height" value="0.025" units="cm"/>
    </inkml:brush>
  </inkml:definitions>
  <inkml:trace contextRef="#ctx0" brushRef="#br0">91 120 20211,'0'0'9604,"9"-8"-8883,74-67-54,-82 74-653,0 0 1,0 0-1,0 0 1,0 0-1,0 0 1,0 0 0,0-1-1,-1 1 1,1 0-1,0 0 1,-1 0-1,1-1 1,-1 1-1,1 0 1,-1-1-1,0 1 1,1 0-1,-1-3 1,0 4 5,-1-1 1,1 0-1,0 1 1,-1-1 0,1 1-1,0-1 1,-1 1-1,1-1 1,-1 0-1,1 1 1,-1 0-1,1-1 1,-1 1-1,1-1 1,-1 1-1,0 0 1,1-1 0,-1 1-1,1 0 1,-1-1-1,0 1 1,1 0-1,-1 0 1,0 0-1,0 0 1,-4-1 48,1 1-1,-1 0 1,1 0-1,0 0 1,-1 0-1,1 1 1,0 0-1,-1 0 1,1 0-1,-6 3 1,0 1-69,0 0 0,1 2 0,0-1 0,0 1 0,0 0 0,1 1 0,-12 14 0,15-16 0,0-1 0,1 1 0,0 0 0,0 1 0,0-1 0,1 1 0,0 0 0,1-1 0,-1 1 0,1 0 0,0 1 0,-1 12 0,3-19 3,1 1-1,-1 0 1,0 0-1,1 0 1,-1-1-1,1 1 1,0 0-1,0-1 1,-1 1 0,1-1-1,0 1 1,0-1-1,0 1 1,1-1-1,-1 0 1,0 1-1,1-1 1,-1 0 0,0 0-1,1 0 1,-1 0-1,1 0 1,0 0-1,-1-1 1,1 1 0,0 0-1,-1-1 1,1 1-1,0-1 1,-1 0-1,1 0 1,0 1-1,3-1 1,10 1-71,1 0 0,31-3 1,-27 1-185,17-1-2014,1-5-3551,-4-3-2708</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1.149"/>
    </inkml:context>
    <inkml:brush xml:id="br0">
      <inkml:brushProperty name="width" value="0.025" units="cm"/>
      <inkml:brushProperty name="height" value="0.025" units="cm"/>
    </inkml:brush>
  </inkml:definitions>
  <inkml:trace contextRef="#ctx0" brushRef="#br0">114 4 15695,'0'0'13506,"-9"-1"-11664,6 0-1800,0 1 1,0-1 0,0 1 0,0 0-1,0 0 1,0 0 0,0 0-1,0 0 1,0 1 0,0 0-1,0-1 1,0 1 0,0 0 0,0 0-1,0 1 1,0-1 0,1 0-1,-1 1 1,0 0 0,1 0 0,-1 0-1,1 0 1,0 0 0,0 0-1,0 0 1,0 1 0,0-1 0,0 1-1,1-1 1,-1 1 0,1 0-1,0 0 1,0 0 0,0 0-1,0 0 1,0 0 0,0 0 0,1 0-1,-1 4 1,2-6-50,-1 0 0,0 0-1,1 0 1,-1 0 0,1 0 0,-1 0-1,1 0 1,-1-1 0,1 1 0,0 0-1,-1 0 1,1 0 0,0-1 0,0 1-1,0 0 1,-1-1 0,1 1 0,0-1 0,0 1-1,0-1 1,0 0 0,0 1 0,0-1-1,0 0 1,0 1 0,0-1 0,0 0-1,0 0 1,0 0 0,2 0 0,41 1-524,-34-1 250,-1 0 37,-3-1 5,1 1 1,-1 0-1,1 0 1,-1 1-1,1 0 1,-1 0-1,10 4 1,-13-4 209,-1 1 1,0-1-1,0 1 1,0 0-1,1 0 0,-2 0 1,1 0-1,0 0 1,0 0-1,-1 0 0,1 1 1,-1-1-1,0 1 1,1-1-1,-1 1 1,0-1-1,-1 1 0,1 0 1,0-1-1,-1 1 1,1 3-1,2 14 302,-1 0-1,-1 0 1,-1 0 0,0 0-1,-2 0 1,-6 36 0,5-42-99,-1-1 1,0 0 0,0 0 0,-1 0 0,-1-1 0,0 0 0,-1 0 0,0 0 0,-1-1 0,-17 19 0,24-28-175,0 0 0,-1-1 0,1 1 0,-1-1 0,1 1 0,-1-1 0,0 0 0,0 0 0,1 0 0,-1 0 0,0 0 0,0 0 0,0 0 0,0 0 0,0-1 0,0 1 0,-1-1 0,1 0 0,0 1 0,0-1 0,0 0 0,0 0 0,0-1 0,-3 1 0,2-2 0,1 1 0,-1-1 0,1 1 0,-1-1 0,1 0 0,0 0 0,0 0 0,0 0 0,0 0 0,0 0 0,0-1 0,1 1 0,-1-1 0,1 1 0,-2-4 0,-3-9 0,0 1 0,2-1 0,0 0 0,0 0 0,-1-20 0,3 27 0,1-1 0,1 1 0,0-1 0,0 1 0,0 0 0,4-15 0,-3 20 0,0 0 0,0 0 0,1 0 0,0 0 0,-1 0 0,1 1 0,0-1 0,0 1 0,0-1 0,1 1 0,-1 0 0,1 0 0,-1 0 0,1 0 0,-1 0 0,1 1 0,0-1 0,0 1 0,0 0 0,5-2 0,73-21-1671,22-7-2379,-93 27 3766,0 0 0,-1-1 0,0 0 1,1 0-1,-2-1 0,1 0 0,12-13 0,-18 17 388,-1-1-1,0 1 0,0-1 1,0 0-1,0 0 0,0 0 0,0 0 1,-1 0-1,1 0 0,-1-1 1,0 1-1,0 0 0,-1-1 0,1 1 1,-1 0-1,1-1 0,-1 1 0,0-1 1,0 1-1,-1-6 0,0 7-47,0 0 0,1 0 0,-1 0 0,0 0 0,0 1 0,0-1-1,-1 0 1,1 1 0,0-1 0,-1 1 0,1-1 0,-1 1 0,1 0-1,-1-1 1,1 1 0,-1 0 0,0 0 0,0 0 0,0 0 0,0 1-1,1-1 1,-1 0 0,0 1 0,0 0 0,0-1 0,0 1 0,0 0 0,0 0-1,0 0 1,-1 0 0,1 0 0,0 0 0,0 1 0,0-1 0,-3 2-1,2-1 24,0 1-1,-1-1 1,1 1 0,0 0-1,-1 0 1,1 0-1,0 0 1,0 1-1,1-1 1,-1 1-1,1 0 1,-1 0 0,1 0-1,0 0 1,0 0-1,0 0 1,0 1-1,1-1 1,-1 0-1,1 1 1,0 0 0,0-1-1,0 1 1,0 0-1,1-1 1,0 1-1,0 5 1,0-8-77,1 1 0,0-1 0,0 1-1,0-1 1,0 1 0,0-1 0,0 0 0,0 1 0,0-1 0,1 0 0,-1 0 0,0 0 0,1 0 0,-1 0-1,1-1 1,-1 1 0,1 0 0,0 0 0,-1-1 0,1 1 0,-1-1 0,1 0 0,0 0 0,-1 1 0,1-1-1,0 0 1,0 0 0,2-1 0,54 0-2326,-48-1 658,-1 1-1,0-1 1,0-1-1,0 0 1,12-6-1,11-7-8572</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1.567"/>
    </inkml:context>
    <inkml:brush xml:id="br0">
      <inkml:brushProperty name="width" value="0.025" units="cm"/>
      <inkml:brushProperty name="height" value="0.025" units="cm"/>
    </inkml:brush>
  </inkml:definitions>
  <inkml:trace contextRef="#ctx0" brushRef="#br0">98 1 20563,'0'0'3113,"-8"6"-327,0 2-2365,0 0-1,0 1 0,1-1 1,0 2-1,0-1 0,1 1 1,0 0-1,1 0 0,0 0 0,1 1 1,0 0-1,1 0 0,0 0 1,-3 21-1,5-24-420,0 0 0,1 0 0,-1 0 0,2 0 0,-1 0 0,1 0 0,3 9 0,-4-14 0,1-1 0,1 0 0,-1 0 0,0 0 0,1 0 0,-1 0 0,1 0 0,-1 0 0,1 0 0,0-1 0,0 1 0,0 0 0,0-1 0,0 0 0,0 1 0,0-1 0,0 0 0,0 0 0,1 0 0,-1-1 0,0 1 0,1 0 0,-1-1 0,1 0 0,-1 1 0,1-1 0,1 0 0,13 0-298,0 0 0,0-1-1,17-4 1,33-1-564,-66 7 865,-1-1 1,1 1 0,0-1 0,-1 1 0,1-1-1,0 1 1,-1 0 0,1-1 0,0 1-1,-1 0 1,1 0 0,-1-1 0,1 1-1,-1 0 1,0 0 0,1 0 0,-1 0 0,0 0-1,0-1 1,1 1 0,-1 0 0,0 0-1,0 0 1,0 0 0,0 0 0,0 0-1,0 0 1,-1 0 0,1 1 0,-5 32 710,1-26-632,0-1-1,-1 1 1,0-1-1,0 0 1,-1 0 0,0-1-1,0 1 1,-13 10-1,15-14-52,0 1 0,0-1 0,-1 0 0,1 0 0,-1-1 0,0 1 1,1-1-1,-1 0 0,0 0 0,0-1 0,0 1 0,0-1 0,-1 0 0,1-1 0,0 1 0,-6-1 0,9-1-100,1 0 1,-1 0-1,1 0 0,0-1 1,-1 1-1,1 0 0,0-1 1,0 1-1,0-1 0,0 1 0,0-1 1,0 1-1,0-1 0,1 0 1,-1 1-1,0-1 0,1 0 1,0 0-1,-1 0 0,1 1 1,0-1-1,0 0 0,0 0 1,0 0-1,0 1 0,1-4 1,-1-3-678,0 0 0,1 1 0,0-1 0,1 0 0,2-9 1,12-10-5104,3 1-1506</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1.991"/>
    </inkml:context>
    <inkml:brush xml:id="br0">
      <inkml:brushProperty name="width" value="0.025" units="cm"/>
      <inkml:brushProperty name="height" value="0.025" units="cm"/>
    </inkml:brush>
  </inkml:definitions>
  <inkml:trace contextRef="#ctx0" brushRef="#br0">1 62 16335,'0'0'15557,"10"3"-14810,-7-2-743,0 0-1,0 1 1,0-1 0,0 0 0,0-1-1,1 1 1,-1-1 0,0 1 0,1-1 0,-1 0-1,0 0 1,1-1 0,-1 1 0,0-1-1,1 1 1,-1-1 0,0 0 0,0 0-1,0 0 1,0-1 0,0 1 0,0-1 0,0 0-1,0 0 1,0 0 0,-1 0 0,1 0-1,-1-1 1,0 1 0,1-1 0,-1 1-1,0-1 1,2-4 0,6-17-4,-12 16 0,-11 14 0,9-3 0,0 1 0,1-1 0,-1 1 0,1 0 0,0 0 0,0 0 0,0 0 0,1 0 0,0 1 0,-1-1 0,1 1 0,1 0 0,-1-1 0,1 1 0,0 0 0,0 0 0,0 0 0,1 0 0,-1 8 0,2-12 0,-1 0 0,0 0 0,1-1 0,-1 1 0,1 0 0,-1 0 0,1-1 0,0 1 0,-1-1 0,1 1 0,-1 0 0,1-1 0,0 1 0,-1-1 0,1 0 0,0 1 0,0-1 0,0 1 0,-1-1 0,1 0 0,0 0 0,0 0 0,0 1 0,0-1 0,-1 0 0,1 0 0,2 0 0,30 0 0,-25-1 0,11 0 0,-1-2 0,35-8 0,-36 7 0,0 0 0,0 1 0,25-1 0,-41 4 0,-1 0 0,1 1 0,-1-1 0,1 0 0,-1 0 0,1 0 0,-1 0 0,1 1 0,-1-1 0,1 0 0,-1 0 0,0 1 0,1-1 0,-1 0 0,1 1 0,-1-1 0,0 0 0,1 1 0,-1-1 0,0 1 0,0-1 0,1 0 0,-1 1 0,0-1 0,0 1 0,0-1 0,1 1 0,-1-1 0,0 1 0,0-1 0,0 1 0,0-1 0,0 1 0,0 26 0,0-24 0,0-1 0,-1 0 0,1 0 0,0 1 0,0-1 0,0 0 0,0 1 0,1-1 0,-1 0 0,0 0 0,1 1 0,0-1 0,0 0 0,-1 0 0,1 0 0,3 4 0,2-4-12,1-1 0,0 0 0,0 0 0,-1 0 0,1-1 0,0 0 0,0 0 0,13-3 0,-9 2-264,20-4-2815,3-7-5061</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2.768"/>
    </inkml:context>
    <inkml:brush xml:id="br0">
      <inkml:brushProperty name="width" value="0.025" units="cm"/>
      <inkml:brushProperty name="height" value="0.025" units="cm"/>
    </inkml:brush>
  </inkml:definitions>
  <inkml:trace contextRef="#ctx0" brushRef="#br0">1 468 13196,'0'0'14323,"11"-8"-12075,38-32-1873,-3-2 0,-1-2 0,-2-1 0,-2-3 0,-2-2 0,-3-1 0,48-87 0,-82 136-375,-1 8 0,-2 22 0,-6 35 0,-3 10 0,0 126 0,10-196-7,-1 0 0,1 0 0,0 0 1,0 0-1,0 0 0,1 0 0,-1-1 0,1 1 0,0 0 0,-1 0 1,1 0-1,1-1 0,-1 1 0,0 0 0,1-1 0,-1 1 0,1-1 0,0 1 1,-1-1-1,1 0 0,0 0 0,1 0 0,-1 0 0,0 0 0,1 0 1,-1-1-1,1 1 0,-1-1 0,1 0 0,-1 1 0,1-1 0,0 0 1,0-1-1,5 2 0,-8-2-243,1-1 1,-1 1-1,0 0 0,0-1 1,1 1-1,-1 0 1,0-1-1,0 1 1,0-1-1,1 1 0,-1 0 1,0-1-1,0 1 1,0-1-1,0 1 0,0 0 1,0-1-1,0 1 1,0-1-1,0 1 1,0-1-1,0 1 0,0 0 1,0-1-1,0 1 1,-1-1-1,1 1 0,0 0 1,0-1-1,0 1 1,-1 0-1,1-1 1,0 1-1,0 0 0,-1-1 1,1 1-1,0 0 1,-1-1-1,1 1 0,-1 0 1,-11-18-7311,-5-1-4708</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3.109"/>
    </inkml:context>
    <inkml:brush xml:id="br0">
      <inkml:brushProperty name="width" value="0.025" units="cm"/>
      <inkml:brushProperty name="height" value="0.025" units="cm"/>
    </inkml:brush>
  </inkml:definitions>
  <inkml:trace contextRef="#ctx0" brushRef="#br0">1 90 1089,'0'0'28827,"69"-30"-27802,-26 20-704,6 1-321,-6-3-865,0-1-3555,-7-3-5958</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3.593"/>
    </inkml:context>
    <inkml:brush xml:id="br0">
      <inkml:brushProperty name="width" value="0.025" units="cm"/>
      <inkml:brushProperty name="height" value="0.025" units="cm"/>
    </inkml:brush>
  </inkml:definitions>
  <inkml:trace contextRef="#ctx0" brushRef="#br0">1 62 15439,'0'0'9379,"10"-9"-7692,-2 3-1424,1 0 1,0 0-1,-1 1 0,2 0 0,-1 1 0,1 0 1,-1 1-1,1-1 0,0 2 0,0-1 1,1 2-1,10-2 0,-11 2-54,0 1-1,-1 0 1,1 1 0,0-1 0,-1 2 0,12 2-1,-19-3-190,0-1 0,0 1 0,-1 0 0,1 0 0,0 0 0,-1 0-1,1 0 1,0 0 0,-1 1 0,0-1 0,1 0 0,-1 1 0,0-1 0,1 1-1,-1 0 1,0-1 0,0 1 0,-1 0 0,1 0 0,0-1 0,0 1 0,-1 0-1,1 0 1,-1 0 0,0 0 0,0 0 0,1 0 0,-1 0 0,0 0 0,0 0 0,-1 0-1,1 0 1,0 0 0,-1 0 0,1-1 0,-1 1 0,-1 3 0,-2 4 18,0 0 0,0-1 1,-1 0-1,0 0 1,-1 0-1,0-1 0,0 0 1,0 0-1,-1 0 1,0-1-1,0 0 0,-12 8 1,8-6 1,1 0-1,0 1 1,0 1 0,1-1-1,-10 14 1,18-22-38,1-1 0,-1 1 0,1 0 0,-1-1 0,1 1 0,0 0 0,-1 0 0,1-1 0,0 1 0,-1 0 0,1 0 0,0 0 0,0-1 0,0 1 0,0 0 0,0 0 0,0 0 0,0 0 0,0-1 0,0 1 0,0 0 0,0 0 0,0 0 0,0-1 0,1 1 0,-1 0 0,0 0 0,1 0 0,0 0 0,0 1 0,1-1 0,-1 0 0,1 0 0,-1 0 0,1 0 0,0 0 0,0-1 0,-1 1 0,1 0 0,0-1 0,0 0 0,3 1 0,70 1 0,-60-3 0,10 1-127,-1-1 0,1-1-1,-1-2 1,0 0 0,39-12 0,-47 8-1584,-16 7 1547,0 1 0,1 0 0,-1 0 0,0 0 0,1 0 0,-1-1 0,0 1 0,0 0 0,1 0 0,-1-1 0,0 1 0,0 0 0,1 0 0,-1-1 0,0 1 0,0 0 0,0-1 0,0 1 0,0 0 0,1-1 0,-1 1 0,0 0 0,0-1 0,0 1 0,0 0 0,0-1 0,0 1 0,0 0 0,0-1 0,0 1 0,0 0 0,0-1 0,0 1 0,0 0 0,-1-1-1,1 1 1,0 0 0,0-1 0,0 1 0,0 0 0,0-1 0,-1 1 0,1 0 0,-1-1 0,-12-6-6316</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3.938"/>
    </inkml:context>
    <inkml:brush xml:id="br0">
      <inkml:brushProperty name="width" value="0.025" units="cm"/>
      <inkml:brushProperty name="height" value="0.025" units="cm"/>
    </inkml:brush>
  </inkml:definitions>
  <inkml:trace contextRef="#ctx0" brushRef="#br0">1 43 16239,'0'0'11659,"60"-19"-10057,-25 9-705,3 1-769,2 5-128,5 3-1409,-6 1-2595,-1 0-3139,-5 0-9481</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4.311"/>
    </inkml:context>
    <inkml:brush xml:id="br0">
      <inkml:brushProperty name="width" value="0.025" units="cm"/>
      <inkml:brushProperty name="height" value="0.025" units="cm"/>
    </inkml:brush>
  </inkml:definitions>
  <inkml:trace contextRef="#ctx0" brushRef="#br0">100 38 19763,'0'0'3027,"-10"1"-43,3 1-2544,-1-1 0,1 1 0,-1 1 0,1 0 1,0 0-1,-8 4 0,13-6-383,0 1 0,0-1 0,0 0 1,0 0-1,0 1 0,1-1 0,-1 1 0,0 0 1,1-1-1,-1 1 0,1 0 0,0 0 0,0 0 1,0 0-1,0 0 0,0 0 0,0 0 0,0 0 1,1 0-1,-1 0 0,1 1 0,-1-1 0,1 0 0,0 0 1,0 1-1,0-1 0,0 0 0,0 0 0,1 1 1,-1-1-1,2 3 0,-1-4-54,0 1 0,0-1 0,0 0 0,0 0 0,1 0 0,-1 0 0,0 0-1,1 0 1,-1 0 0,1 0 0,-1-1 0,1 1 0,-1 0 0,1-1 0,0 1 0,-1-1 0,1 0 0,0 1 0,-1-1 0,1 0 0,0 0-1,-1 0 1,3-1 0,41-2 141,-35 1-182,0-1 0,0 0 0,0-1 0,-1 0 0,0 0 0,0-1 0,0-1 0,-1 1 0,1-1 0,-1-1 0,0 1 0,-1-2 0,0 1 1,0-1-1,-1 0 0,0 0 0,0 0 0,7-16 0,-10 15 49,-6 19-55,-1 0 0,0-1 0,0 1 1,-6 10-1,-9 18 145,16-32-71,0 0 0,1 0 0,0 0 0,0 0 0,1 1 0,0-1 0,0 0 0,0 1 0,1-1 0,0 1 0,0-1 0,1 7 0,0-12-41,0 0 1,-1 0-1,1-1 1,0 1-1,-1 0 0,1-1 1,0 1-1,0 0 1,0-1-1,0 1 1,0-1-1,0 0 0,0 1 1,0-1-1,0 0 1,0 1-1,0-1 1,0 0-1,0 0 0,0 0 1,0 0-1,0 0 1,0 0-1,0 0 1,0 0-1,0 0 0,0 0 1,0-1-1,0 1 1,0 0-1,2-2 1,30-14-2321,-28 12 893,0-1 1,0 0-1,-1-1 0,1 1 1,-1-1-1,6-11 1,6-18-7259</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4.668"/>
    </inkml:context>
    <inkml:brush xml:id="br0">
      <inkml:brushProperty name="width" value="0.025" units="cm"/>
      <inkml:brushProperty name="height" value="0.025" units="cm"/>
    </inkml:brush>
  </inkml:definitions>
  <inkml:trace contextRef="#ctx0" brushRef="#br0">43 1 17489,'0'0'3165,"-5"11"65,-1 5-2033,0-3-236,1 1-1,0 0 1,1 0 0,0 1 0,1-1-1,1 1 1,-1 28 0,4-41-961,-1-1 0,1 1 0,0 0 0,0-1 0,-1 1 0,1-1 0,0 1 0,1-1 0,-1 0 0,0 1 0,0-1 0,1 0 0,-1 0 0,0 0 0,1 0 0,-1 0 0,1 0 0,-1 0 0,1-1 0,0 1 0,-1 0 0,1-1 0,0 1 0,-1-1 0,1 0 0,0 0 0,2 1 0,56 1 0,-49-2 0,-2 0-78,1 0 0,-1 0-1,0 1 1,0 0 0,1 1 0,12 4 0,-20-5 58,1 0 0,-1 0-1,0 0 1,0 1 0,0-1 0,0 1 0,0 0 0,0-1 0,0 1 0,0 0 0,-1 0-1,1 0 1,-1 0 0,1 0 0,-1 1 0,0-1 0,0 0 0,0 1 0,0-1 0,0 1-1,-1-1 1,1 1 0,-1-1 0,1 1 0,-1-1 0,0 1 0,-1 4 0,-8 66-1069,9-73 1006,0 1 0,1-1 0,-1 0 1,0 0-1,0 1 0,1-1 0,-1 0 1,0 0-1,1 0 0,-1 0 0,0 1 1,0-1-1,1 0 0,-1 0 0,0 0 1,1 0-1,-1 0 0,0 0 0,1 0 1,-1 0-1,0 0 0,1 0 0,-1 0 1,0 0-1,1 0 0,-1 0 0,0 0 1,1 0-1,-1-1 0,0 1 0,1 0 1,-1 0-1,0 0 0,0 0 0,1-1 1,-1 1-1,0 0 0,0 0 0,1 0 1,-1-1-1,15-8-2941,-1-12-2629,1-7-2563</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5.026"/>
    </inkml:context>
    <inkml:brush xml:id="br0">
      <inkml:brushProperty name="width" value="0.025" units="cm"/>
      <inkml:brushProperty name="height" value="0.025" units="cm"/>
    </inkml:brush>
  </inkml:definitions>
  <inkml:trace contextRef="#ctx0" brushRef="#br0">84 1 14830,'0'0'14739,"-4"13"-12876,-17 47-1181,8-27-552,2 0 1,1 1 0,1 0-1,-6 51 1,15-81-131,0 0 0,0 0 0,0 0 0,0 1 0,1-1 0,-1 0 0,1 0 0,0 0 0,0 0 0,2 4 0,-1-6 0,-1-1 0,0 1 0,1-1 0,-1 0 0,0 1 0,1-1 0,0 0 0,-1 0 0,1 0 0,0 0 0,0 0 0,0 0 0,-1 0 0,1-1 0,0 1 0,0-1 0,0 1 0,0-1 0,0 0 0,0 0 0,0 0 0,4 0 0,4 0-336,1 0 0,-1-1-1,0 0 1,1-1 0,-1 0 0,12-4 0,-13 3-405,-1-1 1,1-1 0,-1 1-1,1-2 1,-1 1 0,-1-1-1,1 0 1,-1 0 0,0-1-1,0 0 1,6-9 0,15-22-9131</inkml:trace>
  <inkml:trace contextRef="#ctx0" brushRef="#br0" timeOffset="1">353 15 6822,'0'0'14959,"-34"53"-11724,22-29-289,3 6-800,0 2-640,5-1-353,1 4-1153,3-1 0,0-4 0,7-4 0,3-3 0,2-5 0,0-8-865,0-5-608,-4-5-1218,1 0-2370,-7-9-2882</inkml:trace>
  <inkml:trace contextRef="#ctx0" brushRef="#br0" timeOffset="2">209 179 15855,'0'0'11403,"53"-5"-11243,-19 10-801,4-1-1825,7-2-2242,7 3-4966</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5.368"/>
    </inkml:context>
    <inkml:brush xml:id="br0">
      <inkml:brushProperty name="width" value="0.025" units="cm"/>
      <inkml:brushProperty name="height" value="0.025" units="cm"/>
    </inkml:brush>
  </inkml:definitions>
  <inkml:trace contextRef="#ctx0" brushRef="#br0">0 0 17008,'0'0'10506,"53"22"-9289,-18-19-576,5-1-513,7-1-128,-5 1-673,-4 1-1184,-7-3-1635,-11 4-544,-11-1-1281,-9 2 32</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5.710"/>
    </inkml:context>
    <inkml:brush xml:id="br0">
      <inkml:brushProperty name="width" value="0.025" units="cm"/>
      <inkml:brushProperty name="height" value="0.025" units="cm"/>
    </inkml:brush>
  </inkml:definitions>
  <inkml:trace contextRef="#ctx0" brushRef="#br0">90 0 2915,'0'0'10378,"-53"13"-6375,34-10-864,5 2-897,10 0-960,4-1-770,7-2-160,14 2-63,9-3-193,6-1-32,6 0-192,0 0-897,-1-6-1153,-2-6-1378,-6-2-3907</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36.055"/>
    </inkml:context>
    <inkml:brush xml:id="br0">
      <inkml:brushProperty name="width" value="0.025" units="cm"/>
      <inkml:brushProperty name="height" value="0.025" units="cm"/>
    </inkml:brush>
  </inkml:definitions>
  <inkml:trace contextRef="#ctx0" brushRef="#br0">144 8 11883,'0'0'10522,"12"-1"-9080,-1 0-1160,13-2 674,0 1 0,36 2-1,-55 0-864,0 0 0,0 0 0,0 1-1,0 0 1,0 0 0,0 0 0,0 0-1,0 1 1,-1 0 0,1 0 0,0 0-1,-1 1 1,0 0 0,1-1 0,-1 2-1,0-1 1,0 0 0,-1 1 0,7 7-1,-8-8 1,-1 1-1,0-1 1,0 0-1,0 1 0,0-1 1,0 1-1,-1-1 1,0 1-1,1-1 0,-1 1 1,-1 0-1,1-1 1,0 1-1,-1-1 1,0 1-1,0-1 0,0 0 1,0 1-1,0-1 1,-1 0-1,1 1 0,-1-1 1,0 0-1,-3 4 1,-6 7 200,-1 0 1,0-1-1,-21 18 1,24-23-131,-43 38 25,-69 47 0,42-45-6308,46-31-6914</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6.399"/>
    </inkml:context>
    <inkml:brush xml:id="br0">
      <inkml:brushProperty name="width" value="0.025" units="cm"/>
      <inkml:brushProperty name="height" value="0.025" units="cm"/>
    </inkml:brush>
  </inkml:definitions>
  <inkml:trace contextRef="#ctx0" brushRef="#br0">0 32 17457,'0'0'7740,"10"-4"-6469,9-2-830,1 0 0,0 1 1,0 1-1,1 1 0,35 0 1,-55 3-435,0 0 1,0 0-1,0 0 1,0 0-1,0 0 1,0 0 0,0 0-1,0 1 1,0-1-1,0 0 1,-1 0 0,1 1-1,0-1 1,0 1-1,0-1 1,-1 1 0,1-1-1,0 1 1,0-1-1,-1 1 1,1 0-1,0-1 1,-1 1 0,1 0-1,-1 0 1,1 0-1,-1-1 1,1 1 0,-1 0-1,0 0 1,1 0-1,-1 0 1,0 0 0,0 0-1,0-1 1,0 1-1,0 0 1,1 0-1,-2 0 1,1 0 0,0 0-1,0 0 1,0 0-1,0 0 1,0 0 0,-1 0-1,1-1 1,-1 1-1,1 0 1,0 0 0,-1 0-1,0 1 1,-2 5 138,0-1 1,-1 1-1,0-1 1,0 1-1,-6 7 1,-21 18 310,-21 27 764,49-55-1168,0 0 1,0 0-1,1 1 0,0-1 0,0 1 0,0-1 1,0 1-1,1 0 0,0 0 0,0 0 1,0 0-1,0 9 0,2-12-53,-1 0 0,1 0 0,0 0 0,0-1 0,0 1 0,0 0 0,0-1 0,0 1 0,0-1 0,0 1 0,1-1 0,-1 1 0,0-1 0,1 0 0,-1 0 0,1 0 0,0 0 0,-1 0 0,1 0 0,0 0 0,0 0 0,-1-1 0,1 1 0,0-1 0,0 1 0,0-1 0,2 0 0,58 8 0,-60-8 0,22 2 34,-10-1-100,0 1 1,0-2 0,0 0 0,0-1 0,0 0 0,15-4 0,-20-5-4136,-15-4-4431,-10 4-2008</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6.741"/>
    </inkml:context>
    <inkml:brush xml:id="br0">
      <inkml:brushProperty name="width" value="0.025" units="cm"/>
      <inkml:brushProperty name="height" value="0.025" units="cm"/>
    </inkml:brush>
  </inkml:definitions>
  <inkml:trace contextRef="#ctx0" brushRef="#br0">1 53 16688,'0'0'8360,"56"-10"-6471,-20 6-287,7-1-801,4 0-545,0 1-256,-2 0-1537,-3-2-2563,-1 0-3075,-5-3-9289</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7.073"/>
    </inkml:context>
    <inkml:brush xml:id="br0">
      <inkml:brushProperty name="width" value="0.025" units="cm"/>
      <inkml:brushProperty name="height" value="0.025" units="cm"/>
    </inkml:brush>
  </inkml:definitions>
  <inkml:trace contextRef="#ctx0" brushRef="#br0">153 5 18417,'-9'4'2397,"-6"2"-1367,1 1-1,0 1 0,0 1 0,1 0 0,-18 15 1,28-21-911,-1 0 1,1 1-1,-1-1 1,1 1-1,0-1 1,0 1 0,1 0-1,-1 0 1,1 0-1,0 1 1,0-1-1,0 1 1,0-1-1,1 1 1,0-1-1,0 1 1,0 0-1,1-1 1,-1 1 0,1 0-1,0 0 1,0 0-1,1-1 1,0 1-1,1 6 1,-1-9-108,1 0 0,-1 0 0,0 0 0,1 0 0,-1 0 0,1-1 0,-1 1 0,1-1 0,0 1 0,0-1 0,0 0 0,0 1 0,0-1 0,0 0 0,0 0 0,0 0 0,0-1 0,1 1 0,-1-1 0,0 1 0,0-1 0,1 0 0,-1 1 0,0-1 0,1 0 0,-1-1 0,0 1 0,3-1 0,2 1 14,0-1-1,0 0 0,-1-1 1,1 1-1,-1-1 0,1 0 1,-1-1-1,10-5 0,-7 2-15,0 0-1,0-1 0,-1-1 0,0 1 1,0-1-1,0-1 0,-1 1 1,-1-1-1,1-1 0,-1 1 0,-1-1 1,0 0-1,0 0 0,-1 0 0,-1-1 1,1 0-1,-2 0 0,3-14 1,-5 25-6,0-1 0,0 1 0,0 0 0,0 0 0,1-1 0,-1 1 1,0 0-1,0-1 0,0 1 0,0 0 0,0-1 0,0 1 0,0 0 0,0 0 1,0-1-1,0 1 0,0 0 0,0-1 0,-1 1 0,1 0 0,0-1 1,0 1-1,0 0 0,0 0 0,0-1 0,-1 1 0,1 0 0,0 0 1,0-1-1,0 1 0,-1 0 0,1 0 0,0 0 0,0-1 0,-1 1 1,1 0-1,0 0 0,0 0 0,-1 0 0,1 0 0,0 0 0,-1-1 1,0 1-1,-12 11 113,-10 22 0,18-24-97,1 0 0,0 0-1,0 0 1,1 1 0,0-1 0,1 1 0,0 0 0,1 0-1,0 0 1,0 0 0,1 0 0,0 0 0,2 10 0,-1-18-97,-1 0 0,1 0 0,-1-1 0,1 1 0,0 0 0,0-1 1,0 1-1,0 0 0,0-1 0,0 1 0,1-1 0,-1 0 0,0 1 1,1-1-1,-1 0 0,1 0 0,-1 0 0,1 0 0,0 0 1,-1 0-1,1-1 0,0 1 0,0 0 0,-1-1 0,1 1 0,0-1 1,0 0-1,0 0 0,0 1 0,0-1 0,-1-1 0,1 1 1,0 0-1,0 0 0,0-1 0,0 1 0,2-1 0,2-1-1172,0 0 0,-1 0 0,1 0 0,0 0-1,-1-1 1,0 0 0,1 0 0,-1-1 0,0 1 0,6-6-1,12-19-12160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7.428"/>
    </inkml:context>
    <inkml:brush xml:id="br0">
      <inkml:brushProperty name="width" value="0.025" units="cm"/>
      <inkml:brushProperty name="height" value="0.025" units="cm"/>
    </inkml:brush>
  </inkml:definitions>
  <inkml:trace contextRef="#ctx0" brushRef="#br0">47 0 15759,'0'0'5968,"-5"10"-3213,4-7-2577,-29 69 4520,27-66-4473,1 1 0,0 0 0,1-1 0,0 1 0,0 0 0,0 0 0,1 0 0,0 0 0,1-1 0,1 13 0,-1-17-219,0 0 1,-1-1 0,1 1-1,0-1 1,0 1 0,0 0-1,0-1 1,1 0 0,-1 1-1,0-1 1,1 0-1,-1 0 1,1 1 0,-1-1-1,1 0 1,-1 0 0,1-1-1,0 1 1,-1 0 0,1-1-1,0 1 1,0-1-1,0 1 1,0-1 0,-1 0-1,5 0 1,58-3-241,-34 0-192,-29 4 429,-1-1-1,1 1 0,0-1 0,-1 1 1,1-1-1,-1 1 0,1 0 0,-1-1 1,0 1-1,1 0 0,-1-1 1,0 1-1,1 0 0,-1-1 0,0 1 1,0 0-1,0 0 0,0-1 0,0 1 1,0 0-1,0 0 0,0 0 1,0-1-1,0 1 0,0 0 0,0 0 1,0-1-1,0 1 0,-1 1 0,-5 26 656,-9 1-54,12-26-603,1 1 0,-1 1 0,1-1 0,0 0 0,0 0 0,1 1 0,-1 0 0,1-1 0,-2 10 0,27-38-4629,-9 1-102,-2-6-2461</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7.786"/>
    </inkml:context>
    <inkml:brush xml:id="br0">
      <inkml:brushProperty name="width" value="0.025" units="cm"/>
      <inkml:brushProperty name="height" value="0.025" units="cm"/>
    </inkml:brush>
  </inkml:definitions>
  <inkml:trace contextRef="#ctx0" brushRef="#br0">98 1 16592,'0'0'9112,"-1"12"-6426,-8 26-1592,-1 1 0,-2-2 1,-22 50-1,28-74-1094,1 0 0,0 0 0,1 1 0,1 0 0,0-1 0,1 1 0,0 0 0,0 28 0,3-39 2,0-1-1,0 0 1,0 0 0,1 0-1,-1 1 1,0-1 0,1 0-1,-1-1 1,1 1-1,0 0 1,-1 0 0,1-1-1,0 1 1,0-1 0,0 1-1,0-1 1,1 0 0,-1 0-1,0 0 1,0 0 0,1 0-1,-1-1 1,0 1-1,1-1 1,-1 1 0,1-1-1,-1 0 1,1 0 0,2 0-1,11 1-62,0-1-1,0-1 0,17-2 0,-26 2-406,0-1 0,0 1 0,0-1 0,0-1 0,9-4 0,30-22-7491,-18 4 58</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8.128"/>
    </inkml:context>
    <inkml:brush xml:id="br0">
      <inkml:brushProperty name="width" value="0.025" units="cm"/>
      <inkml:brushProperty name="height" value="0.025" units="cm"/>
    </inkml:brush>
  </inkml:definitions>
  <inkml:trace contextRef="#ctx0" brushRef="#br0">99 0 16592,'0'0'6870,"-5"11"-4307,-11 27-596,-20 72 1,32-93-1617,0 1 0,1 0 0,0 0 0,2 0 0,0 0-1,1 0 1,3 27 0,-3-44-467,1 1-1,-1-1 1,0 1-1,0-1 1,1 1 0,-1-1-1,1 0 1,-1 1-1,1-1 1,0 0-1,0 1 1,-1-1 0,1 0-1,0 0 1,0 0-1,0 1 1,0-1 0,0 0-1,0-1 1,1 1-1,-1 0 1,0 0 0,0 0-1,1-1 1,-1 1-1,0 0 1,1-1 0,-1 0-1,1 1 1,1-1-1,1-14-8233,-7-18 2153,-9-3 1218,-7-2 3931,-10-6 9296,40 44 403,16 1-5623,69 2-8899,-63-4-305</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8.457"/>
    </inkml:context>
    <inkml:brush xml:id="br0">
      <inkml:brushProperty name="width" value="0.025" units="cm"/>
      <inkml:brushProperty name="height" value="0.025" units="cm"/>
    </inkml:brush>
  </inkml:definitions>
  <inkml:trace contextRef="#ctx0" brushRef="#br0">1 0 16848,'0'0'9097,"70"4"-8297,-43-4-447,1 0-257,-2 0-96,-1 1-705,-7 3-416,-6-2-641,-6 0-1216,-6 2-1507</inkml:trace>
  <inkml:trace contextRef="#ctx0" brushRef="#br0" timeOffset="1">23 111 9833,'0'0'19635,"62"33"-19571,-32-40-224,0-2-1185,-3-2-1859,-1-2-2113,-5-2-5028</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8.788"/>
    </inkml:context>
    <inkml:brush xml:id="br0">
      <inkml:brushProperty name="width" value="0.025" units="cm"/>
      <inkml:brushProperty name="height" value="0.025" units="cm"/>
    </inkml:brush>
  </inkml:definitions>
  <inkml:trace contextRef="#ctx0" brushRef="#br0">1 225 15983,'0'0'10127,"9"-7"-8616,16-13-1330,-2-1 1,0-1-1,-1-1 1,-2-1-1,0 0 1,17-31-1,-17 28-33,-10 26 260,-4 18 104,-4 11-177,7 39 555,-9-63-1062,1-1 1,0 1 0,0-1-1,1 1 1,-1-1 0,1 0-1,-1 0 1,1 1 0,0-1-1,0 0 1,1-1 0,-1 1-1,1 0 1,4 3 0,6 1-5669</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9.488"/>
    </inkml:context>
    <inkml:brush xml:id="br0">
      <inkml:brushProperty name="width" value="0.025" units="cm"/>
      <inkml:brushProperty name="height" value="0.025" units="cm"/>
    </inkml:brush>
  </inkml:definitions>
  <inkml:trace contextRef="#ctx0" brushRef="#br0">38 237 5701,'0'0'11195,"-6"8"-9236,-22 27-197,28-35-1701,-1 1-1,1-1 1,-1 0 0,1 1-1,0-1 1,0 1 0,-1-1 0,1 1-1,0-1 1,0 1 0,0-1-1,0 1 1,-1-1 0,1 1 0,0-1-1,0 1 1,0-1 0,0 1-1,0-1 1,0 1 0,0-1 0,0 1-1,0-1 1,1 1 0,-1-1-1,0 1 1,0-1 0,0 1 0,1-1-1,-1 1 1,0-1 0,0 0-1,1 1 1,-1-1 0,0 1 0,1-1-1,-1 0 1,0 1 0,1-1-1,-1 0 1,1 1 0,-1-1-1,1 0 1,-1 0 0,1 0 0,-1 1-1,1-1 1,-1 0 0,1 0-1,-1 0 1,1 0 0,-1 0 0,1 0-1,-1 0 1,1 0 0,-1 0-1,1 0 1,-1 0 0,1 0 0,-1 0-1,1 0 1,-1 0 0,1-1 0,35-3 2085,-22-2-1676,0-1 0,-1 0-1,0-1 1,0 0-1,-1-1 1,0-1 0,12-11-1,74-82 498,-93 98-913,29-41 163,-26 34-163,0 0 0,1 1 0,19-19-1,-28 73-346,-6 10 373,4-40-170,0-1 0,1 1 0,0 0 0,1 0 0,0-1 0,3 21 0,-2-31-72,0-1 0,-1 1 0,1 0 1,0 0-1,0-1 0,0 1 0,0 0 0,0-1 0,0 1 0,0-1 1,1 1-1,-1-1 0,1 0 0,-1 0 0,1 1 0,-1-1 0,1 0 1,0 0-1,-1-1 0,1 1 0,0 0 0,0 0 0,0-1 0,2 1 1,3 0-1240,0 0 1,0 0-1,0-1 1,-1 0-1,12-1 1,17-5-7782</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8:59.826"/>
    </inkml:context>
    <inkml:brush xml:id="br0">
      <inkml:brushProperty name="width" value="0.025" units="cm"/>
      <inkml:brushProperty name="height" value="0.025" units="cm"/>
    </inkml:brush>
  </inkml:definitions>
  <inkml:trace contextRef="#ctx0" brushRef="#br0">154 0 16528,'0'0'13356,"8"9"-12336,-4-4-851,18 21 274,-22-25-423,1 1-1,0-1 1,-1 0 0,1 1 0,-1-1 0,0 0-1,1 1 1,-1-1 0,0 1 0,0-1-1,0 1 1,0-1 0,0 0 0,0 1 0,0-1-1,0 1 1,-1-1 0,1 1 0,-1-1 0,1 0-1,-1 1 1,1-1 0,-1 0 0,0 0 0,-1 2-1,-10 12 45,-1-2-1,0 1 0,-2-2 1,1 0-1,-18 11 1,12-8-28,-36 33 1,55-48-35,1 1-1,-1-1 1,0 1-1,1 0 1,-1-1-1,0 1 1,1 0-1,-1-1 1,1 1-1,-1 0 1,1 0-1,-1 0 1,1-1-1,0 1 1,-1 0-1,1 0 1,0 0-1,0 0 1,0 0-1,0 0 1,0 0 0,0 0-1,0 1 1,0-1 1,1-1 1,-1 1 0,1 0 0,0-1 0,-1 1-1,1 0 1,0-1 0,-1 1 0,1-1 0,0 1-1,0-1 1,0 0 0,0 1 0,-1-1 0,1 0 0,0 0-1,0 1 1,0-1 0,1 0 0,59 1 148,-45-2-134,124-4-4225,-44 1-2023,-62 3-4441</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0.534"/>
    </inkml:context>
    <inkml:brush xml:id="br0">
      <inkml:brushProperty name="width" value="0.025" units="cm"/>
      <inkml:brushProperty name="height" value="0.025" units="cm"/>
    </inkml:brush>
  </inkml:definitions>
  <inkml:trace contextRef="#ctx0" brushRef="#br0">0 26 15375,'0'0'3005,"11"-4"-336,10-2-1320,2 1-1,-1 1 0,0 1 1,1 1-1,-1 1 0,42 3 1,-62-2-1316,-1 0 1,1 0 0,0 0-1,-1 1 1,1-1 0,-1 1 0,1-1-1,-1 1 1,1-1 0,-1 1-1,1 0 1,-1-1 0,0 1 0,1 0-1,-1 0 1,0 0 0,0 0-1,0 1 1,0-1 0,0 0 0,0 0-1,0 1 1,0-1 0,0 0 0,0 1-1,-1-1 1,1 1 0,-1-1-1,1 1 1,-1-1 0,1 1 0,-1-1-1,0 1 1,0 0 0,0-1-1,0 1 1,0-1 0,0 4 0,-1 0-11,0 0 1,-1-1 0,1 1 0,-1 0 0,0 0 0,0-1 0,0 1 0,-1-1-1,0 0 1,0 0 0,-3 5 0,-21 17 97,-52 41 0,21-20-53,56-46-69,1 0 0,0 0 0,-1 0 0,1 0 0,0 0 0,0 0 0,0 0 0,0 0 0,0 0 1,0 1-1,0-1 0,0 0 0,0 1 0,1-1 0,-1 1 0,0-1 0,1 1 0,-1-1 0,1 1 1,0-1-1,0 1 0,-1 2 0,2-3 5,0 0 1,0 0-1,-1 0 0,1 0 1,0 0-1,0-1 0,0 1 1,0 0-1,0 0 0,0-1 1,0 1-1,0 0 1,1-1-1,-1 1 0,0-1 1,0 0-1,0 1 0,1-1 1,-1 0-1,0 0 0,2 0 1,15 2 80,0-1 0,34-3 0,-41 1-63,24-1-109,47-10 0,-34 1-3396,-45 10 2373,6-3-1547,-7-1-4706,-2-3-2657</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0.895"/>
    </inkml:context>
    <inkml:brush xml:id="br0">
      <inkml:brushProperty name="width" value="0.025" units="cm"/>
      <inkml:brushProperty name="height" value="0.025" units="cm"/>
    </inkml:brush>
  </inkml:definitions>
  <inkml:trace contextRef="#ctx0" brushRef="#br0">0 18 16015,'0'0'8680,"67"-5"-7591,-25 3-704,6 0-321,6 0-577,5 1-1441,-2-3-2338,-1 2-2818</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1.225"/>
    </inkml:context>
    <inkml:brush xml:id="br0">
      <inkml:brushProperty name="width" value="0.025" units="cm"/>
      <inkml:brushProperty name="height" value="0.025" units="cm"/>
    </inkml:brush>
  </inkml:definitions>
  <inkml:trace contextRef="#ctx0" brushRef="#br0">203 58 8456,'0'0'10922,"-10"-3"-7927,5 1-2731,-1 0-1,1 1 0,-1-1 1,1 1-1,-1 1 0,0-1 1,0 1-1,1 0 0,-1 0 1,0 0-1,0 1 0,1 0 1,-1 0-1,0 1 1,1-1-1,-1 1 0,-5 3 1,-44 35 1547,52-38-1757,0 0 1,1 0-1,0 1 0,-1-1 0,1 1 0,0 0 0,0-1 1,1 1-1,-1 0 0,1 0 0,-1 0 0,1 0 0,0 1 1,0-1-1,0 0 0,1 0 0,-1 7 0,1-9-47,1 0-1,0 1 0,0-1 1,0 0-1,-1 0 1,1 0-1,0 0 0,1 0 1,-1-1-1,0 1 1,0 0-1,0 0 0,0-1 1,1 1-1,-1-1 0,0 1 1,1-1-1,-1 1 1,0-1-1,1 0 0,-1 0 1,0 0-1,1 1 1,-1-2-1,1 1 0,-1 0 1,0 0-1,3-1 1,44-4 165,-39 2-180,0 0-1,0 0 1,-1-1-1,1-1 1,-1 1 0,0-1-1,0-1 1,-1 1 0,1-1-1,-1-1 1,6-7 0,3-5-53,0 0 0,24-42 0,-39 60 18,-14 42-293,11-35 337,-19 58-43,20-59-1,0 0-1,0 0 1,0 0 0,1 0-1,0 0 1,0 0 0,0 1-1,1-1 1,-1 0 0,4 9-1,-4-13-139,1 0-1,0 1 1,0-1-1,0 0 0,0 0 1,1 1-1,-1-1 1,0 0-1,0 0 1,1 0-1,-1 0 0,1-1 1,-1 1-1,1 0 1,-1 0-1,1-1 1,-1 1-1,1-1 1,-1 0-1,1 1 0,0-1 1,-1 0-1,3 0 1,0 0-699,0 0 0,0 0 0,0 0 0,0 0 0,1-1 0,-1 0 1,-1 0-1,9-2 0,12-14-6693</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1.583"/>
    </inkml:context>
    <inkml:brush xml:id="br0">
      <inkml:brushProperty name="width" value="0.025" units="cm"/>
      <inkml:brushProperty name="height" value="0.025" units="cm"/>
    </inkml:brush>
  </inkml:definitions>
  <inkml:trace contextRef="#ctx0" brushRef="#br0">64 0 15759,'0'0'3272,"-7"11"236,2-5-3054,-2 2 332,1 1 0,0-1 1,1 1-1,0 0 0,0 0 1,1 1-1,0-1 0,1 1 1,-4 15-1,7-24-756,1 1-1,-1-1 1,1 0 0,-1 0-1,1 0 1,-1 0 0,1 0-1,-1-1 1,1 1 0,0 0-1,0 0 1,-1 0 0,1-1-1,0 1 1,0 0 0,0 0-1,0-1 1,0 1 0,0-1-1,0 1 1,0-1 0,0 0 0,0 1-1,0-1 1,0 0 0,0 0-1,0 1 1,0-1 0,1 0-1,-1 0 1,0 0 0,0 0-1,1-1 1,50 0 97,-44 0-62,24-3-38,-23 3-86,1-1 0,0 2 1,-1-1-1,15 2 0,-23 0 56,0-1 0,0 1 0,0 0 0,0 0 0,0 0-1,0 0 1,0 0 0,0 0 0,0 0 0,0 0 0,0 0 0,-1 1 0,1-1 0,0 0 0,-1 0-1,1 1 1,-1-1 0,0 0 0,1 1 0,-1-1 0,0 1 0,0-1 0,0 0 0,0 1 0,0-1-1,0 1 1,0-1 0,0 0 0,-1 1 0,1-1 0,0 0 0,-1 2 0,-13 47 767,3-29-516,7-16-273,1 0-1,0 0 1,0 0 0,1 1 0,0-1 0,0 0 0,0 1 0,-1 9-1,28-33-7522,-11-2 1435,0-6-2577</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1.925"/>
    </inkml:context>
    <inkml:brush xml:id="br0">
      <inkml:brushProperty name="width" value="0.025" units="cm"/>
      <inkml:brushProperty name="height" value="0.025" units="cm"/>
    </inkml:brush>
  </inkml:definitions>
  <inkml:trace contextRef="#ctx0" brushRef="#br0">119 1 19026,'0'0'7084,"-9"12"-4164,-5 5-2453,1 2 0,1-1 0,0 2 1,1 0-1,1 0 0,1 0 0,-11 40 0,18-49-467,0 1 0,0 0 0,1 0 0,0-1 0,1 1 0,2 17 0,-2-26 0,1 0 0,0 0 0,0-1 0,0 1 0,0 0 0,0-1 0,1 1 0,-1-1 0,1 0 0,0 1 0,-1-1 0,1 0 0,0 0 0,0 0 0,1 0 0,-1-1 0,0 1 0,1 0 0,-1-1 0,0 0 0,1 1 0,0-1 0,-1 0 0,1 0 0,0-1 0,0 1 0,-1 0 0,1-1 0,0 0 0,0 0 0,5 0 0,5 1-637,-1-2 1,1 1-1,0-1 0,14-4 0,-16 3-400,-1-2 0,0 1 1,0-1-1,0-1 0,0 0 0,0 0 0,-1-1 0,0 0 0,0-1 0,-1 0 0,0 0 0,0 0 0,-1-1 0,8-11 0,13-17-6266</inkml:trace>
  <inkml:trace contextRef="#ctx0" brushRef="#br0" timeOffset="1">386 47 4068,'0'0'16656,"-44"49"-14703,32-18-447,1 6-449,1-2-288,6 5-257,2-3-31,2-3-225,0-6-160,0-6-32,6-7-480,1-5-1026,-3-8-1633</inkml:trace>
  <inkml:trace contextRef="#ctx0" brushRef="#br0" timeOffset="2">199 188 17104,'0'0'11147,"56"-6"-10763,-17 12-320,4 2-320,-2-5-2210,0-2-3268,0-1-12395</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2.832"/>
    </inkml:context>
    <inkml:brush xml:id="br0">
      <inkml:brushProperty name="width" value="0.025" units="cm"/>
      <inkml:brushProperty name="height" value="0.025" units="cm"/>
    </inkml:brush>
  </inkml:definitions>
  <inkml:trace contextRef="#ctx0" brushRef="#br0">1 1 18225,'0'0'10629,"2"10"-9743,2 14-626,0 0 0,-1 27 0,-3-50-252,-1 0 0,1 0 0,0 0 0,0 0 0,0 1 0,0-1 0,0 0 0,0 0 0,0 0 0,0 1 0,0-1 0,1 0 0,-1 0 0,0 0 0,1 0 0,-1 0 1,1 0-1,-1 0 0,1 0 0,0 0 0,-1 0 0,1 0 0,0 0 0,0 0 0,-1 0 0,1 0 0,0-1 0,0 1 0,0 0 0,0-1 0,0 1 0,0 0 0,0-1 0,0 1 1,1-1-1,-1 0 0,0 1 0,0-1 0,0 0 0,0 0 0,1 0 0,-1 0 0,0 0 0,0 0 0,0 0 0,0 0 0,1 0 0,-1-1 0,0 1 0,2-1 0,3-1 32,0-1 0,0 0 0,0 0-1,-1 0 1,0-1 0,1 1 0,-1-1 0,5-6-1,46-66 463,-65 136-318,5-42 5,1 1 1,-2 29 0,5-47-187,0 0 1,1 0 0,-1 0-1,0 0 1,0 0-1,1 0 1,-1 0-1,0 0 1,1 0 0,-1 0-1,1 0 1,0 0-1,-1 0 1,1 0-1,-1-1 1,1 1 0,0 0-1,0 0 1,0-1-1,0 1 1,-1 0-1,1-1 1,0 1 0,0-1-1,0 1 1,0-1-1,0 1 1,0-1 0,0 0-1,0 0 1,0 1-1,1-1 1,-1 0-1,0 0 1,0 0 0,0 0-1,0 0 1,0 0-1,0-1 1,0 1-1,0 0 1,0 0 0,0-1-1,0 1 1,0-1-1,1 0 1,4 0 2,-1-1 0,0 0 1,0 0-1,0 0 0,0-1 0,0 1 1,0-1-1,5-5 0,-3 1-6,-1 0 0,1-1 0,-1 0 0,-1-1 0,1 1 0,-1-1 0,-1 0 0,0 0 0,0-1 0,2-9 0,-10 38 0,0 1 0,0 31 0,4-51-50,0 0 0,0 0 0,0-1 0,0 1 0,0 0 0,0 0 0,0 0 0,0 0 0,0-1 0,0 1 0,0 0 0,1 0 0,-1 0 0,0 0 0,0-1 0,0 1 0,0 0 0,0 0 0,0 0 0,1 0 0,-1 0 0,0 0 0,0-1 0,0 1 0,0 0 0,1 0 0,-1 0 0,0 0 0,0 0 0,0 0 0,0 0 0,1 0 0,-1 0 0,0 0 0,0 0 0,0 0 0,1 0 0,-1 0 0,0 0 0,0 0 0,0 0 0,1 0 0,-1 0 0,0 0 1,0 0-1,0 0 0,0 0 0,1 0 0,-1 1 0,0-1 0,0 0 0,0 0 0,0 0 0,0 0 0,1 0 0,-1 0 0,0 1 0,0-1 0,0 0 0,0 0 0,0 0 0,0 0 0,0 1 0,0-1 0,0 0 0,0 0 0,1 1 0,8-15-6528,-2-5-709</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3.189"/>
    </inkml:context>
    <inkml:brush xml:id="br0">
      <inkml:brushProperty name="width" value="0.025" units="cm"/>
      <inkml:brushProperty name="height" value="0.025" units="cm"/>
    </inkml:brush>
  </inkml:definitions>
  <inkml:trace contextRef="#ctx0" brushRef="#br0">1 1 15631,'0'0'12684,"60"46"-13933,-35-34-1474,1-2-1665,1-1-1794</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3.652"/>
    </inkml:context>
    <inkml:brush xml:id="br0">
      <inkml:brushProperty name="width" value="0.025" units="cm"/>
      <inkml:brushProperty name="height" value="0.025" units="cm"/>
    </inkml:brush>
  </inkml:definitions>
  <inkml:trace contextRef="#ctx0" brushRef="#br0">114 159 13805,'0'0'6582,"-9"5"-4553,-4 3-1513,1 0 0,0 1 0,1 1 0,-12 10 0,20-17-461,0 0 0,1-1 0,-1 1 0,0 0 0,1 0 0,0 1 0,-1-1 1,1 1-1,1-1 0,-1 1 0,0-1 0,1 1 0,0 0 0,0 0 0,0 0 0,0 0 0,1 0 1,-1-1-1,1 1 0,0 0 0,0 0 0,1 0 0,0 7 0,0-9-47,1-1-1,-1 0 1,0 1-1,1-1 1,-1 0-1,1 0 1,-1 0-1,1 0 1,-1 0-1,1 0 1,0-1-1,-1 1 1,1 0-1,0-1 1,0 1-1,0-1 1,-1 0-1,1 0 1,0 1-1,0-1 1,0 0-1,2-1 1,43-2 172,-38 0-208,-1 0 0,1-1 0,0 0 0,-1 0 0,0-1 0,0 0 0,0 0 0,0-1 1,-1 0-1,0 0 0,-1-1 0,1 0 0,-1 0 0,0-1 0,-1 1 0,7-14 0,-4 9 119,-1-1 0,-1-1-1,0 1 1,-1-1 0,0 0-1,-1 0 1,-1-1 0,0 1-1,1-28 1,-20 61 347,11-9-412,1-1 0,1 1 0,0 0 1,0 1-1,1-1 0,0 0 0,1 1 1,0-1-1,1 1 0,0-1 0,2 15 1,-2-22-25,1-1 0,0 0 0,0 0 1,0 0-1,0 0 0,0 0 0,0 0 1,1 0-1,-1 0 0,1 0 1,-1 0-1,1-1 0,0 1 0,-1-1 1,1 1-1,0-1 0,0 0 0,0 0 1,0 0-1,0 0 0,0 0 0,1 0 1,-1 0-1,0-1 0,0 1 0,1-1 1,-1 0-1,0 1 0,1-1 0,-1 0 1,0-1-1,3 1 0,1 0-40,1-1-1,-1 1 1,0-1 0,1 0 0,-1-1-1,0 1 1,0-1 0,0-1-1,0 1 1,9-6 0,-7 1 51,0 0 0,0-1 0,0 0 1,-1 0-1,0-1 0,0 0 0,-1 0 0,-1 0 1,1-1-1,-2 0 0,1 0 0,-1 0 1,-1-1-1,0 1 0,0-1 0,-1 0 0,0 0 1,-1 0-1,-1 0 0,0-15 0,0 26-2,0-1-1,0 1 0,1 0 0,-1 0 1,0 0-1,0-1 0,0 1 1,0 0-1,0-1 0,0 1 1,0 0-1,0 0 0,0-1 0,0 1 1,0 0-1,0 0 0,0-1 1,0 1-1,0 0 0,0 0 0,-1-1 1,1 1-1,0 0 0,0 0 1,0-1-1,0 1 0,0 0 1,0 0-1,-1 0 0,1-1 0,0 1 1,0 0-1,0 0 0,-1 0 1,1 0-1,0-1 0,0 1 0,-1 0 1,1 0-1,0 0 0,0 0 1,-1 0-1,1 0 0,0 0 1,0 0-1,-1 0 0,1 0 0,0 0 1,-1 0-1,-12 12 140,-9 23-73,14-18 99,2-1 0,0 1 0,-7 35-1,12-44-116,-1 1 0,1-1 0,1 0 0,0 1 0,0-1 0,0 1-1,1-1 1,0 1 0,1-1 0,4 14 0,-5-20-81,1 1 0,-1 0 0,1-1 0,0 1 0,0-1 0,0 1 0,0-1 0,0 0 0,0 0 0,1 0 0,-1 0 0,0 0 0,4 1 0,23 5-5964,-29-9 5844,1 1-1,-1-1 1,1 1 0,-1 0-1,0-1 1,0 1 0,1-1-1,-1 1 1,0-1 0,0 0-1,1 1 1,-1-1 0,0 1-1,0-1 1,0 1 0,0-1-1,0 0 1,0 1 0,0-1-1,0 1 1,0-1-1,0 1 1,0-1 0,-1 0-1,1 1 1,0-1 0,0 1-1,0-1 1,-1 1 0,1-1-1,0 1 1,-1-1 0,-8-20 115,-32-47 1741,-2-3 4675,86 77-4547,1 8-4318,4-3-4358,-3-3-2028</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3.994"/>
    </inkml:context>
    <inkml:brush xml:id="br0">
      <inkml:brushProperty name="width" value="0.025" units="cm"/>
      <inkml:brushProperty name="height" value="0.025" units="cm"/>
    </inkml:brush>
  </inkml:definitions>
  <inkml:trace contextRef="#ctx0" brushRef="#br0">0 4 8968,'0'0'17137,"59"1"-16529,-31-1-480,3-1-128,-1-1-993,-3 1-1281,-7 1-1729,-4 0-2147</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4.336"/>
    </inkml:context>
    <inkml:brush xml:id="br0">
      <inkml:brushProperty name="width" value="0.025" units="cm"/>
      <inkml:brushProperty name="height" value="0.025" units="cm"/>
    </inkml:brush>
  </inkml:definitions>
  <inkml:trace contextRef="#ctx0" brushRef="#br0">1 55 15375,'0'0'12940,"62"14"-12844,-26-23-64,-1 1-352,-1-2-866,-3-4-1568,-7 1-3268,-2-1-9705</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4.677"/>
    </inkml:context>
    <inkml:brush xml:id="br0">
      <inkml:brushProperty name="width" value="0.025" units="cm"/>
      <inkml:brushProperty name="height" value="0.025" units="cm"/>
    </inkml:brush>
  </inkml:definitions>
  <inkml:trace contextRef="#ctx0" brushRef="#br0">1 260 16720,'0'0'11840,"3"-10"-10879,1 1-905,1 0 1,1 1-1,0-1 0,0 1 0,0 0 0,1 1 0,0-1 1,1 1-1,8-6 0,14-15-105,-16 11 68,-1-1 1,-1-1-1,-1 1 1,0-2 0,9-24-1,-20 53-19,0 17-128,1 1-1,7 45 0,-7-66 5,0 0-1,0-1 1,1 0-1,0 1 1,-1-1-1,2 0 0,-1 0 1,1 0-1,-1 0 1,2 0-1,-1-1 0,0 1 1,1-1-1,0 0 1,0 0-1,0 0 1,0 0-1,1-1 0,8 6 1,5-5-7462,0-3-7682</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5.255"/>
    </inkml:context>
    <inkml:brush xml:id="br0">
      <inkml:brushProperty name="width" value="0.025" units="cm"/>
      <inkml:brushProperty name="height" value="0.025" units="cm"/>
    </inkml:brush>
  </inkml:definitions>
  <inkml:trace contextRef="#ctx0" brushRef="#br0">1 38 14926,'0'0'6123,"11"-6"-3662,2 0-2009,1 1 0,-1 0 0,1 1 0,0 1 0,1 0-1,-1 1 1,0 0 0,1 1 0,-1 1 0,1 0 0,-1 1 0,1 1-1,25 6 1,-33-5-355,1 0 0,-1 0 0,-1 1 0,1 0-1,0 0 1,-1 0 0,0 1 0,9 9 0,-13-12-68,-1-1 0,0 0 0,0 0 1,1 1-1,-1-1 0,0 0 0,0 1 0,-1 0 1,1-1-1,0 1 0,0-1 0,-1 1 0,1 0 1,-1-1-1,1 1 0,-1 0 0,0 0 0,0-1 1,0 1-1,0 0 0,0 0 0,0-1 1,0 1-1,0 0 0,-1 0 0,1-1 0,-1 1 1,1 0-1,-1-1 0,0 1 0,0 0 0,1-1 1,-1 1-1,0-1 0,-1 0 0,1 1 0,0-1 1,0 0-1,0 0 0,-1 1 0,1-1 1,-1 0-1,-1 1 0,-25 14 447,22-12-218,23-1-661,-5-1 45,1 0-191,0 1-1,0 0 0,-1 1 1,1 1-1,19 9 1,-28-12 454,0 0 1,0 0 0,0 0 0,0 1 0,0-1 0,-1 1 0,0 0 0,1 0-1,-1 0 1,0 1 0,0-1 0,-1 1 0,1-1 0,-1 1 0,1 0 0,-1 0-1,-1 0 1,1 0 0,0 1 0,0 5 0,-2-8 144,0-1-1,0 1 1,0-1 0,0 1 0,0 0 0,-1-1-1,1 1 1,0-1 0,-1 1 0,1-1-1,-1 0 1,0 1 0,0-1 0,1 1 0,-1-1-1,0 0 1,0 0 0,0 0 0,0 1-1,-2 0 1,-1 1 154,0 0-1,0 0 1,-1-1-1,1 0 1,0 0-1,-9 3 1,-6 0 653,-1 0 0,-27 2 0,40-6-682,-31 4 111,-1-2 1,-63-4-1,101 2-296,1-1 0,-1 0 0,1 0-1,-1 0 1,1 0 0,-1 0 0,1 0 0,-1 0 0,1 0 0,-1 0 0,1 0-1,-1 0 1,1 0 0,-1 0 0,1 0 0,-1 0 0,1 0 0,-1-1 0,1 1-1,-1 0 1,1 0 0,0-1 0,-1 1 0,1 0 0,-1-1 0,1 1 0,0 0-1,-1-1 1,1 1 0,0-1 0,-1 1 0,1 0 0,0-1 0,0 1 0,-1-1-1,1 1 1,0-1 0,0 1 0,0-1 0,0 1 0,0-1 0,0 1 0,0-1-1,0 1 1,0-1 0,0 1 0,0-1 0,0 1 0,0-1 0,0 0 0,1-1-156,0 1 0,0-1 0,0 1-1,1-1 1,-1 1 0,0 0 0,1 0 0,-1-1 0,0 1 0,1 0 0,0 0 0,2-1 0,61-23-11428,-24 13-530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5.628"/>
    </inkml:context>
    <inkml:brush xml:id="br0">
      <inkml:brushProperty name="width" value="0.025" units="cm"/>
      <inkml:brushProperty name="height" value="0.025" units="cm"/>
    </inkml:brush>
  </inkml:definitions>
  <inkml:trace contextRef="#ctx0" brushRef="#br0">1 9 12524,'0'0'14958,"52"19"-13965,3-19-417,5 0-415,1-6-129,-2-1-160,-5 1-353,-11 1-640,-10 1-1666,-12 4-1441,-13 0-1793</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5.972"/>
    </inkml:context>
    <inkml:brush xml:id="br0">
      <inkml:brushProperty name="width" value="0.025" units="cm"/>
      <inkml:brushProperty name="height" value="0.025" units="cm"/>
    </inkml:brush>
  </inkml:definitions>
  <inkml:trace contextRef="#ctx0" brushRef="#br0">0 48 17296,'0'0'10795,"93"-5"-10443,-39 0-320,7 2 32,0 0-448,1-1-801,-5-4-1314,-4-1-2626,-8-1-4772</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6.328"/>
    </inkml:context>
    <inkml:brush xml:id="br0">
      <inkml:brushProperty name="width" value="0.025" units="cm"/>
      <inkml:brushProperty name="height" value="0.025" units="cm"/>
    </inkml:brush>
  </inkml:definitions>
  <inkml:trace contextRef="#ctx0" brushRef="#br0">170 1 14414,'0'0'10201,"8"-1"-9005,2 2-984,0-1-1,0 1 1,1 1-1,-1 0 1,0 0-1,-1 1 1,1 1-1,15 7 1,-22-10-207,0 0 1,0 0 0,-1 1-1,1-1 1,0 1 0,-1 0 0,1 0-1,-1 0 1,0 0 0,0 0-1,0 1 1,0-1 0,0 1-1,0-1 1,-1 1 0,1 0-1,-1-1 1,0 1 0,1 0-1,-1 0 1,-1 0 0,1 0 0,0 0-1,-1 0 1,1 0 0,-1 0-1,0 0 1,0 0 0,-1 1-1,1-1 1,0 0 0,-1 0-1,0 0 1,0 0 0,0 0-1,-2 4 1,-2 2 80,0 0 0,-1 0 0,0 0 0,0-1 0,-1 0 0,0 0 0,-15 12 0,-67 47 310,60-46-396,-19 15-80,8-5-2050,12-12-3369,4-3-8050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6.875"/>
    </inkml:context>
    <inkml:brush xml:id="br0">
      <inkml:brushProperty name="width" value="0.025" units="cm"/>
      <inkml:brushProperty name="height" value="0.025" units="cm"/>
    </inkml:brush>
  </inkml:definitions>
  <inkml:trace contextRef="#ctx0" brushRef="#br0">19 21 17969,'11'-3'2498,"-3"1"-2305,53-11 2575,-57 12-2571,-1 0 1,1 1 0,0-1 0,0 1-1,0 0 1,-1 0 0,1 0-1,0 1 1,0 0 0,0-1-1,-1 1 1,1 1 0,-1-1-1,4 2 1,-5-2-177,-1 1-1,0 0 1,1 0 0,-1-1-1,0 1 1,0 0 0,0 0-1,-1 0 1,1 0-1,0 0 1,-1 0 0,1 0-1,-1 0 1,0 1 0,0-1-1,1 0 1,-2 0 0,1 0-1,0 0 1,0 0 0,-1 0-1,1 0 1,-1 0 0,-1 4-1,0 2-9,-1 0 0,0-1 0,0 1 0,-1-1 0,-5 9 0,-11 10 77,-40 40-1,13-16-38,45-48-23,1-1 1,0 0-1,0 1 0,-1-1 1,1 1-1,0 0 0,0-1 1,0 1-1,1 0 1,-1 0-1,0-1 0,1 1 1,-1 0-1,1 0 0,-1 0 1,1 2-1,0-3 5,0-1 0,1 1-1,-1 0 1,0 0 0,1-1 0,-1 1-1,1 0 1,-1-1 0,1 1 0,-1 0 0,1-1-1,-1 1 1,1-1 0,0 1 0,-1-1-1,1 1 1,0-1 0,-1 1 0,1-1-1,0 0 1,-1 1 0,1-1 0,0 0 0,0 0-1,1 1 1,8 0 234,0 0-1,1 0 0,-1-1 1,18-2-1,-12 1-245,115-16 658,-49 4-3751,-71 10-1700,-20-5-5170,-15 0-1480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7.247"/>
    </inkml:context>
    <inkml:brush xml:id="br0">
      <inkml:brushProperty name="width" value="0.025" units="cm"/>
      <inkml:brushProperty name="height" value="0.025" units="cm"/>
    </inkml:brush>
  </inkml:definitions>
  <inkml:trace contextRef="#ctx0" brushRef="#br0">0 1 14253,'0'0'9578,"74"22"-8810,-34-22-319,10 0-321,-2 0-160,3-4-1281,-7-2-2275,-3-1-2402,-10 2-6822</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7.592"/>
    </inkml:context>
    <inkml:brush xml:id="br0">
      <inkml:brushProperty name="width" value="0.025" units="cm"/>
      <inkml:brushProperty name="height" value="0.025" units="cm"/>
    </inkml:brush>
  </inkml:definitions>
  <inkml:trace contextRef="#ctx0" brushRef="#br0">160 50 12139,'0'0'3268,"-9"1"-642,2-1-2215,-1 1 1,1 0-1,0 1 0,0 0 1,-1 0-1,1 1 0,1 0 1,-1 0-1,0 0 1,1 1-1,-11 8 0,12-9-210,1 1 1,-1 0-1,1 0 0,0 0 0,0 0 0,0 1 0,1 0 1,0 0-1,0 0 0,0 0 0,0 0 0,1 0 1,0 1-1,0-1 0,1 1 0,-1 0 0,0 9 0,2-14-187,0 0 0,0 0 0,0 0 0,0 0 0,0 0 0,0 0 0,0 0 0,1 0 0,-1 0-1,0 0 1,1-1 0,-1 1 0,0 0 0,1 0 0,0 0 0,-1 0 0,1 0 0,-1-1 0,1 1-1,0 0 1,-1 0 0,1-1 0,0 1 0,0-1 0,0 1 0,0-1 0,1 2 0,2-1 21,-1 0-1,1 0 1,-1 0 0,1-1 0,0 1 0,-1-1-1,1 0 1,4 0 0,3-1 22,0 0 1,-1 0-1,1-1 0,-1-1 1,11-4-1,-8 1-36,-1 0 0,0-1 0,-1 0 1,0-1-1,0-1 0,0 1 0,15-18 0,-21 20-13,0 0-1,0 0 1,0-1 0,0 0-1,-1 1 1,0-2-1,-1 1 1,0 0-1,0-1 1,0 1-1,-1-1 1,0 0 0,0 0-1,0-11 1,-5 18-54,-3 8-55,-6 12-62,-12 61 114,22-72 41,1-1 0,0 0 0,0 1 0,1-1 1,0 1-1,0-1 0,0 0 0,1 1 0,3 8 0,-4-14-113,1-1 0,-1 0-1,1 0 1,0 0 0,-1 1 0,1-1 0,0 0-1,0 0 1,0 0 0,0 0 0,0-1 0,0 1 0,0 0-1,0 0 1,0-1 0,0 1 0,1 0 0,-1-1-1,0 1 1,0-1 0,1 0 0,-1 1 0,0-1-1,1 0 1,-1 0 0,0 0 0,1 0 0,-1 0-1,0 0 1,1 0 0,-1 0 0,0 0 0,1-1 0,-1 1-1,0-1 1,1 1 0,-1-1 0,0 1 0,2-2-1,2 0-999,1-1-1,0 0 0,-1 0 1,0 0-1,0-1 0,0 1 1,5-7-1,15-17-7190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7.963"/>
    </inkml:context>
    <inkml:brush xml:id="br0">
      <inkml:brushProperty name="width" value="0.025" units="cm"/>
      <inkml:brushProperty name="height" value="0.025" units="cm"/>
    </inkml:brush>
  </inkml:definitions>
  <inkml:trace contextRef="#ctx0" brushRef="#br0">75 1 13741,'0'0'8419,"-7"14"-7421,5-12-971,-14 31 1230,-16 46 0,28-70-991,1 1 1,0-1-1,1 1 1,0 0-1,1 0 1,0-1-1,0 1 1,1 0-1,0 0 1,1 0-1,3 18 1,-3-26-247,1 1 0,-1-1 0,1 0 0,-1 0 1,1 0-1,0 0 0,0 0 0,0 0 0,0-1 1,0 1-1,0-1 0,0 1 0,1-1 0,-1 0 1,1 0-1,-1 0 0,0 0 0,1 0 0,0-1 1,-1 1-1,1-1 0,-1 1 0,1-1 0,0 0 1,-1 0-1,1 0 0,0-1 0,-1 1 0,5-2 1,3 1-105,0-1 1,1 0-1,-1-1 1,-1 0-1,1 0 1,12-7-1,4-6-669,-17 10 643,0 1 0,0 0 0,0 0 0,13-4 0,-22 9 119,1 0 0,-1-1 0,0 1 0,1 0 0,-1 0 0,0 0 0,1 0 0,-1 0 0,0 0 0,1 0 0,-1 0 0,0 0 0,1 0 0,-1 0 0,0 0 0,1 0 0,-1 1 0,0-1 0,1 0 0,-1 0 0,0 0 0,0 0 0,1 1 0,-1-1 0,0 0 0,1 0 0,-1 0 0,0 1 0,0-1 0,0 0 0,1 1 0,-1-1 0,0 0 0,0 0 0,0 1 0,1-1 0,-1 0 0,0 1 0,0 0 0,0 19 481,-11 20 251,1-18-556,6-16-194,1 1-1,0-1 0,0 1 0,1-1 0,-1 1 1,1 0-1,-1 9 0,6-18-3973,7-7 1090,3-10-2824</inkml:trace>
  <inkml:trace contextRef="#ctx0" brushRef="#br0" timeOffset="1">439 45 18129,'0'0'7143,"-2"11"-5163,-15 44-443,9-35-1040,1 1 0,1 0 1,1 0-1,1 0 0,1 0 0,1 1 1,1 24-1,1-44-548,0 0 0,1 0 0,0 0 0,-1 0 0,1 0-1,0 0 1,0 0 0,0 0 0,0 0 0,0 0 0,1 0 0,-1-1 0,1 1 0,-1-1 0,1 1-1,-1-1 1,1 1 0,0-1 0,0 0 0,0 0 0,0 0 0,0 0 0,0 0 0,0 0 0,0 0 0,0-1-1,0 1 1,0-1 0,0 0 0,0 1 0,1-1 0,-1 0 0,0 0 0,3-1 0,1 1-185,0-1-1,0 1 1,0-1 0,-1-1 0,1 1 0,-1-1 0,1 0 0,-1 0 0,0 0-1,1-1 1,-1 0 0,6-5 0,-1-1-1517,-1 0 0,-1-1-1,0 0 1,0 0 0,-1-1-1,8-15 1,3-10-4370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8.306"/>
    </inkml:context>
    <inkml:brush xml:id="br0">
      <inkml:brushProperty name="width" value="0.025" units="cm"/>
      <inkml:brushProperty name="height" value="0.025" units="cm"/>
    </inkml:brush>
  </inkml:definitions>
  <inkml:trace contextRef="#ctx0" brushRef="#br0">115 1 11627,'0'0'8648,"-32"65"-7078,23-33-33,-1 2-63,0 2 95,5 2-64,0-5-544,5-3-480,0-5-321,5-4-96,3-4-64,2-6-512,-3-3-1250,2-7-1377,-4-1-1634,-1-4-2658</inkml:trace>
  <inkml:trace contextRef="#ctx0" brushRef="#br0" timeOffset="1">0 180 14542,'0'0'11787,"62"-5"-11403,-32 10-320,3-4-288,-1-1-1890,-2 0-4292</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9.161"/>
    </inkml:context>
    <inkml:brush xml:id="br0">
      <inkml:brushProperty name="width" value="0.025" units="cm"/>
      <inkml:brushProperty name="height" value="0.025" units="cm"/>
    </inkml:brush>
  </inkml:definitions>
  <inkml:trace contextRef="#ctx0" brushRef="#br0">6 1 11915,'0'0'15337,"0"9"-14493,-2 22-79,0-17-480,1 1 0,0 0 0,1 0 0,1 0 0,0 0 0,6 23 0,-6-36-261,0 0 1,0 0 0,1 0-1,-1 0 1,1 0 0,-1 0-1,1-1 1,0 1 0,0-1-1,-1 1 1,1-1-1,0 0 1,0 1 0,1-1-1,-1 0 1,0 0 0,0 0-1,0-1 1,1 1 0,-1-1-1,0 1 1,1-1-1,-1 0 1,0 0 0,1 0-1,-1 0 1,1 0 0,-1 0-1,0-1 1,1 1 0,-1-1-1,0 1 1,3-2-1,3-1 41,0 1 0,-1-1 0,1-1-1,-1 1 1,0-1 0,0 0-1,0-1 1,9-8 0,-9 7-34,-1-1-1,0 1 1,0-1 0,-1-1-1,0 1 1,0-1 0,-1 0-1,0 0 1,0 0 0,-1 0 0,0-1-1,0 0 1,-1 1 0,0-1-1,1-17 1,-17 53-111,10-13 93,0-1 0,2 1 0,-3 22 0,5-34-12,0 0-1,-1 0 1,1 0 0,0-1 0,0 1 0,0 0-1,0 0 1,0 0 0,1 0 0,-1 0-1,1 0 1,-1-1 0,1 1 0,0 0-1,-1 0 1,1-1 0,0 1 0,0 0-1,0-1 1,0 1 0,1-1 0,-1 1-1,0-1 1,1 0 0,-1 0 0,1 1-1,-1-1 1,1 0 0,-1 0 0,1 0-1,0-1 1,0 1 0,-1 0 0,1-1-1,0 1 1,3 0 0,-1-1-1,0 0 0,0 0 0,1 0 0,-1-1 0,0 1 0,0-1 0,0 0 0,0 0 0,0 0 0,0-1 0,0 1 0,0-1 0,-1 0 0,1 0 0,-1-1 0,5-3 0,1-2 0,-1-1 0,0 0 0,0 0 0,7-13 0,14-17 0,-30 84 0,-3-18 29,1-19-56,2-1-1,-1 1 1,1 0-1,0 0 1,1 0-1,0 0 1,0 0-1,1-1 1,2 14-1,-3-20-82,0-1 0,1 1-1,-1-1 1,0 1-1,0-1 1,1 1-1,-1-1 1,0 0-1,1 1 1,-1-1 0,1 1-1,-1-1 1,0 0-1,1 1 1,-1-1-1,1 0 1,-1 1 0,1-1-1,-1 0 1,1 0-1,-1 1 1,1-1-1,-1 0 1,1 0-1,0 0 1,-1 0 0,1 0-1,-1 0 1,1 0-1,-1 0 1,1 0-1,0 0 1,-1 0 0,1 0-1,-1 0 1,1 0-1,-1-1 1,1 1-1,-1 0 1,1 0-1,-1-1 1,1 1 0,-1 0-1,1-1 1,-1 1-1,0 0 1,1-1-1,-1 1 1,1-1 0,18-22-7773,-9 0-344</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9.505"/>
    </inkml:context>
    <inkml:brush xml:id="br0">
      <inkml:brushProperty name="width" value="0.025" units="cm"/>
      <inkml:brushProperty name="height" value="0.025" units="cm"/>
    </inkml:brush>
  </inkml:definitions>
  <inkml:trace contextRef="#ctx0" brushRef="#br0">1 0 12556,'0'0'5189,"16"65"-5285,2-48-2755,2-1-5701</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09.859"/>
    </inkml:context>
    <inkml:brush xml:id="br0">
      <inkml:brushProperty name="width" value="0.025" units="cm"/>
      <inkml:brushProperty name="height" value="0.025" units="cm"/>
    </inkml:brush>
  </inkml:definitions>
  <inkml:trace contextRef="#ctx0" brushRef="#br0">107 301 16752,'0'0'10057,"-11"2"-9245,7-1-734,-1-1 1,1 1 0,0 0-1,-1 0 1,1 1-1,0-1 1,0 1-1,0 0 1,0 0 0,0 0-1,0 0 1,0 1-1,1 0 1,-1 0-1,1 0 1,0 0 0,0 0-1,0 0 1,0 1-1,1 0 1,-1-1-1,1 1 1,0 0 0,0 0-1,0 0 1,1 1-1,0-1 1,-1 0-1,1 1 1,1-1 0,-1 6-1,1-9-69,1 0-1,-1 1 1,1-1 0,-1 0-1,1 0 1,0 0-1,0 1 1,0-1 0,0 0-1,0 0 1,0 0-1,0-1 1,0 1 0,0 0-1,0 0 1,0 0-1,0-1 1,1 1 0,-1-1-1,0 1 1,1-1-1,-1 1 1,0-1 0,1 0-1,-1 0 1,0 1-1,1-1 1,-1 0 0,1 0-1,-1 0 1,3-1-1,51-1-336,-52 1 237,10-1-62,0-1 0,-1 0 0,1-1 0,-1 0 1,0-1-1,-1-1 0,1 0 0,-1 0 0,11-9 0,92-76 550,-104 82-386,3-3 21,1-1-1,-2 0 1,1-1 0,-2 0 0,12-19 0,-18 25 53,-1 1 1,-1-1 0,1 0 0,-1 0 0,0 0 0,-1 0 0,0-1 0,0 1 0,-1-1 0,0 1 0,0-1-1,-1 1 1,-1-12 0,1 18-68,0 1 0,-1-1 0,1 0 0,0 1 0,-1-1 0,1 0 0,-1 1 0,1-1 0,-1 0 0,0 1 0,0-1-1,0 1 1,0-1 0,0 1 0,0 0 0,0-1 0,0 1 0,-1 0 0,1 0 0,0 0 0,-1 0 0,-2-2 0,1 2 27,0 1 0,0-1 0,1 0 0,-1 1 0,0 0-1,0 0 1,0-1 0,0 2 0,0-1 0,1 0 0,-1 1 0,-5 0 0,-1 2 49,-1 1-1,1-1 1,0 1 0,1 1-1,-1-1 1,1 2-1,-10 6 1,17-10-94,-23 18 74,-42 45 1,62-59-65,-1-1 1,1 1 0,-1 0-1,1 0 1,1 0 0,0 0 0,-1 1-1,2 0 1,-1-1 0,1 1 0,0 0-1,1 0 1,-1 0 0,0 13 0,3-18-9,0 0 0,-1 0 0,1 0 0,0-1 0,0 1 0,0 0 0,0-1 0,0 1 0,0-1 0,1 1-1,-1-1 1,0 0 0,1 1 0,-1-1 0,1 0 0,-1 0 0,1 0 0,0 0 0,-1 0 0,1-1 0,0 1 0,0 0 0,0-1 0,0 1 0,-1-1 0,1 0 0,0 1 0,0-1 0,0 0 0,3-1 0,70 0-473,-66 1 283,50-11-569,-45 8 566,0 0 0,1 1-1,15-1 1,-29 3 183,0 0 0,0 0-1,0 0 1,0 0 0,0 1-1,-1-1 1,1 0 0,0 1-1,0-1 1,0 0 0,0 1-1,-1-1 1,1 1 0,0-1-1,0 1 1,-1 0 0,1-1-1,0 1 1,-1 0 0,1-1-1,-1 1 1,1 0 0,-1 0-1,1 0 1,-1-1 0,1 3-1,5 31 55,-13 33 144,5-57-102,-4 21-874,10-25-1755,8-15-2559,3-10-1493</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10.233"/>
    </inkml:context>
    <inkml:brush xml:id="br0">
      <inkml:brushProperty name="width" value="0.025" units="cm"/>
      <inkml:brushProperty name="height" value="0.025" units="cm"/>
    </inkml:brush>
  </inkml:definitions>
  <inkml:trace contextRef="#ctx0" brushRef="#br0">108 1 14125,'0'0'12423,"-10"13"-10667,-3 4-1306,2 0 1,0 1-1,1 1 0,1 0 0,0 0 0,2 1 1,0 0-1,-3 21 0,4 4-301,2 0 0,3 45 0,5-13-2934,-3-71 2376,0-4-1814</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10.575"/>
    </inkml:context>
    <inkml:brush xml:id="br0">
      <inkml:brushProperty name="width" value="0.025" units="cm"/>
      <inkml:brushProperty name="height" value="0.025" units="cm"/>
    </inkml:brush>
  </inkml:definitions>
  <inkml:trace contextRef="#ctx0" brushRef="#br0">0 40 12107,'0'0'14542,"66"-40"-14189,-39 43-321,2 5-737,-1-1-1697,5-3-2819,3-4-6374</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0.445"/>
    </inkml:context>
    <inkml:brush xml:id="br0">
      <inkml:brushProperty name="width" value="0.025" units="cm"/>
      <inkml:brushProperty name="height" value="0.025" units="cm"/>
    </inkml:brush>
  </inkml:definitions>
  <inkml:trace contextRef="#ctx0" brushRef="#br0">17 0 11371,'0'0'7804,"0"10"-5743,-8 119 4686,0 24-4429,8-151-2310,0-1 1,0 1-1,0 0 1,0-1-1,0 1 1,0-1-1,1 1 1,-1 0-1,0-1 0,1 1 1,0-1-1,-1 1 1,1-1-1,0 1 1,0-1-1,0 0 1,1 2-1,-1-2-91,-1-1-1,1 1 0,0-1 1,0 1-1,0-1 0,0 0 1,-1 1-1,1-1 0,0 0 1,0 0-1,0 0 0,0 0 1,0 0-1,0 0 0,0 0 1,0 0-1,0 0 0,0 0 1,0 0-1,-1 0 0,3-1 1,0-1-559,1 1 0,-1-1 0,1 0 1,-1 0-1,0 0 0,0-1 0,0 1 1,0-1-1,0 1 0,0-1 0,-1 0 1,5-6-1,10-24-6880,-1-6-5034</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0.789"/>
    </inkml:context>
    <inkml:brush xml:id="br0">
      <inkml:brushProperty name="width" value="0.025" units="cm"/>
      <inkml:brushProperty name="height" value="0.025" units="cm"/>
    </inkml:brush>
  </inkml:definitions>
  <inkml:trace contextRef="#ctx0" brushRef="#br0">0 1 12396,'0'0'13837,"7"54"-12268,-5-32-672,-1 6-288,2 1-289,-1 2-224,4 1-384,2-7-3011,5-5-4933</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5.749"/>
    </inkml:context>
    <inkml:brush xml:id="br0">
      <inkml:brushProperty name="width" value="0.025" units="cm"/>
      <inkml:brushProperty name="height" value="0.025" units="cm"/>
    </inkml:brush>
  </inkml:definitions>
  <inkml:trace contextRef="#ctx0" brushRef="#br0">24 1 17008,'-17'57'6263,"15"-44"-5717,0 0-1,0 1 0,2-1 1,0 20-1,0-31-564,0-1-1,0 1 1,0 0-1,1-1 1,-1 1 0,0-1-1,0 1 1,1-1 0,-1 1-1,1-1 1,0 1-1,-1-1 1,1 1 0,0-1-1,0 0 1,0 0 0,0 1-1,0-1 1,0 0-1,0 0 1,0 0 0,0 0-1,0 0 1,1 0 0,-1 0-1,1 0 1,-1-1-1,0 1 1,1-1 0,-1 1-1,1-1 1,-1 1 0,1-1-1,-1 0 1,1 1-1,0-1 1,-1 0 0,1 0-1,-1 0 1,1-1 0,-1 1-1,3-1 1,1 0-139,-1 0 0,1 0 1,0-1-1,-1 0 0,1 0 1,-1 0-1,1 0 0,-1-1 1,0 0-1,0 0 1,0 0-1,4-4 0,29-55-3226,-25 39 3264,-12 24 180,0-1 0,1 0 0,-1 0 0,0 0 0,0 0 0,0 0 0,0 0 0,0 0 0,0 0 0,0 0 1,0 0-1,1 0 0,-1 0 0,0 0 0,0 0 0,0 0 0,0 0 0,0 0 0,0 1 0,0-1 0,1 0 0,-1 0 0,0-1 1,0 1-1,0 0 0,0 0 0,0 0 0,0 0 0,0 0 0,1 0 0,-1 0 0,0 0 0,0 0 0,0 0 0,0 0 1,0 0-1,0 0 0,0 0 0,0 0 0,0 0 0,1-1 0,-1 1 0,0 0 0,0 0 0,0 0 0,0 0 0,0 0 1,0 0-1,-5 48 1504,3-38-1478,1 0 0,0 0 1,1 0-1,0 0 0,2 15 1,-2-24-152,0 0 1,0 0-1,1-1 0,-1 1 1,0 0-1,1 0 1,-1-1-1,1 1 1,-1-1-1,1 1 1,-1 0-1,1-1 1,-1 1-1,1-1 0,-1 1 1,1-1-1,0 1 1,-1-1-1,1 0 1,0 1-1,0-1 1,-1 0-1,1 0 1,0 1-1,0-1 0,-1 0 1,1 0-1,0 0 1,0 0-1,0 0 1,-1 0-1,2 0 1,18 0-4730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6.639"/>
    </inkml:context>
    <inkml:brush xml:id="br0">
      <inkml:brushProperty name="width" value="0.025" units="cm"/>
      <inkml:brushProperty name="height" value="0.025" units="cm"/>
    </inkml:brush>
  </inkml:definitions>
  <inkml:trace contextRef="#ctx0" brushRef="#br0">12 30 13933,'0'0'6118,"8"-4"-3844,2-1-1592,1 1 0,-1 0 0,1 1 1,-1 0-1,17-2 0,-25 5-627,0-1 0,0 1 0,0 0 0,0 0-1,0-1 1,1 1 0,-1 1 0,0-1 0,0 0 0,0 0 0,0 1 0,0-1 0,0 1 0,0 0 0,0-1 0,0 1-1,-1 0 1,1 0 0,0 0 0,0 0 0,-1 1 0,1-1 0,0 0 0,-1 1 0,0-1 0,1 1 0,-1 0 0,0-1-1,0 1 1,0 0 0,0 0 0,0 0 0,0-1 0,0 1 0,-1 0 0,1 0 0,-1 0 0,1 0 0,-1 1 0,0-1-1,0 0 1,0 2 0,0 1-5,0 1 0,-1-1 1,0 0-1,0 1 0,0-1 0,-1 0 0,0 0 0,0 0 0,0 0 0,0 0 0,-1-1 0,0 1 1,0-1-1,-5 7 0,-7 5 62,0-1 1,-25 19-1,-9 10 662,48-43-758,0 0 0,0-1 0,1 1 0,-1 0 0,0 0 0,1-1 0,-1 1 0,0 0 0,1 0 0,-1 0 0,1 0 0,0 0 0,-1 0 0,1 0 0,0 0 0,0 0 0,-1 0 0,1 0 0,0 0 0,0 1 0,0-1 9,1-1 0,-1 1 1,1 0-1,-1-1 0,1 1 0,-1-1 0,1 1 0,-1-1 0,1 1 0,-1-1 1,1 0-1,-1 1 0,1-1 0,0 0 0,-1 1 0,1-1 0,0 0 0,-1 0 1,1 1-1,0-1 0,-1 0 0,2 0 0,50 0 1060,-38-1-959,13-1-283,-1-1 1,0-1-1,0-2 1,-1 0-1,49-20 0,-58 16-2613,-15 9 2562,-1 1 0,0 0-1,0-1 1,0 1-1,0-1 1,0 1-1,0 0 1,0-1-1,0 1 1,0-1-1,0 1 1,0 0-1,0-1 1,0 1 0,0-1-1,0 1 1,0 0-1,0-1 1,-1 1-1,1-1 1,0 1-1,0 0 1,0-1-1,-1 1 1,1 0-1,0-1 1,0 1 0,-1 0-1,1 0 1,0-1-1,-1 1 1,1 0-1,0 0 1,-1-1-1,1 1 1,-1 0-1,1 0 1,0 0 0,-1 0-1,1 0 1,-1-1-1,1 1 1,-17-8-6946</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6.969"/>
    </inkml:context>
    <inkml:brush xml:id="br0">
      <inkml:brushProperty name="width" value="0.025" units="cm"/>
      <inkml:brushProperty name="height" value="0.025" units="cm"/>
    </inkml:brush>
  </inkml:definitions>
  <inkml:trace contextRef="#ctx0" brushRef="#br0">0 42 14638,'0'0'12299,"66"-4"-10697,-27-2-833,4-1-545,2 2-160,-2 0-1089,-2-3-3235,-5 1-4292</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7.327"/>
    </inkml:context>
    <inkml:brush xml:id="br0">
      <inkml:brushProperty name="width" value="0.025" units="cm"/>
      <inkml:brushProperty name="height" value="0.025" units="cm"/>
    </inkml:brush>
  </inkml:definitions>
  <inkml:trace contextRef="#ctx0" brushRef="#br0">127 0 19763,'-9'5'3277,"-3"2"-2175,0 0 0,0 1-1,1 0 1,-15 15 0,22-19-916,-1 0 1,2 0 0,-1 1-1,0-1 1,1 1-1,0 0 1,0 0-1,0 0 1,1 1-1,0-1 1,0 0 0,0 1-1,1 0 1,-1-1-1,0 10 1,2-13-183,0-1 0,0 1 0,1-1 1,-1 0-1,0 1 0,0-1 0,1 1 0,-1-1 0,1 0 1,-1 1-1,1-1 0,-1 0 0,1 0 0,0 0 1,0 1-1,-1-1 0,1 0 0,0 0 0,0 0 0,0 0 1,0 0-1,0 0 0,1-1 0,1 2 0,0 0 5,0-1-1,1 0 0,0 0 0,-1 0 1,1 0-1,0 0 0,-1-1 0,1 1 1,5-1-1,0 0 1,0-1 1,0 0-1,-1 0 0,1-1 1,0 0-1,-1-1 0,14-5 0,-12 2-21,-1 1 1,0-2-1,0 1 0,0-1 0,-1-1 0,14-15 0,-18 18 21,0 0-1,-1 0 1,0 0-1,1-1 1,-2 1 0,1-1-1,-1 1 1,1-1 0,-2 0-1,1 0 1,-1 0 0,0 0-1,1-10 1,-2 16-9,0-1 1,0 1 0,0 0-1,0 0 1,0 0 0,0-1-1,0 1 1,0 0 0,0 0-1,0 0 1,0-1 0,0 1-1,0 0 1,0 0 0,0 0-1,0-1 1,-1 1-1,1 0 1,0 0 0,0 0-1,0 0 1,0-1 0,0 1-1,0 0 1,0 0 0,-1 0-1,1 0 1,0 0 0,0 0-1,0-1 1,0 1 0,-1 0-1,1 0 1,0 0-1,0 0 1,0 0 0,-1 0-1,1 0 1,0 0 0,0 0-1,0 0 1,-1 0 0,1 0-1,0 0 1,0 0 0,0 0-1,-1 0 1,1 0 0,0 0-1,0 0 1,-14 9 18,-9 13 62,14-9-42,1 0-1,1 1 0,-7 16 0,12-25-33,0-1 0,0 1-1,1 0 1,0 0 0,-1 0 0,2 0-1,-1 0 1,1-1 0,0 1-1,0 0 1,0 0 0,0 0-1,3 10 1,-2-14-60,0 1 0,0-1 0,0 0 1,1 1-1,-1-1 0,0 0 0,1 0 0,-1 0 0,1 0 0,-1 0 0,1 0 1,-1 0-1,1-1 0,0 1 0,-1 0 0,1-1 0,0 0 0,0 1 0,-1-1 1,1 0-1,0 0 0,0 0 0,-1 0 0,1 0 0,0 0 0,0 0 0,-1-1 0,3 0 1,2 0-559,1 0-1,-1 0 1,0-1 0,0 0 0,0 0 0,9-5 0,23-25-6350,-17 6-1347,-6 0-1822</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7.656"/>
    </inkml:context>
    <inkml:brush xml:id="br0">
      <inkml:brushProperty name="width" value="0.025" units="cm"/>
      <inkml:brushProperty name="height" value="0.025" units="cm"/>
    </inkml:brush>
  </inkml:definitions>
  <inkml:trace contextRef="#ctx0" brushRef="#br0">44 0 7495,'0'0'20035,"1"9"-18594,0 9-1075,-1 0-1,-2 0 1,1 0-1,-2 0 0,-1-1 1,-7 26-1,3-16 48,2 0-1,-4 40 1,10-66-413,0-1 0,0 1 0,0-1 0,0 1 0,0 0 0,0-1 0,0 1 0,0-1 0,0 1 0,0-1 0,0 1 0,0-1 0,0 1 0,1-1 0,-1 1 0,0-1 0,0 1 0,1-1 0,-1 1 0,0-1 0,1 1 0,-1-1 0,0 1 0,1-1 0,-1 0 0,1 1 0,-1-1 0,0 0 0,1 1 0,-1-1 0,1 0 0,-1 0 0,1 1 0,-1-1 0,1 0 0,0 0 0,24-5 0,22-22 0,-16 1-471,-25 20 280,1 0-1,-1 1 1,1-1-1,0 1 1,1 1-1,-1-1 0,1 1 1,0 1-1,14-6 1,-22 9 183,1 0 1,-1 0 0,0 0-1,1 0 1,-1 0 0,1 0-1,-1 0 1,0 0 0,1 0-1,-1 0 1,1 0 0,-1 1-1,0-1 1,1 0 0,-1 0-1,0 0 1,1 0 0,-1 1-1,0-1 1,1 0 0,-1 0-1,0 1 1,1-1 0,-1 0-1,0 1 1,0-1 0,1 0-1,-1 1 1,0-1 0,0 0-1,0 1 1,0-1 0,1 0-1,-1 1 1,0-1 0,0 0-1,0 1 1,0 0 0,-1 23 40,-13 21 225,8-34-274,4-8-75,1-1 1,-1 1-1,1-1 0,0 1 0,0-1 1,0 1-1,0 0 0,0-1 0,1 1 1,-1 3-1,5-7-6749,12-13-419,-2-6-5676</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8.046"/>
    </inkml:context>
    <inkml:brush xml:id="br0">
      <inkml:brushProperty name="width" value="0.025" units="cm"/>
      <inkml:brushProperty name="height" value="0.025" units="cm"/>
    </inkml:brush>
  </inkml:definitions>
  <inkml:trace contextRef="#ctx0" brushRef="#br0">107 16 11115,'0'0'13991,"-3"9"-11759,-35 84-313,27-70-1480,0 0-1,2 0 1,1 1 0,1 0 0,1 1-1,1-1 1,-3 38 0,8-61-463,0 0 0,0 0 0,0 1 0,0-1 1,0 0-1,0 1 0,0-1 0,1 0 0,-1 0 0,0 1 0,1-1 0,-1 0 0,1 0 1,-1 0-1,1 0 0,0 0 0,-1 0 0,1 0 0,0 0 0,0 0 0,0 0 0,0 0 1,0 0-1,0 0 0,0-1 0,2 2 0,0-1-100,-1 0 0,1-1 0,0 0 0,-1 1 0,1-1 0,-1 0 0,1 0 0,0 0 0,-1-1 0,1 1 0,0-1 0,3-1 0,4-1-574,1-1 1,-1 0-1,0-1 0,-1-1 0,15-9 1,-11 4-2893,0 0-1,-1-2 1,20-23 0,-10 5 2485</inkml:trace>
  <inkml:trace contextRef="#ctx0" brushRef="#br0" timeOffset="1">345 1 17328,'0'0'6673,"-7"9"-3971,-7 13-1734,0 1 0,1 0 0,2 0 0,0 1 0,-9 34 0,14-40-948,2 1 0,0 0 1,0 0-1,2 0 0,0 1 0,2-1 0,0 0 0,5 32 0,5-32-2068,-7-17-2088</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8.389"/>
    </inkml:context>
    <inkml:brush xml:id="br0">
      <inkml:brushProperty name="width" value="0.025" units="cm"/>
      <inkml:brushProperty name="height" value="0.025" units="cm"/>
    </inkml:brush>
  </inkml:definitions>
  <inkml:trace contextRef="#ctx0" brushRef="#br0">1 41 10826,'0'0'20692,"42"-41"-20692,-21 41-288,1 1-1346,-3-1-2242,-1 0-2914,-4 0-6791</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28.745"/>
    </inkml:context>
    <inkml:brush xml:id="br0">
      <inkml:brushProperty name="width" value="0.025" units="cm"/>
      <inkml:brushProperty name="height" value="0.025" units="cm"/>
    </inkml:brush>
  </inkml:definitions>
  <inkml:trace contextRef="#ctx0" brushRef="#br0">0 190 11082,'0'0'12508,"0"9"-10831,0 165 5369,0-173-7037,0 1-1,0-1 1,0 0-1,0 1 0,1-1 1,-1 0-1,0 0 1,0 1-1,1-1 1,-1 0-1,1 0 1,-1 1-1,1-1 0,0 0 1,-1 0-1,1 0 1,0 0-1,0 0 1,0 0-1,-1 0 1,1 0-1,0 0 0,0-1 1,0 1-1,2 1 1,-1-2 0,0 1 0,1-1 1,-1 0-1,0 1 0,0-1 1,0 0-1,0-1 0,0 1 0,0 0 1,0 0-1,1-1 0,-1 1 1,0-1-1,2-1 0,3-1 5,1-1-1,0 0 1,-1 0-1,0 0 1,0-1-1,11-10 1,-11 7-14,-1-1 0,0 1 0,0-1 0,-1 0 0,0 0 0,-1-1 0,0 0 0,4-12 0,3-8 0,-17 43 0,1 1 0,0 1 0,0-1 0,2 1 0,0 0 0,0 0 0,0 15 0,4-29 1,-1 1 1,0-1-1,1 0 1,-1 0-1,1 0 1,-1 1-1,1-1 1,0 0-1,-1 0 1,1 0-1,0 0 0,0 0 1,0 0-1,-1-1 1,1 1-1,0 0 1,0 0-1,1 0 1,-1-1-1,0 1 1,0-1-1,0 1 1,0-1-1,0 1 0,1-1 1,-1 0-1,0 1 1,0-1-1,1 0 1,-1 0-1,0 0 1,2 0-1,44-1-626,-46 0 276,0 1-1,0-1 0,0 1 1,0-1-1,0 1 0,0-1 0,0 0 1,0 0-1,-1 1 0,1-1 1,0 0-1,0 0 0,-1 0 0,1 0 1,0 0-1,-1 1 0,1-1 0,-1-1 1,1 1-1,-1 0 0,0 0 1,1 0-1,-1 0 0,0 0 0,0 0 1,0 0-1,0 0 0,0 0 1,0-3-1,1 1-844,1-20-7684</inkml:trace>
  <inkml:trace contextRef="#ctx0" brushRef="#br0" timeOffset="1">250 1 18546,'0'0'13901,"-16"58"-13581,16-44-320,6-1-160,3-2-1762,-2-3-2466,1-1-2755</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0.161"/>
    </inkml:context>
    <inkml:brush xml:id="br0">
      <inkml:brushProperty name="width" value="0.025" units="cm"/>
      <inkml:brushProperty name="height" value="0.025" units="cm"/>
    </inkml:brush>
  </inkml:definitions>
  <inkml:trace contextRef="#ctx0" brushRef="#br0">159 285 14670,'0'-1'359,"0"0"-1,0 0 1,0 1 0,-1-1 0,1 0-1,0 0 1,0 1 0,0-1-1,-1 0 1,1 0 0,-1 1 0,1-1-1,0 0 1,-1 1 0,1-1 0,-1 1-1,1-1 1,-1 1 0,0-1 0,1 1-1,-1-1 1,1 1 0,-1-1 0,0 1-1,1 0 1,-3-1 0,-25-3 3746,24 4-3933,-1 1 0,1-1 0,0 1 0,0 0 0,0 0 0,0 0 0,0 0 0,0 1 0,0 0 0,0 0 0,-5 3 0,2 3-34,1-1-1,0 1 1,0 0 0,1 0 0,0 1-1,0-1 1,1 1 0,0 0-1,1 0 1,0 1 0,0-1 0,1 1-1,0-1 1,0 16 0,2-24-135,0 0 0,0 0 0,0 0 1,0 1-1,0-1 0,0 0 0,1 0 0,-1 0 1,0 0-1,1 0 0,-1 0 0,1 0 0,-1 0 0,1 0 1,0 0-1,-1 0 0,1 0 0,0 0 0,0 0 1,-1-1-1,1 1 0,0 0 0,0 0 0,0-1 1,0 1-1,1 0 0,1 0 2,0 0 1,1 0-1,-1-1 1,0 1-1,0-1 0,0 0 1,0 1-1,1-1 1,4-1-1,1 0 0,0-1 0,0 0 0,-1 0 1,1-1-1,-1 0 0,12-6 0,-6 0-5,-1-1 0,-1-1 0,1 0 0,-2-1 0,1 0 0,-2-1 0,0 0 0,0 0 0,-1-1 0,-1-1 0,0 1 0,-1-1 0,-1-1 0,0 1 0,-1-1 0,-1 0 0,0 0 0,-1 0 0,-1-1 0,0 1 0,-1-1 0,-1 1 0,-1-1 0,-3-19 0,3 32 0,0 0 0,-1 1 0,1-1 0,-1 0 0,0 1 0,0-1 0,0 1 0,-1 0 0,1 0 0,-1 0 0,1 0 0,-1 0 0,0 0 0,-5-2 0,7 4 0,0 0 0,0 0 0,-1 1 0,1-1 0,0 0 0,0 1 0,-1-1 0,1 1 0,0 0 0,-1-1 0,1 1 0,0 0 0,-1 0 0,1 0 0,-1 0 0,1 0 0,0 0 0,-1 0 0,1 1 0,0-1 0,-1 0 0,1 1 0,0-1 0,-1 1 0,1 0 0,0-1 0,0 1 0,0 0 0,-1 0 0,1-1 0,0 1 0,0 0 0,0 0 0,0 0 0,1 0 0,-1 1 0,0-1 0,0 0 0,1 0 0,-1 0 0,0 1 0,1-1 0,-1 2 0,-1 1 0,0 0 1,0 0-1,0 1 0,1-1 1,-1 0-1,1 1 1,0-1-1,1 1 0,-1-1 1,1 1-1,0-1 0,0 1 1,0-1-1,1 1 1,-1-1-1,1 1 0,2 6 1,2-1-6,0-1 0,1 0 0,0 0 1,0-1-1,1 0 0,10 10 0,-14-14-35,1 1 0,-1-1 0,1 1 0,-2 0 0,1 0 0,0 0 0,-1 0 0,0 0 0,0 1 0,-1-1 0,1 1 0,-1-1 0,0 1 0,0 8 0,0 28-2623,-2-30 1084,6-23-5393,10-10 2174,-4 7 308,3-11-3144</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0.503"/>
    </inkml:context>
    <inkml:brush xml:id="br0">
      <inkml:brushProperty name="width" value="0.025" units="cm"/>
      <inkml:brushProperty name="height" value="0.025" units="cm"/>
    </inkml:brush>
  </inkml:definitions>
  <inkml:trace contextRef="#ctx0" brushRef="#br0">118 1 8136,'0'0'19186,"-7"10"-17958,1 2-944,0 0 0,0 0 1,1 0-1,0 0 1,1 1-1,1 0 0,0 0 1,1 0-1,0 0 1,0 24-1,2-18-305,4 86 518,-2-92-1112,1-1 1,-1 0 0,8 19 0,-9-51-9708,-8-18 10320,-29-31 2896,-10 8 4654,84 72-6112,21 15-4722,5-10-6331,-19-11-2741</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0.843"/>
    </inkml:context>
    <inkml:brush xml:id="br0">
      <inkml:brushProperty name="width" value="0.025" units="cm"/>
      <inkml:brushProperty name="height" value="0.025" units="cm"/>
    </inkml:brush>
  </inkml:definitions>
  <inkml:trace contextRef="#ctx0" brushRef="#br0">1 1 17392,'0'0'14190,"81"14"-14030,-40-11-96,1-2-96,0 2-448,-5-2-577,-3-1-1089,-7 0-2082,-8 0-2146,-9 0-4228</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1.200"/>
    </inkml:context>
    <inkml:brush xml:id="br0">
      <inkml:brushProperty name="width" value="0.025" units="cm"/>
      <inkml:brushProperty name="height" value="0.025" units="cm"/>
    </inkml:brush>
  </inkml:definitions>
  <inkml:trace contextRef="#ctx0" brushRef="#br0">62 34 18385,'0'0'4004,"-49"16"256,37-13-1537,11 0-1026,1-2-864,10-1-416,10 0-129,6 0-224,5-6 32,0-1-608,2-1-1538,2-2-2018,-3 0-2402,1-5-6759</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1.542"/>
    </inkml:context>
    <inkml:brush xml:id="br0">
      <inkml:brushProperty name="width" value="0.025" units="cm"/>
      <inkml:brushProperty name="height" value="0.025" units="cm"/>
    </inkml:brush>
  </inkml:definitions>
  <inkml:trace contextRef="#ctx0" brushRef="#br0">78 12 17200,'0'0'5237,"10"-2"-4730,-4 0-368,7 0-45,0-1 1,-1 2-1,1 0 1,0 0 0,16 2-1,-27-1 34,0 0 0,0 1 0,0-1 0,1 0 0,-1 1-1,0-1 1,0 1 0,0 0 0,0 0 0,0 0 0,0 0-1,0 0 1,0 0 0,0 0 0,-1 1 0,1-1 0,0 1 0,-1-1-1,1 1 1,-1 0 0,1 0 0,-1-1 0,0 1 0,0 0-1,0 0 1,0 0 0,0 0 0,-1 0 0,1 1 0,0-1-1,-1 0 1,0 0 0,1 0 0,-1 1 0,0-1 0,0 0 0,0 0-1,0 0 1,-1 1 0,1-1 0,-1 0 0,0 3 0,-1 1 109,0 1 0,-1 0 0,0-1 1,0 1-1,0-1 0,-1 0 1,0 0-1,0 0 0,-7 7 0,-50 47 789,47-47-928,-44 38-104,18-20-3789,18-17-3972</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6.432"/>
    </inkml:context>
    <inkml:brush xml:id="br0">
      <inkml:brushProperty name="width" value="0.025" units="cm"/>
      <inkml:brushProperty name="height" value="0.025" units="cm"/>
    </inkml:brush>
  </inkml:definitions>
  <inkml:trace contextRef="#ctx0" brushRef="#br0">1 1 11179,'0'0'8520,"0"62"-5926,0-35-736,0 0-417,0-2 33,0 1-706,4-8-608,9-6-63,3-7-386,5-5-768,8-7-672,-1-17-1923,3-6-2530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6.775"/>
    </inkml:context>
    <inkml:brush xml:id="br0">
      <inkml:brushProperty name="width" value="0.025" units="cm"/>
      <inkml:brushProperty name="height" value="0.025" units="cm"/>
    </inkml:brush>
  </inkml:definitions>
  <inkml:trace contextRef="#ctx0" brushRef="#br0">9 1 12492,'0'0'7591,"-2"58"-5093,-3-38-960,4 0-417,1-3-705,0-4-352,11-6-3107,5-7-9352</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7.271"/>
    </inkml:context>
    <inkml:brush xml:id="br0">
      <inkml:brushProperty name="width" value="0.025" units="cm"/>
      <inkml:brushProperty name="height" value="0.025" units="cm"/>
    </inkml:brush>
  </inkml:definitions>
  <inkml:trace contextRef="#ctx0" brushRef="#br0">0 0 13965,'0'0'13453,"65"29"-12012,-20-29-608,8 0-384,-3 0-321,1 0-64,-10 0-128,-8 0-961,-8 0-1089,-10 1-865,-11 5-961,-4 0-1473,-15 1-5830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37.646"/>
    </inkml:context>
    <inkml:brush xml:id="br0">
      <inkml:brushProperty name="width" value="0.025" units="cm"/>
      <inkml:brushProperty name="height" value="0.025" units="cm"/>
    </inkml:brush>
  </inkml:definitions>
  <inkml:trace contextRef="#ctx0" brushRef="#br0">0 1 13229,'0'0'12139,"54"48"-10826,-17-47-672,6-1-481,0 0-128,1 0-1185,-8-1-3363,-5-4-7464</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0.746"/>
    </inkml:context>
    <inkml:brush xml:id="br0">
      <inkml:brushProperty name="width" value="0.025" units="cm"/>
      <inkml:brushProperty name="height" value="0.025" units="cm"/>
    </inkml:brush>
  </inkml:definitions>
  <inkml:trace contextRef="#ctx0" brushRef="#br0">1 12 16303,'0'0'15087,"71"18"-14735,-40-18-224,2 0-96,-3 0-352,-3-6-1218,-2 1-1633,-7-4-2146,-3 0-3171</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1.109"/>
    </inkml:context>
    <inkml:brush xml:id="br0">
      <inkml:brushProperty name="width" value="0.025" units="cm"/>
      <inkml:brushProperty name="height" value="0.025" units="cm"/>
    </inkml:brush>
  </inkml:definitions>
  <inkml:trace contextRef="#ctx0" brushRef="#br0">1 221 17296,'0'0'13656,"9"1"-12743,-3-1-866,-1 0 1,1-1-1,0 0 1,0 1-1,-1-2 1,1 1-1,0-1 1,-1 0-1,0 0 1,1 0-1,-1-1 1,0 0-1,0 0 1,0 0-1,-1 0 1,1-1-1,-1 0 1,8-8-1,3-2-47,0 0 0,0 0 0,-1-2 0,-1 0 0,-1 0 0,0-1 0,-2 0 0,16-33 0,-32 68 0,-29 100 0,33-106 0,-1 0 0,2 0 0,0 0 0,0 0 0,1 0 0,0 1 0,5 22 0,-4-33-124,-1 0 0,1 0 0,0-1 0,0 1 0,0 0 0,0-1 0,0 1 0,0-1-1,0 1 1,0-1 0,1 0 0,-1 1 0,1-1 0,-1 0 0,1 0 0,-1 0 0,1 0 0,0 0 0,-1 0 0,1 0 0,2 0 0,0 0-455,-1 0 0,1 0-1,-1-1 1,0 1 0,1-1 0,-1 0 0,1 0 0,-1 0 0,1 0 0,-1-1 0,4 0 0,10-7-9346</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1.610"/>
    </inkml:context>
    <inkml:brush xml:id="br0">
      <inkml:brushProperty name="width" value="0.025" units="cm"/>
      <inkml:brushProperty name="height" value="0.025" units="cm"/>
    </inkml:brush>
  </inkml:definitions>
  <inkml:trace contextRef="#ctx0" brushRef="#br0">269 13 12492,'0'0'18967,"8"-3"-17862,-5 2-1022,27-8 87,-20 15-198,-13 17 6,1-18 22,-1-1 0,0 1 0,1-1 0,-2 0 0,1 0 0,0 0 0,-1 0 0,0 0 0,0-1 0,0 0 0,-7 5 0,-55 30 0,50-30 0,-39 18 0,40-21 0,0 2 0,0 0 0,1 1 0,0 0 0,0 1 0,1 1 0,-15 13 0,28-23 0,0 0 0,-1 1 0,1-1 0,-1 0 0,1 1 0,0-1 0,0 1 0,-1-1 0,1 0 0,0 1 0,0-1 0,-1 1 0,1-1 0,0 1 0,0-1 0,0 1 0,0-1 0,0 1 0,0-1 0,0 1 0,0-1 0,0 1 0,0-1 0,0 1 0,0-1 0,0 1 0,0-1 0,0 1 0,0-1 0,1 1 0,-1-1 0,0 1 0,0-1 0,1 0 0,-1 1 0,0-1 0,1 1 0,-1-1 0,0 0 0,1 1 0,-1-1 0,0 0 0,1 1 0,-1-1 0,1 0 0,-1 0 0,1 1 0,-1-1 0,0 0 0,1 0 0,-1 0 0,1 0 0,-1 0 0,1 1 0,-1-1 0,1 0 0,-1 0 0,1 0 0,0-1 0,38 4 0,-34-3 0,65-1 0,-51-1 0,0 1 0,1 1 0,-1 1 0,0 0 0,0 2 0,0 0 0,0 1 0,20 7 0,-38-11-91,1 1-1,-1 0 1,1 0-1,-1 0 1,1 0-1,-1 0 1,0 0 0,1 0-1,-1 0 1,0 1-1,0-1 1,0 0 0,1 3-1,3 21-4591</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3.271"/>
    </inkml:context>
    <inkml:brush xml:id="br0">
      <inkml:brushProperty name="width" value="0.025" units="cm"/>
      <inkml:brushProperty name="height" value="0.025" units="cm"/>
    </inkml:brush>
  </inkml:definitions>
  <inkml:trace contextRef="#ctx0" brushRef="#br0">1 0 18193,'0'0'6630,"18"51"-5957,-15-29-353,2 0-256,4-3-31,6-5-194,4-5-575,6-5-353,2-4-737,3 0-1057,-5-13-2338,-1-3-4548</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3.645"/>
    </inkml:context>
    <inkml:brush xml:id="br0">
      <inkml:brushProperty name="width" value="0.025" units="cm"/>
      <inkml:brushProperty name="height" value="0.025" units="cm"/>
    </inkml:brush>
  </inkml:definitions>
  <inkml:trace contextRef="#ctx0" brushRef="#br0">50 1 11627,'0'0'8968,"-44"62"-7430,41-46-353,1 0-192,2-2-192,1-2-449,14-2-224,6-9-160,6-1-3011,3-10-6630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4.048"/>
    </inkml:context>
    <inkml:brush xml:id="br0">
      <inkml:brushProperty name="width" value="0.025" units="cm"/>
      <inkml:brushProperty name="height" value="0.025" units="cm"/>
    </inkml:brush>
  </inkml:definitions>
  <inkml:trace contextRef="#ctx0" brushRef="#br0">1 1 13933,'0'0'15791,"54"31"-14958,-16-26-417,3-1-191,3-4-129,-1 0-32,-4 0-545,-6 0-1184,-12 0-1827,-14 0-1024</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4.405"/>
    </inkml:context>
    <inkml:brush xml:id="br0">
      <inkml:brushProperty name="width" value="0.025" units="cm"/>
      <inkml:brushProperty name="height" value="0.025" units="cm"/>
    </inkml:brush>
  </inkml:definitions>
  <inkml:trace contextRef="#ctx0" brushRef="#br0">0 40 11179,'0'0'16495,"73"22"-16207,-40-28-223,0-1-33,-5-1-1666,-5-2-2017,-7-3-2211,-9-4-6406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4.763"/>
    </inkml:context>
    <inkml:brush xml:id="br0">
      <inkml:brushProperty name="width" value="0.025" units="cm"/>
      <inkml:brushProperty name="height" value="0.025" units="cm"/>
    </inkml:brush>
  </inkml:definitions>
  <inkml:trace contextRef="#ctx0" brushRef="#br0">1 202 15695,'0'0'9636,"3"-7"-8958,0 1-617,1 0 0,0 0 0,0 1 0,0 0 1,1 0-1,-1 0 0,1 0 0,0 1 1,1-1-1,-1 1 0,1 1 0,0-1 0,0 1 1,6-3-1,14-9 447,-1-1 0,-1-2-1,32-30 1,-32 27 103,-24 21-598,1-1 0,-1 1 0,0-1-1,1 1 1,-1 0 0,0 0 0,1-1-1,-1 1 1,0 0 0,1-1 0,-1 1 0,1 0-1,-1 0 1,0 0 0,1 0 0,-1-1-1,1 1 1,-1 0 0,1 0 0,-1 0-1,1 0 1,-1 0 0,1 0 0,-1 0-1,0 0 1,1 0 0,-1 0 0,1 0 0,-1 1-1,1-1 1,-1 0 0,1 0 0,-1 0-1,0 0 1,1 1 0,-1-1 0,0 0-1,1 1 1,-1-1 0,1 0 0,-1 0 0,0 1-1,0-1 1,1 1 0,-1-1 0,0 0-1,0 1 1,1-1 0,-1 1 0,0-1-1,0 0 1,0 1 0,0-1 0,0 1 0,1-1-1,-1 1 1,0-1 0,0 1 0,3 37-52,-3-28 157,0-9-159,2 25 299,1-1 0,1 0 0,7 26 0,-9-44-425,1 0-1,0 0 0,0 0 0,0 0 1,1-1-1,8 11 0,-10-14-274,0 0-1,0-1 0,1 0 1,-1 1-1,1-1 0,0 0 1,0 0-1,0-1 0,0 1 1,0-1-1,0 1 0,0-1 1,0 0-1,1 0 0,4 1 1,13-2-9402</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5.321"/>
    </inkml:context>
    <inkml:brush xml:id="br0">
      <inkml:brushProperty name="width" value="0.025" units="cm"/>
      <inkml:brushProperty name="height" value="0.025" units="cm"/>
    </inkml:brush>
  </inkml:definitions>
  <inkml:trace contextRef="#ctx0" brushRef="#br0">227 69 10762,'0'0'3427,"3"-8"193,8-29-353,-11 36-3168,0 0 0,1 1 0,-1-1 0,0 0 0,0 1 0,0-1 1,0 0-1,0 0 0,0 1 0,0-1 0,0 0 0,0 0 0,0 1 0,0-1 0,-1 0 0,1 1 1,0-1-1,0 0 0,-1 1 0,1-1 0,0 0 0,-1 1 0,1-1 0,-1 1 0,1-1 0,-1 1 0,1-1 1,-1 1-1,1-1 0,-1 1 0,1-1 0,-1 1 0,0 0 0,1-1 0,-1 1 0,0 0 0,1-1 0,-1 1 1,0 0-1,1 0 0,-1 0 0,0 0 0,1 0 0,-1 0 0,0 0 0,0 0 0,1 0 0,-1 0 0,0 0 1,0 0-1,1 0 0,-1 1 0,0-1 0,0 0 0,-39 13 1113,25-3-1045,0 1 1,1 0-1,0 1 0,0 1 0,2 0 0,-1 0 0,-17 28 1,23-32-94,1 0 0,1 0 0,0 1 0,0 0 1,0 0-1,1 0 0,1 1 0,0-1 0,0 1 1,1 0-1,1 0 0,0-1 0,0 1 0,1 13 1,1-21-60,-1 0 1,1-1 0,0 1-1,-1 0 1,1-1 0,1 1-1,-1-1 1,0 0 0,0 1-1,1-1 1,0 0 0,-1 0-1,1 0 1,0 0 0,0 0-1,0 0 1,0 0 0,0-1 0,4 3-1,-1-1 16,1-1 0,0 1 0,0-1 0,0 0 0,0-1 0,0 1 0,1-1 0,6 0 0,0 0 43,0 0 0,0-2 0,0 0 0,0 0 0,0-1 1,0-1-1,22-7 0,-26 7-42,-1-2 1,0 1 0,-1-1 0,1 0 0,-1 0-1,0-1 1,0 0 0,0-1 0,-1 1-1,0-1 1,9-14 0,-12 16-11,0 0 0,0-1 0,0 0 0,-1 1 0,0-1 0,0 0 0,0 0 0,-1 0 0,0 0 0,0-1 0,0 1 0,-1 0 0,0 0 0,0-1 0,-1 1 0,1 0 0,-2 0 0,-1-8 0,1 10-5,0-1 0,-1 1 0,1 0-1,-1 0 1,0 0 0,0 0 0,-1 1 0,1-1 0,-1 1 0,1 0-1,-1 0 1,0 0 0,-1 0 0,1 1 0,0-1 0,-1 1-1,1 0 1,-1 1 0,0-1 0,1 1 0,-1 0 0,0 0 0,0 0-1,0 1 1,0 0 0,-5 0 0,4 0-336,-1 0-1,0 0 1,1 1-1,-1 0 1,1 1 0,-1-1-1,1 1 1,-11 5 0,13-5-466,1-1 1,-1 1 0,1 1-1,0-1 1,-1 0 0,1 1 0,1 0-1,-1-1 1,0 1 0,0 0-1,1 1 1,0-1 0,0 0-1,-3 7 1,0 6-11740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5.988"/>
    </inkml:context>
    <inkml:brush xml:id="br0">
      <inkml:brushProperty name="width" value="0.025" units="cm"/>
      <inkml:brushProperty name="height" value="0.025" units="cm"/>
    </inkml:brush>
  </inkml:definitions>
  <inkml:trace contextRef="#ctx0" brushRef="#br0">0 17 8392,'0'0'15374,"90"31"-13548,-31-33-288,5-7-770,7-4-543,-3 3-161,-10 1 0,-6 4-96,-16 5-1121,-14 0-1410,-16 0-2081</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6.362"/>
    </inkml:context>
    <inkml:brush xml:id="br0">
      <inkml:brushProperty name="width" value="0.025" units="cm"/>
      <inkml:brushProperty name="height" value="0.025" units="cm"/>
    </inkml:brush>
  </inkml:definitions>
  <inkml:trace contextRef="#ctx0" brushRef="#br0">1 59 12876,'0'0'9801,"85"8"-8327,-27-8-577,12-4-545,4-3-288,1-3-384,-6 0-2435,-13-7-2818,-10-1-6535</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6.693"/>
    </inkml:context>
    <inkml:brush xml:id="br0">
      <inkml:brushProperty name="width" value="0.025" units="cm"/>
      <inkml:brushProperty name="height" value="0.025" units="cm"/>
    </inkml:brush>
  </inkml:definitions>
  <inkml:trace contextRef="#ctx0" brushRef="#br0">0 12 15471,'0'0'4543,"10"-3"-3027,-1 1-1223,1 0 0,0 0 1,-1 1-1,1 0 0,0 0 0,17 2 1,-23 0-248,0-1 1,1 1 0,-1 0-1,0 1 1,0-1 0,0 1-1,0 0 1,0 0-1,0 0 1,0 0 0,-1 1-1,1-1 1,-1 1 0,1 0-1,-1 0 1,0 0-1,0 1 1,-1-1 0,1 1-1,2 5 1,-2-4 52,0 0 1,-1 0-1,0 0 0,0 1 0,-1-1 1,1 1-1,-1-1 0,0 1 1,-1 0-1,1-1 0,-1 1 1,0 0-1,-1 0 0,1-1 0,-1 1 1,0 0-1,-1-1 0,1 1 1,-1-1-1,0 0 0,-1 0 1,1 1-1,-1-1 0,0-1 0,-3 6 1,-9 9 87,-1-1 0,-1 0 0,0-1 1,-30 23-1,26-23-657,3-2-2621,10-10-3075</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7.133"/>
    </inkml:context>
    <inkml:brush xml:id="br0">
      <inkml:brushProperty name="width" value="0.025" units="cm"/>
      <inkml:brushProperty name="height" value="0.025" units="cm"/>
    </inkml:brush>
  </inkml:definitions>
  <inkml:trace contextRef="#ctx0" brushRef="#br0">0 45 15310,'0'0'6012,"8"-7"-4427,-3 3-1406,-1 0-1,0 1 1,1 0-1,0 0 1,-1 0-1,1 0 1,0 1-1,1 0 1,-1 0-1,0 0 1,1 0-1,-1 1 1,1 0-1,-1 0 1,10 0-1,9 1 295,-1 1-1,1 1 0,-1 0 1,30 9-1,-47-10-447,-1 1 0,0 0-1,0 0 1,0 0 0,0 0-1,-1 1 1,1 0-1,0 0 1,-1 1 0,0-1-1,4 5 1,-6-5-16,0-1 0,0 1 0,0 0 0,-1 0 0,0 0-1,1 0 1,-1 0 0,0 0 0,0 0 0,-1 1 0,1-1 0,-1 0 0,1 0 0,-1 1 0,0-1 0,0 0 0,-1 1 0,1-1 0,-1 0-1,0 4 1,-2 1 16,1 0 1,-2-1-1,1 1 0,-1-1 0,0 1 0,0-1 0,-1 0 0,0-1 0,0 1 0,-1-1 0,0 0 0,-6 5 0,-15 11 294,-47 30-1,21-15 791,52-37-1066,0 0 0,0 1 0,0-1 1,0 1-1,0-1 0,0 1 1,0 0-1,0-1 0,0 1 0,1 0 1,-1-1-1,0 1 0,0 0 0,1 0 1,-1 0-1,1 0 0,-1 0 0,1 0 1,-1 0-1,1 0 0,-1 0 0,1 0 1,0 0-1,0 0 0,-1 0 1,1 0-1,0 2 0,1-2-11,1 0 0,-1-1 0,0 1 0,1 0 0,-1-1 0,0 1 0,1-1 1,-1 1-1,1-1 0,-1 0 0,1 1 0,-1-1 0,0 0 0,1 0 0,-1 0 0,3 0 0,70-8 269,-73 8-298,57-12-190,-1-3 1,87-33-1,-126 41-10,-7 0-3410,-10 0-2197,-17 2-982,-14-1-5701</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7.473"/>
    </inkml:context>
    <inkml:brush xml:id="br0">
      <inkml:brushProperty name="width" value="0.025" units="cm"/>
      <inkml:brushProperty name="height" value="0.025" units="cm"/>
    </inkml:brush>
  </inkml:definitions>
  <inkml:trace contextRef="#ctx0" brushRef="#br0">1 20 14189,'0'0'10122,"60"-15"-8424,-17 12-321,10 1-801,6 2-511,3 0-33,-1 5-1282,-2 2-2497,-9 2-2627,-5-3-9834</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7.845"/>
    </inkml:context>
    <inkml:brush xml:id="br0">
      <inkml:brushProperty name="width" value="0.025" units="cm"/>
      <inkml:brushProperty name="height" value="0.025" units="cm"/>
    </inkml:brush>
  </inkml:definitions>
  <inkml:trace contextRef="#ctx0" brushRef="#br0">163 40 15919,'-9'0'3139,"2"0"-2775,1 1 0,-1 0-1,1 0 1,-1 0 0,1 1 0,0 0-1,0 0 1,0 0 0,0 1 0,0 0 0,0 0-1,0 0 1,1 1 0,0 0 0,0 0-1,0 0 1,0 1 0,0 0 0,1 0-1,-5 7 1,5-7-96,0 1 0,1 0 0,0 0-1,0 0 1,0 0 0,1 1 0,-3 9-1,4-15-249,1 1-1,0-1 0,-1 0 0,1 1 0,0-1 1,0 0-1,0 1 0,0-1 0,0 0 0,0 1 1,1-1-1,-1 0 0,0 1 0,1-1 0,-1 0 1,0 0-1,1 1 0,0-1 0,-1 0 0,1 0 1,0 0-1,0 0 0,-1 0 0,1 0 0,0 0 1,0 0-1,0 0 0,0 0 0,1 0 0,-1-1 0,0 1 1,0 0-1,0-1 0,0 1 0,1-1 0,-1 1 1,0-1-1,1 0 0,-1 1 0,0-1 0,1 0 1,-1 0-1,2 0 0,8 0 10,0 0 1,0-1-1,0 0 0,0-1 0,0 0 1,0-1-1,-1 0 0,1 0 1,-1-1-1,0-1 0,0 0 1,0 0-1,0-1 0,9-8 0,-12 10-28,0-2-1,-1 1 0,0-1 0,0 0 1,0 0-1,0-1 0,-1 0 0,0 0 0,-1 0 1,1 0-1,-1-1 0,-1 0 0,0 0 0,0 0 1,0 0-1,-1 0 0,0 0 0,-1-1 0,1-10 1,-2 24-30,-1-1 0,0 1 0,-1 0 1,1-1-1,-1 1 0,0-1 0,-2 5 1,-7 16-77,-7 54 95,17-71-45,0 0 0,0 0-1,1 0 1,0 0-1,0 0 1,1 0 0,0 0-1,2 8 1,-2-14-131,0 0 0,-1-1-1,1 1 1,0-1 0,0 1 0,0-1 0,1 1-1,-1-1 1,0 1 0,0-1 0,1 0 0,-1 0 0,1 0-1,-1 0 1,1 0 0,-1 0 0,1 0 0,0 0 0,0 0-1,-1-1 1,3 1 0,1 0-972,0 0 1,0 0-1,0-1 1,0 1-1,0-1 1,8-1-1,8-3-6095</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8.189"/>
    </inkml:context>
    <inkml:brush xml:id="br0">
      <inkml:brushProperty name="width" value="0.025" units="cm"/>
      <inkml:brushProperty name="height" value="0.025" units="cm"/>
    </inkml:brush>
  </inkml:definitions>
  <inkml:trace contextRef="#ctx0" brushRef="#br0">29 1 13933,'0'0'11787,"-1"8"-10714,-6 22 168,1-6-509,1 0 0,-4 42-1,9-62-705,-1 1 0,1 0 0,0 0 0,1 0 0,-1 0 0,1-1 0,0 1 0,0 0 0,0 0 1,1-1-1,-1 1 0,1-1 0,0 1 0,1-1 0,-1 0 0,1 0 0,0 0 0,0 0 0,0-1 0,5 5 0,-4-6-24,1 0 1,-1 0-1,1 0 0,-1-1 1,1 0-1,-1 0 1,1 0-1,0-1 1,0 0-1,-1 0 0,1 0 1,9-1-1,4 0-156,-17 1 143,0 1 0,0-1 0,0 0 0,0 1 0,-1-1 0,1 1 0,0 0 0,-1-1 0,1 1 0,0-1 0,-1 1 0,1 0 0,-1 0 0,1-1 0,-1 1 0,1 0 0,-1 0 0,1-1 1,-1 1-1,0 0 0,0 0 0,1 0 0,-1 0 0,0 0 0,0 0 0,0-1 0,0 1 0,0 0 0,0 0 0,0 0 0,0 1 0,-2 34-97,2-33 103,-2 7 34,0 0 0,0-1 0,-1 0 0,-1 1 0,-4 8 0,4-9-65,1 0 0,-1 0 0,2 1 0,-4 16 0,6-25-108,0 0-1,0-1 0,0 1 1,0-1-1,0 1 0,0 0 1,0-1-1,0 1 0,0-1 1,1 1-1,-1-1 0,0 1 1,0 0-1,1-1 0,-1 1 1,0-1-1,1 1 0,-1-1 1,1 1-1,-1-1 0,0 0 1,1 1-1,-1-1 0,1 0 1,-1 1-1,1-1 0,0 0 1,-1 1-1,1-1 0,-1 0 1,1 0-1,-1 0 0,1 1 1,0-1-1,-1 0 0,1 0 1,-1 0-1,1 0 0,0 0 1,-1 0-1,1 0 0,-1-1 1,1 1-1,0 0 0,-1 0 1,1 0-1,-1 0 0,1-1 1,0 1-1,31-13-5637,-5-9-688</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8.562"/>
    </inkml:context>
    <inkml:brush xml:id="br0">
      <inkml:brushProperty name="width" value="0.025" units="cm"/>
      <inkml:brushProperty name="height" value="0.025" units="cm"/>
    </inkml:brush>
  </inkml:definitions>
  <inkml:trace contextRef="#ctx0" brushRef="#br0">29 10 17777,'0'0'7063,"1"10"-5617,-1 18-293,-2-1-1,-10 57 1,6-48-637,-4 66 0,10-99-500,0 0 0,0 0-1,1 0 1,-1 0 0,1 0 0,0 0 0,0 0 0,0 0 0,0-1 0,0 1 0,0 0 0,1-1-1,-1 1 1,1-1 0,0 1 0,0-1 0,0 0 0,0 0 0,0 0 0,0 0 0,1 0 0,-1 0-1,1-1 1,-1 1 0,1-1 0,0 1 0,-1-1 0,1 0 0,0 0 0,0 0 0,0-1 0,0 1-1,0-1 1,0 0 0,0 1 0,0-1 0,0-1 0,3 1 0,0 0-86,1-1 1,0 1 0,-1-1-1,0-1 1,1 1-1,-1-1 1,0 0-1,1 0 1,-1-1-1,-1 0 1,1 0 0,0 0-1,-1-1 1,1 0-1,-1 0 1,0 0-1,5-6 1,-6 4-833,0-1-1,-1 0 1,1 0 0,-1-1 0,0 1 0,-1 0 0,0-1-1,0 0 1,1-12 0,0-19-5008</inkml:trace>
  <inkml:trace contextRef="#ctx0" brushRef="#br0" timeOffset="1">263 1 14734,'0'0'8392,"-25"72"-6374,17-42 0,0 3-577,6 5-448,-1-1-352,3 0-353,0-3-160,3-3-96,9-6-480,-2-2-738,1-5-191,-4-5-417,-4-8-1633</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8.905"/>
    </inkml:context>
    <inkml:brush xml:id="br0">
      <inkml:brushProperty name="width" value="0.025" units="cm"/>
      <inkml:brushProperty name="height" value="0.025" units="cm"/>
    </inkml:brush>
  </inkml:definitions>
  <inkml:trace contextRef="#ctx0" brushRef="#br0">0 20 17296,'0'0'10186,"56"-20"-9674,-28 20-351,7 0-129,-1 0-321,0 0-2753,2 0-4486</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9.558"/>
    </inkml:context>
    <inkml:brush xml:id="br0">
      <inkml:brushProperty name="width" value="0.025" units="cm"/>
      <inkml:brushProperty name="height" value="0.025" units="cm"/>
    </inkml:brush>
  </inkml:definitions>
  <inkml:trace contextRef="#ctx0" brushRef="#br0">18 64 8904,'0'0'7335,"1"-10"-3117,0-2-2941,1-30 3830,-10 89-1110,1-10-3589,6-22-268,-2 5-11,1 0 0,1 0 0,4 39 0,-3-57-116,0 0-1,1 0 0,0-1 1,-1 1-1,1 0 0,0-1 1,0 1-1,0-1 0,0 1 1,0-1-1,0 1 0,0-1 1,1 1-1,-1-1 0,0 0 1,1 0-1,-1 0 0,1 0 1,0 0-1,-1 0 0,1 0 1,0-1-1,-1 1 0,1 0 1,0-1-1,0 1 0,-1-1 1,1 0-1,0 0 0,0 0 1,0 0-1,0 0 0,0 0 1,-1 0-1,1 0 0,2-1 1,4 0 38,-1-1 0,1 0 0,-1 0 0,1 0 0,-1-1 0,0 0 0,10-5 0,2-6-51,0 0 0,-1-2 0,-1 0 0,0 0 0,-1-2 0,-1 0 0,-1-1 0,0 0 0,12-26 0,-44 126 0,15-71 0,1 0 0,1 0 0,0 0 0,0 19 0,1-27 0,0 0 0,0 0 0,0 0 0,0 0 0,1 0 0,-1 0 0,1-1 0,-1 1 0,1 0 0,-1 0 0,1 0 0,0-1 0,0 1 0,0 0 0,0-1 0,0 1 0,1-1 0,-1 1 0,0-1 0,1 0 0,-1 0 0,1 1 0,-1-1 0,1 0 0,-1 0 0,1 0 0,0-1 0,0 1 0,-1 0 0,1-1 0,0 1 0,3 0 0,2-1 0,0 0 0,0-1 0,0 0 0,0 0 0,0 0 0,-1-1 0,1 0 0,0 0 0,-1-1 0,0 0 0,1 0 0,-1 0 0,-1-1 0,1 0 0,0 0 0,-1 0 0,0-1 0,0 0 0,0 0 0,5-7 0,2-3 0,-1 0 0,0-1 0,-1-1 0,-1 0 0,0 0 0,7-23 0,-21 56 0,0 0 0,1 0 0,0 0 0,2 0 0,0 1 0,1-1 0,0 1 0,3 23 0,-2-39-153,0 0 1,0 0-1,1 0 1,-1 0-1,0-1 0,1 1 1,-1 0-1,1 0 1,-1 0-1,1 0 1,-1-1-1,1 1 0,0 0 1,-1-1-1,1 1 1,0 0-1,0-1 0,-1 1 1,1-1-1,0 1 1,0-1-1,0 0 0,0 1 1,-1-1-1,1 0 1,0 1-1,0-1 1,0 0-1,0 0 0,0 0 1,0 0-1,0 0 1,0 0-1,0 0 0,0 0 1,0 0-1,0-1 1,0 1-1,2-1-582,-1 1 1,0-1-1,0 0 0,0 0 1,0 0-1,0 0 0,0 0 1,0 0-1,-1-1 1,1 1-1,0 0 0,-1-1 1,1 0-1,2-2 0,5-16-11954</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49.905"/>
    </inkml:context>
    <inkml:brush xml:id="br0">
      <inkml:brushProperty name="width" value="0.025" units="cm"/>
      <inkml:brushProperty name="height" value="0.025" units="cm"/>
    </inkml:brush>
  </inkml:definitions>
  <inkml:trace contextRef="#ctx0" brushRef="#br0">1 1 14958,'0'0'15247,"4"35"-22486,10-25 576,2-2-8071</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0.573"/>
    </inkml:context>
    <inkml:brush xml:id="br0">
      <inkml:brushProperty name="width" value="0.025" units="cm"/>
      <inkml:brushProperty name="height" value="0.025" units="cm"/>
    </inkml:brush>
  </inkml:definitions>
  <inkml:trace contextRef="#ctx0" brushRef="#br0">71 250 9161,'0'0'17937,"-8"11"-17014,-2 3-477,1 1 1,0 1-1,-10 22 0,16-31-298,1-1-1,0 0 1,-1 1-1,2 0 1,-1-1-1,1 1 1,0 0 0,1 0-1,-1 0 1,1-1-1,1 1 1,-1 0-1,1 0 1,3 9 0,-2-13-138,-1 0 1,1 0-1,1 0 1,-1 0-1,0-1 1,1 1-1,-1-1 1,1 0-1,0 0 1,-1 0-1,1 0 1,0 0-1,1 0 1,-1-1-1,0 1 1,0-1-1,1 0 1,-1 0-1,0 0 1,1-1-1,-1 1 1,5-1-1,7 2 6,0-1 0,0-1-1,29-3 1,-30 1-28,0-1 1,0 0 0,0-1-1,-1 0 1,0-1-1,0-1 1,0 0-1,0-1 1,-1 0 0,0-1-1,-1-1 1,0 1-1,0-2 1,-1 0-1,0 0 1,0 0-1,-1-1 1,-1-1 0,0 0-1,-1 0 1,0 0-1,0-1 1,-1 0-1,-1 0 1,-1-1 0,0 1-1,3-15 1,-6 13 36,0 1-1,0-1 1,-1 1 0,-1-1 0,-1 1 0,0-1 0,-1 1 0,0 0 0,-9-22 0,11 32-22,-1 1 1,1-1-1,-1 0 0,0 1 0,-1-1 1,1 1-1,-1-1 0,1 1 0,-1 0 1,0 0-1,0 0 0,0 1 1,-1-1-1,1 1 0,0 0 0,-1 0 1,0 0-1,1 0 0,-1 0 0,0 1 1,0 0-1,0 0 0,0 0 1,0 0-1,0 0 0,-1 1 0,1 0 1,0 0-1,0 0 0,0 1 0,0-1 1,0 1-1,0 0 0,0 0 0,0 0 1,0 0-1,-7 5 0,3-3-5,1 1-1,-1 1 0,1-1 1,0 1-1,1 1 1,-1-1-1,1 1 0,0 0 1,0 0-1,-5 9 0,8-11 10,0-1-1,0 1 1,1 0-1,0 0 1,0 0-1,0 0 1,0 1-1,0-1 1,1 0-1,0 1 0,0 0 1,0-1-1,0 1 1,1-1-1,0 1 1,0 0-1,0-1 1,0 1-1,1-1 1,1 7-1,0-7-5,0-1-1,1 0 1,-1 1-1,1-1 1,-1 0 0,1 0-1,0-1 1,0 1-1,1-1 1,-1 1-1,0-1 1,1 0 0,-1 0-1,1 0 1,0-1-1,0 0 1,7 2-1,75 15-648,-72-16 384,16 2-323,-13-3 403,-1 1 0,1 1-1,26 8 1,-40-10 170,0 0 1,0 0-1,0 0 1,-1 0-1,1 1 0,-1-1 1,1 1-1,-1 0 0,1-1 1,-1 1-1,0 0 0,0 0 1,0 1-1,0-1 0,0 0 1,0 1-1,-1-1 0,1 1 1,-1-1-1,0 1 0,1 0 1,-1 0-1,0-1 1,-1 1-1,1 0 0,0 5 1,-1 0 28,-1 1-1,0 0 1,0-1 0,-4 14 0,-3 26 172,8-47-181,1-1 1,-1 1-1,0-1 0,0 1 0,0-1 0,1 1 0,-1-1 1,0 1-1,1-1 0,-1 1 0,0-1 0,1 1 0,-1-1 1,1 1-1,-1-1 0,1 0 0,-1 1 0,1-1 0,-1 0 1,1 1-1,-1-1 0,1 0 0,-1 0 0,1 1 0,-1-1 1,1 0-1,0 0 0,-1 0 0,1 0 0,-1 0 1,1 0-1,0 0 0,-1 0 0,1 0 0,-1 0 0,1 0 1,0 0-1,-1-1 0,1 1 0,-1 0 0,1 0 0,-1-1 1,1 1-1,-1 0 0,2-1 0,27-13 100,-18 4-96,-1 0-1,0-1 1,0 0 0,-1-1-1,-1 0 1,0 0 0,0 0-1,-1-1 1,-1 0 0,0-1 0,5-19-1,2-12-10,-2 0-1,6-56 1,-31 129-135,-14 42 0,22-46 255,1 0 1,1 0-1,1 0 0,0 28 1,2-43-141,1-1 0,1 0 0,-1 0 0,1 0 0,1 0 0,-1 0 0,2 0 0,-1-1 0,1 1 0,0 0 0,0-1 0,1 0 0,0 0 0,1 0 0,-1 0 0,8 7 0,0-6-1464,-11-15-1670,-15-18 6,-44-41 2264,-37-47 6388,95 113-5423,-1-1 0,1 1-1,0 0 1,0 0 0,-1 0 0,1-1 0,0 1 0,0 0 0,0 0-1,0-1 1,-1 1 0,1 0 0,0 0 0,0-1 0,0 1-1,0 0 1,0 0 0,0-1 0,0 1 0,0 0 0,0-1-1,0 1 1,0 0 0,0-1 0,0 1 0,0 0 0,0 0-1,0-1 1,0 1 0,0 0 0,0-1 0,0 1 0,0 0-1,0 0 1,0-1 0,1 1 0,-1 0 0,0 0 0,0-1-1,0 1 1,1 0 0,-1 0 0,0 0 0,0-1 0,1 1-1,-1 0 1,0 0 0,0 0 0,1 0 0,21-1 739,28 12-964,68 14-1171,-37-19-4378,-15-5-4262</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7.730"/>
    </inkml:context>
    <inkml:brush xml:id="br0">
      <inkml:brushProperty name="width" value="0.025" units="cm"/>
      <inkml:brushProperty name="height" value="0.025" units="cm"/>
    </inkml:brush>
  </inkml:definitions>
  <inkml:trace contextRef="#ctx0" brushRef="#br0">308 125 10346,'-10'-1'511,"-133"-8"4552,125 6-4300,1 0 0,-1 0 1,1-2-1,0 0 0,-30-14 0,46 19-662,-1 0 0,1-1-1,0 1 1,0-1-1,0 1 1,0-1 0,0 1-1,0-1 1,1 0-1,-1 0 1,0 1 0,0-1-1,0 0 1,1 0-1,-1 0 1,0 0 0,1 0-1,-1 0 1,1 0 0,-1 0-1,1 0 1,-1 0-1,1 0 1,0 0 0,-1 0-1,1-2 1,0 1-16,1 1 1,0 0 0,0-1-1,-1 1 1,1 0-1,0 0 1,0 0-1,0 0 1,0-1 0,0 1-1,0 0 1,0 1-1,1-1 1,-1 0 0,0 0-1,0 0 1,2 0-1,7-3 178,0 0-1,-1 0 0,1 1 0,15-3 0,9 1 136,-1 1-1,58 1 0,-82 3-363,-1 0 0,1 1 0,-1 0 1,1 0-1,-1 1 0,1 0 0,-1 0 0,0 1 0,0 0 1,0 0-1,-1 1 0,1 0 0,-1 1 0,0 0 0,0 0 0,8 7 1,-12-8-15,0 0 0,-1 1 0,1-1 0,-1 1 0,0 0 0,0 0 0,-1 0 0,1 0 0,-1 0 0,0 0 0,-1 0 0,1 0 0,-1 0 0,0 0 0,0 0 0,0 1 0,-1-1 0,0 0 0,0 0 0,0 0 0,-1 0 0,-3 8 1,-2 4 33,-1 0 1,0-1 0,-1-1 0,-1 0 0,-13 16 0,-7 4 120,-71 62 1,0 0 1357,100-96-1504,-1 0 1,1 1-1,-1-1 0,1 1 0,0-1 0,0 1 0,0 0 0,0-1 1,0 1-1,0 0 0,0 0 0,0 0 0,0 0 0,1-1 1,-1 1-1,1 0 0,0 0 0,-1 0 0,1 4 0,1-4-8,-1-1 0,1 0-1,0 0 1,0 0 0,0 0 0,-1 0-1,1 0 1,0 0 0,0 0-1,0-1 1,0 1 0,0 0 0,0 0-1,1-1 1,-1 1 0,0-1-1,0 1 1,0-1 0,1 1 0,-1-1-1,0 0 1,2 1 0,11 0 82,0 0 0,0 0 0,0-1 0,15-2 0,-1-1-176,-1-1 1,54-16-1,5-14-5635,-85 34 5282,0-1-1,1 1 1,-1-1-1,0 1 0,1-1 1,-1 0-1,0 0 0,0 0 1,0 0-1,1 0 1,-1 0-1,0 0 0,0 0 1,-1 0-1,1 0 0,0 0 1,0-1-1,0 1 1,-1 0-1,1-1 0,-1 1 1,1 0-1,0-3 0,-1-9-6657</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8.075"/>
    </inkml:context>
    <inkml:brush xml:id="br0">
      <inkml:brushProperty name="width" value="0.025" units="cm"/>
      <inkml:brushProperty name="height" value="0.025" units="cm"/>
    </inkml:brush>
  </inkml:definitions>
  <inkml:trace contextRef="#ctx0" brushRef="#br0">60 29 13485,'0'0'5413,"-56"-27"-2819,53 26 481,16 1-2658,16 7-33,12 3-256,13-5 0,6-2-288,5-3-1602,-3 0-2722,-2-8-3523</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8.576"/>
    </inkml:context>
    <inkml:brush xml:id="br0">
      <inkml:brushProperty name="width" value="0.025" units="cm"/>
      <inkml:brushProperty name="height" value="0.025" units="cm"/>
    </inkml:brush>
  </inkml:definitions>
  <inkml:trace contextRef="#ctx0" brushRef="#br0">117 138 18385,'-10'9'2312,"5"-5"-2058,-10 9 1024,0 1 0,-21 25 1,32-35-1003,0 1 1,1 0-1,-1 0 1,1 0 0,0 0-1,1 1 1,-1-1 0,1 1-1,0-1 1,1 1-1,-1 0 1,1 0 0,0 0-1,1 0 1,-1 8 0,2-12-262,-1-1 0,0 1 1,1-1-1,-1 0 0,0 1 0,1-1 1,0 1-1,-1-1 0,1 0 1,0 0-1,0 0 0,0 1 0,-1-1 1,1 0-1,0 0 0,1 0 1,-1 0-1,0 0 0,0-1 1,0 1-1,0 0 0,3 1 0,0-1-5,1 1 0,-1-1 0,1 0 0,-1 0-1,1 0 1,-1-1 0,8 1 0,-1-2-103,0 1 1,0-1 0,0-1 0,0 0 0,17-6 0,-20 5-38,0-1 0,-1 1 0,1-2 0,-1 1 0,0-1 0,0 0 0,-1 0 0,1-1 0,-1 0 0,0 0 0,-1-1 0,1 1 0,-1-1 0,-1 0 0,1-1 0,-1 1 0,-1-1 0,1 0 0,-1 0 0,-1 0 1,1 0-1,-1-1 0,-1 1 0,0 0 0,1-13 0,-2 21 145,0-1 1,0 1 0,1-1 0,-1 1-1,0-1 1,0 1 0,0-1 0,0 1 0,0-1-1,0 1 1,0-1 0,0 1 0,0-1-1,0 1 1,-1-1 0,1 1 0,0-1-1,0 1 1,0-1 0,-1 1 0,1-1 0,0 1-1,0-1 1,-1 1 0,1 0 0,0-1-1,-1 1 1,1 0 0,-1-1 0,1 1-1,0 0 1,-1-1 0,1 1 0,-2-1 0,-12 13 379,-11 29 184,20-32-430,0 1 0,1-1 1,1 1-1,-1 1 0,1-1 0,1 0 0,0 1 0,1-1 0,0 1 0,0-1 0,2 16 0,-1-25-138,1 1 0,0-1 0,0 0 0,-1 0 0,1 0 0,0 0 0,0 0 0,0 0 0,0 0 0,0 0 0,0 0 0,0 0 0,1-1 0,-1 1 0,0 0 0,0-1 0,1 1 0,-1-1 0,0 1 0,1-1 0,-1 0 0,0 1 0,1-1 0,-1 0 0,0 0 0,1 0 0,-1 0 0,1 0 0,1-1 0,41-7 11,-35 4-321,-1-1 1,1 1-1,-1-2 1,0 1-1,-1-1 0,1 0 1,-1-1-1,0 0 0,-1 0 1,0 0-1,0-1 0,0 0 1,-1 0-1,0 0 0,-1-1 1,0 0-1,0 0 0,2-10 1,1-3-619,-1-1 0,-1 1 0,3-31 0,-4-22 1787,-4 75-640,0 37 1382,0-17-1170,3 61 662,-3-78-1056,0 1 0,1-1 0,-1 0 0,1 0 0,0 0 1,0 0-1,0 0 0,0 0 0,0 0 0,1 0 0,0-1 1,-1 1-1,1 0 0,0-1 0,0 0 0,0 1 0,1-1 0,-1 0 1,0 0-1,5 3 0,-4-4-29,-1 0 0,1-1 0,-1 1 1,1-1-1,-1 0 0,1 0 0,-1 0 0,1 0 0,0 0 0,-1 0 1,1 0-1,-1-1 0,1 0 0,-1 1 0,1-1 0,-1 0 0,0 0 1,1 0-1,-1 0 0,0-1 0,0 1 0,3-3 0,-3 3-37,0-1-1,1 0 1,-1 1-1,1 0 1,-1 0-1,1-1 1,0 2-1,0-1 1,-1 0-1,1 0 1,0 1-1,0 0 1,4-1-1,-6 4 47,0 0-1,-1 0 0,1 0 0,-1-1 0,0 1 1,0 0-1,0 0 0,0 0 0,0 0 0,-2 3 0,-13 38 1560,12-38-1466,1 0 1,-1 0-1,1 1 0,0-1 1,1 1-1,0-1 0,-1 11 0,2-17-155,0 1 0,1-1-1,-1 0 1,0 1 0,1-1-1,-1 1 1,0-1 0,1 0-1,-1 1 1,1-1 0,-1 0-1,0 1 1,1-1 0,-1 0-1,1 0 1,-1 1 0,1-1-1,-1 0 1,1 0 0,-1 0-1,1 0 1,0 0 0,-1 0-1,1 0 1,-1 0 0,1 0-1,-1 0 1,1 0 0,-1 0-1,1 0 1,-1 0 0,1-1-1,-1 1 1,1 0 0,-1 0-1,1 0 1,-1-1 0,1 1-1,-1 0 1,0-1 0,2 0-1,21-11-1891,24-29-6151,-22 13-779</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8.905"/>
    </inkml:context>
    <inkml:brush xml:id="br0">
      <inkml:brushProperty name="width" value="0.025" units="cm"/>
      <inkml:brushProperty name="height" value="0.025" units="cm"/>
    </inkml:brush>
  </inkml:definitions>
  <inkml:trace contextRef="#ctx0" brushRef="#br0">96 0 12236,'0'0'8498,"-5"13"-6923,-17 44 859,3 1-1,-13 73 1,25-93-1969,2 0 0,0 65 0,5-99-491,0 0 0,1-1-1,0 1 1,0 0 0,0 0-1,0 0 1,1-1 0,-1 1 0,1-1-1,0 1 1,0-1 0,0 0-1,1 1 1,-1-1 0,4 3-1,-4-5-193,-1 0-1,0 1 0,1-1 1,0 0-1,-1 0 0,1 0 1,0 0-1,-1-1 0,1 1 1,0 0-1,0-1 1,0 1-1,0-1 0,2 0 1,-2 0-230,-1 0 0,1 0 1,0 0-1,0-1 0,0 1 1,-1-1-1,1 1 0,0-1 1,0 0-1,-1 1 0,1-1 1,-1 0-1,1 0 0,-1 0 1,1-1-1,-1 1 0,2-2 1,12-16-6048</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9:59.232"/>
    </inkml:context>
    <inkml:brush xml:id="br0">
      <inkml:brushProperty name="width" value="0.025" units="cm"/>
      <inkml:brushProperty name="height" value="0.025" units="cm"/>
    </inkml:brush>
  </inkml:definitions>
  <inkml:trace contextRef="#ctx0" brushRef="#br0">181 1 16432,'0'0'2001,"-4"14"44,-11 50-163,3 1 1,3 1-1,3 0 0,3 112 1,4-164-2111,0-1 0,1 1 0,0-1 0,1 0-1,0 0 1,9 21 0,-13-40-8224,-13-20 4034,-25-36-94,-16-27 6794,10-2 7202,45 91-9385,-1-1-1,1 1 0,0 0 0,0-1 0,0 1 0,0 0 0,0-1 0,0 1 1,0-1-1,0 1 0,0 0 0,0-1 0,0 1 0,0 0 0,0-1 0,0 1 1,0 0-1,0-1 0,1 1 0,-1 0 0,0-1 0,0 1 0,0 0 0,0 0 1,1-1-1,-1 1 0,0 0 0,0-1 0,1 1 0,-1 0 0,0 0 0,0 0 1,1-1-1,-1 1 0,0 0 0,1 0 0,-1 0 0,0 0 0,1-1 0,-1 1 1,0 0-1,1 0 0,23-1 810,24 9-1044,40 11-834,-27-15-5726,-17-4-4050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0.135"/>
    </inkml:context>
    <inkml:brush xml:id="br0">
      <inkml:brushProperty name="width" value="0.025" units="cm"/>
      <inkml:brushProperty name="height" value="0.025" units="cm"/>
    </inkml:brush>
  </inkml:definitions>
  <inkml:trace contextRef="#ctx0" brushRef="#br0">1 11 13421,'0'0'14675,"7"10"-13469,-2-4-1096,-1 1 0,0 0 0,0 0 0,-1 0-1,0 0 1,0 0 0,0 1 0,-1 0 0,0-1 0,-1 1-1,0 0 1,0 0 0,0 10 0,-1-15-30,-1 1-1,2 0 1,-1 0 0,0 0 0,1 0-1,0 0 1,-1 0 0,2-1 0,-1 1-1,0 0 1,1-1 0,2 5 0,-3-7-61,1 1 1,-1-1 0,1 0 0,-1 0 0,1 0 0,0 0 0,-1 0 0,1 0 0,0 0 0,0 0 0,0-1 0,0 1 0,0-1 0,0 1-1,0-1 1,-1 0 0,1 0 0,0 0 0,0 0 0,0 0 0,0 0 0,0-1 0,0 1 0,0-1 0,0 1 0,2-2 0,9-2 16,-1-1 0,0 0 1,0-1-1,-1 0 0,0-1 1,0-1-1,0 1 0,-1-2 1,13-13-1,-5 5-94,-1-2 1,-1 0-1,-1-1 0,13-23 0,-32 62 91,-5 11 16,1 0 0,2 0 0,1 1 0,-2 34 0,8-64-49,-1 1 0,0-1 0,1 1 0,-1-1 0,1 1 0,-1-1 0,1 0 0,0 1 0,-1-1 0,1 0 0,0 1 0,0-1 0,0 0 0,0 0 0,0 0 0,0 0 0,1 0 0,-1 0 0,0 0 0,0 0 0,1-1 0,-1 1 0,0 0 0,1-1 0,-1 1 0,1-1 0,-1 1 0,1-1 0,-1 0 0,1 0 0,-1 1 0,1-1 0,-1 0 0,1-1 0,-1 1 0,1 0 0,-1 0 0,1-1 0,-1 1 0,1 0 0,1-2 0,5 0 0,0 0 0,1 0 0,-1-1 0,0-1 0,-1 1 0,9-6 0,0-1-128,0-2-1,-1 0 1,18-18-1,-29 26 78,0-1 1,0 1-1,0-1 0,-1 0 0,1 0 0,-1 0 1,0 0-1,0 0 0,-1-1 0,0 1 0,0-1 1,0 0-1,-1 0 0,2-11 0,-3 17 28,0 0-1,0 0 1,-1-1-1,1 1 1,0 0-1,0 0 1,-1 0 0,1 0-1,0 0 1,0 0-1,-1-1 1,1 1-1,0 0 1,-1 0-1,1 0 1,0 0 0,0 0-1,-1 0 1,1 0-1,0 0 1,-1 0-1,1 0 1,0 1-1,0-1 1,-1 0 0,1 0-1,0 0 1,-1 0-1,1 0 1,0 0-1,0 1 1,0-1 0,-1 0-1,1 0 1,0 0-1,0 1 1,-1-1-1,1 0 1,0 0-1,0 0 1,0 1 0,0-1-1,0 0 1,-1 1-1,1-1 1,0 0-1,0 0 1,0 1-1,0-1 1,0 1 0,-12 13-58,6-5-72,1 1 0,0 0 0,0 0 0,-3 12 0,5 6-6230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0.715"/>
    </inkml:context>
    <inkml:brush xml:id="br0">
      <inkml:brushProperty name="width" value="0.025" units="cm"/>
      <inkml:brushProperty name="height" value="0.025" units="cm"/>
    </inkml:brush>
  </inkml:definitions>
  <inkml:trace contextRef="#ctx0" brushRef="#br0">72 1 15246,'0'0'5088,"-5"11"-2152,2-4-2665,-32 93 5217,32-90-5294,0 1 0,1-1 0,1 1 0,0-1 0,0 1-1,1 0 1,0-1 0,1 1 0,2 11 0,1 2-2450,0 0 1,-2 0-1,-1 1 0,-1 29 1,-1-12 1799,2-48 452,0 0 0,0 0 1,1 1-1,-1-1 0,1 0 0,1 1 0,2-6 0,8-21-509,-8 3-17,-2 1 1,0-1-1,-2 0 0,-2-36 1,-3 52 1320,-3 17 716,-5 21 1015,-3 29 505,6-24-1594,2 0 0,0 0 0,2 0 0,-1 35-1,6-64-1487,0 1-1,0-1 0,0 1 0,1-1 0,-1 1 0,0-1 1,1 1-1,-1-1 0,1 1 0,0-1 0,-1 0 1,1 0-1,0 1 0,0-1 0,0 0 0,0 0 0,0 0 1,0 0-1,0 0 0,0 0 0,0 0 0,0 0 1,1 0-1,-1 0 0,0-1 0,3 2 0,25 2-9242,-14-5 1638</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1.075"/>
    </inkml:context>
    <inkml:brush xml:id="br0">
      <inkml:brushProperty name="width" value="0.025" units="cm"/>
      <inkml:brushProperty name="height" value="0.025" units="cm"/>
    </inkml:brush>
  </inkml:definitions>
  <inkml:trace contextRef="#ctx0" brushRef="#br0">0 0 2242,'0'0'10954</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1.416"/>
    </inkml:context>
    <inkml:brush xml:id="br0">
      <inkml:brushProperty name="width" value="0.025" units="cm"/>
      <inkml:brushProperty name="height" value="0.025" units="cm"/>
    </inkml:brush>
  </inkml:definitions>
  <inkml:trace contextRef="#ctx0" brushRef="#br0">18 1 14157,'0'0'11702,"-2"9"-9839,-5 37-646,2 1 1,2-1-1,5 90 0,-2-134-1333,1 0 0,-1-1 0,0 1 0,1 0 0,-1-1 1,1 1-1,-1 0 0,1-1 0,0 1 0,-1-1 0,1 1 0,0-1 0,0 1 1,0-1-1,0 0 0,1 0 0,-1 1 0,0-1 0,0 0 0,1 0 0,-1 0 0,1 0 1,-1 0-1,1 0 0,-1-1 0,1 1 0,0-1 0,-1 1 0,1-1 0,1 1 0,-1-1-354,-1 0 0,1 0 0,-1 0 0,1 0-1,-1-1 1,1 1 0,-1 0 0,1-1-1,-1 1 1,0-1 0,1 0 0,-1 1-1,0-1 1,1 0 0,-1 0 0,0 0-1,0 0 1,0 0 0,0 0 0,0 0-1,0 0 1,0 0 0,1-2 0,8-13-7730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1.760"/>
    </inkml:context>
    <inkml:brush xml:id="br0">
      <inkml:brushProperty name="width" value="0.025" units="cm"/>
      <inkml:brushProperty name="height" value="0.025" units="cm"/>
    </inkml:brush>
  </inkml:definitions>
  <inkml:trace contextRef="#ctx0" brushRef="#br0">0 1 16976,'0'0'11307,"22"38"-17681,1-9 1537,1 0-3843</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02.446"/>
    </inkml:context>
    <inkml:brush xml:id="br0">
      <inkml:brushProperty name="width" value="0.025" units="cm"/>
      <inkml:brushProperty name="height" value="0.025" units="cm"/>
    </inkml:brush>
  </inkml:definitions>
  <inkml:trace contextRef="#ctx0" brushRef="#br0">170 275 16624,'0'0'2135,"-9"-2"411,4 0-2294,0 1-1,0 0 0,1 0 0,-1 1 0,-1-1 0,1 1 0,0 0 0,0 0 1,0 1-1,0-1 0,0 1 0,0 0 0,0 1 0,1-1 0,-1 1 0,0 0 0,1 0 1,-1 0-1,1 1 0,0 0 0,-1-1 0,1 2 0,1-1 0,-7 7 0,5-5-38,1 1 0,0 0 0,1 0 0,-1 0 0,1 0 0,0 1 0,1 0-1,0-1 1,0 1 0,0 0 0,1 0 0,0 0 0,0 0 0,1 9 0,0-13-177,0 1 1,0-1 0,1 0 0,-1 0 0,1 0 0,0 0 0,0 0 0,0 0-1,0-1 1,1 1 0,-1 0 0,1 0 0,0-1 0,0 1 0,0-1 0,0 0-1,0 1 1,0-1 0,0 0 0,1 0 0,-1 0 0,1-1 0,0 1 0,-1-1-1,1 1 1,0-1 0,0 0 0,0 0 0,0 0 0,0 0 0,0-1 0,0 1-1,5-1 1,1 1-28,0-1 0,0-1-1,1 1 1,-1-2-1,-1 1 1,1-1 0,0 0-1,0-1 1,-1 0-1,1 0 1,-1-1 0,0 0-1,0-1 1,0 1 0,-1-2-1,0 1 1,0-1-1,0 0 1,-1 0 0,1-1-1,-2 0 1,6-7 0,-1 0-34,-1 0 1,0 0 0,-2-1 0,0 0 0,0 0 0,-1-1 0,-1 1 0,-1-1 0,0-1 0,-1 1 0,1-23 0,-3 25 19,-1-1 1,0 1-1,-2 0 1,1-1-1,-2 1 1,-7-27 0,9 38-5,-1 0 0,1-1 0,0 1 0,-1 0 0,1 0-1,-1 0 1,0 0 0,0 0 0,0 0 0,-1 1 0,1-1 0,0 1 0,-1-1 0,0 1 0,0 0 0,0 0 0,1 0 0,-2 1 0,1-1 0,0 1 0,0-1 0,0 1 0,-1 0 0,1 0 0,-1 1 0,1-1 0,-1 1 0,1-1 0,0 1 0,-1 0 0,1 0 0,-1 1 0,1-1 0,-6 2 0,5 0 3,-1 0 0,1 0 0,-1 0 1,1 0-1,0 1 0,0 0 1,0 0-1,0 0 0,1 0 0,-1 1 1,1 0-1,0-1 0,0 1 1,0 0-1,0 0 0,1 1 0,-1-1 1,-2 8-1,4-10-15,0 1 0,0 0 0,-1 0-1,1 0 1,1 0 0,-1 0 0,0 0 0,1 0 0,0 0 0,-1 0 0,1 0-1,0 0 1,1 0 0,-1 0 0,1 0 0,-1 0 0,1 0 0,0-1 0,0 1 0,0 0-1,0 0 1,0 0 0,1-1 0,0 1 0,-1-1 0,1 1 0,0-1 0,0 0-1,0 1 1,4 2 0,47 25-1561,-35-20 852,-1 0 1,0 1-1,17 14 1,-29-21 666,0 1 0,-1-1 0,0 1 0,0 0 0,0 0 0,0 0 0,-1 1 0,0-1 0,0 1 0,-1 0 0,1 0 0,-1 0 0,-1 0 0,2 8 0,-1 4 362,-1 1 0,0 0 0,-2 0 0,-3 20 0,0 27 875,4-66-1173,0 0 0,0 1 0,0-1 0,0 0 0,1 1 0,-1-1 0,0 0 0,0 0 0,0 1-1,0-1 1,0 0 0,1 1 0,-1-1 0,0 0 0,0 0 0,0 0 0,1 1 0,-1-1 0,0 0 0,1 0 0,-1 0-1,0 0 1,0 1 0,1-1 0,-1 0 0,0 0 0,1 0 0,-1 0 0,0 0 0,0 0 0,1 0 0,-1 0 0,0 0 0,1 0-1,-1 0 1,0 0 0,1 0 0,-1 0 0,0 0 0,1 0 0,-1 0 0,0 0 0,0-1 0,1 1 0,-1 0 0,0 0 0,1 0-1,-1 0 1,0-1 0,0 1 0,1 0 0,-1 0 0,0 0 0,0-1 0,0 1 0,1-1 0,16-11-641,-3-4-765,-1 0 0,-1-1 0,0 0 0,-2-1 0,0 0 0,0 0 0,-2-1 0,12-38 0,-5 0 459,16-109 1,-31 166 868,3-22-217,0-13 4817,-4 22 194,-9 38-2632,2 3-1560,2-1 0,1 1 0,1 0-1,1 0 1,2 38 0,1-54-442,0 1-1,1-1 1,1 1 0,0-1-1,1 1 1,0-1-1,1 0 1,0 0-1,1-1 1,0 1 0,1-1-1,1 0 1,-1-1-1,11 13 1,-15-21-157,-1 0 0,0-1 0,1 1 0,-1-1 0,1 0 0,0 1 0,-1-1 0,1 0 0,0 0 0,0 0 0,-1 0 0,1 0 0,0-1 0,3 2 0,-5-2-47,1 0 0,-1-1 0,1 1 0,-1 0 0,1 0 1,-1 0-1,1 0 0,-1-1 0,1 1 0,-1 0 0,1-1 0,-1 1 0,0 0 1,1-1-1,-1 1 0,0 0 0,1-1 0,-1 1 0,0-1 0,1 1 0,-1 0 1,0-1-1,0 1 0,1-1 0,-1 1 0,0-1 0,0 1 0,0-1 0,0 1 1,0-1-1,0 1 0,0-1 0,0 0 0,1-4-411,-1 1-1,-1-1 0,1 1 1,-1 0-1,0-1 1,0 1-1,0 0 0,0-1 1,-1 1-1,1 0 1,-4-6-1,-7-7 164,0-1-1,-25-25 1,-33-25 4349,20 20 1802,51 45-3597,9 5-1670,11 5-413,14 7 21,50 12 0,-2-11-3614,-33-13-2195</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1.737"/>
    </inkml:context>
    <inkml:brush xml:id="br0">
      <inkml:brushProperty name="width" value="0.025" units="cm"/>
      <inkml:brushProperty name="height" value="0.025" units="cm"/>
    </inkml:brush>
  </inkml:definitions>
  <inkml:trace contextRef="#ctx0" brushRef="#br0">1 409 15310,'0'0'4239,"7"-11"-2402,83-114 1560,68-103 12,-128 184-2715,-30 44-689,0 0-1,0 0 1,0 0-1,0 0 1,0 1-1,0-1 1,0 0 0,-1 0-1,1 0 1,0 0-1,0 0 1,0 0 0,0 1-1,0-1 1,0 0-1,0 0 1,0 0-1,0 0 1,0 1 0,0-1-1,0 0 1,0 0-1,0 0 1,0 0-1,0 0 1,0 1 0,0-1-1,0 0 1,0 0-1,0 0 1,0 0 0,0 0-1,0 1 1,1-1-1,-1 0 1,0 0-1,0 0 1,0 0 0,0 0-1,0 0 1,0 1-1,0-1 1,1 0 0,-1 0-1,0 0 1,0 0-1,0 0 1,0 0-1,0 0 1,1 0 0,-1 0-1,0 0 1,0 0-1,0 0 1,0 0-1,0 0 1,1 0 0,-1 0-1,0 0 1,0 0-1,0 0 1,0 0 0,1 0-1,-1 0 1,0 0-1,0 0 1,0 0-1,0 3 43,-2 29 209,-2 0 0,-1 0 1,-12 39-1,-1 9-91,-18 114 11,-75 231 0,108-417-164,3-5-8,-1-1 1,0 1 0,1-1-1,-1 1 1,0-1-1,0 1 1,0-1-1,-1 0 1,1 1 0,0-1-1,-1 0 1,1 0-1,-1 0 1,-4 3 0,5-30 283,2-10-255,2 0 1,2 0-1,1 0 0,1 1 1,3 0-1,13-35 0,2 8-55,3 1-1,45-75 0,-55 106 12,33-41-1,-45 62 9,0 1 0,0 1 0,1-1 0,0 1 0,0 1 0,0-1 0,1 1 0,0 0 0,0 1 0,0 0 1,10-4-1,-18 8-1,1-1-1,0 1 1,0 0 0,-1-1 0,1 1 0,0 0 0,0 0 0,0 0 0,0-1 0,-1 1 0,1 0 0,0 0-1,0 0 1,0 0 0,0 0 0,-1 1 0,1-1 0,0 0 0,0 0 0,0 0 0,-1 1 0,1-1 0,0 1-1,0-1 1,-1 0 0,1 1 0,0-1 0,0 1 0,-1-1 0,1 1 0,-1 0 0,1-1 0,-1 1 0,1 0-1,-1-1 1,1 1 0,-1 0 0,1 0 0,-1-1 0,0 1 0,0 0 0,1 0 0,-1 1 0,-3 39 13,3-40-4,0-1-5,0 0 0,0 1 0,0-1-1,0 0 1,0 0 0,0 0 0,0 1 0,0-1-1,0 0 1,0 0 0,0 0 0,0 1 0,0-1-1,0 0 1,0 0 0,0 1 0,0-1 0,0 0-1,0 0 1,0 0 0,0 1 0,0-1 0,0 0-1,0 0 1,0 0 0,1 1 0,-1-1 0,0 0-1,0 0 1,0 0 0,0 0 0,0 1 0,1-1-1,-1 0 1,0 0 0,0 0 0,0 0 0,1 0-1,-1 0 1,0 0 0,0 0 0,0 1 0,1-1-1,-1 0 1,0 0 0,0 0 0,1 0 0,-1 0-1,0 0 1,0 0 0,0 0 0,1 0 0,-1 0-1,0-1 1,0 1 0,1 0 0,-1 0 0,0 0-1,0 0 1,1 0 0,0-1 1,6 0 9,0-1 0,0 0 0,-1-1 0,1 0 0,0 0-1,-1-1 1,0 1 0,0-1 0,10-8 0,49-48 9,-62 57-13,0 0 1,-1 0-1,1 0 1,0-1-1,-1 1 1,0-1-1,0 1 1,0-1-1,0 0 1,0 0-1,-1 0 1,1 0-1,0-5 1,-11 10 25,1 6-14,0 0 1,1 0 0,0 0 0,0 1 0,1 0 0,0 1 0,1-1-1,-1 1 1,2 0 0,-1 1 0,1-1 0,1 1 0,0 0-1,0 0 1,1 0 0,-2 18 0,4-27-10,1 0-1,-1 0 1,1 0 0,-1 0-1,1 0 1,-1-1 0,1 1-1,-1 0 1,1 0 0,0-1-1,0 1 1,-1 0 0,1-1 0,0 1-1,0-1 1,0 1 0,0-1-1,-1 1 1,1-1 0,0 0-1,0 1 1,0-1 0,0 0-1,0 0 1,0 0 0,0 0-1,0 0 1,0 0 0,0 0-1,0 0 1,0 0 0,0 0-1,0 0 1,0-1 0,1 0 0,40-9 201,31-32-118,-63 34-97,1 1-1,0 0 0,0 1 0,1 0 0,0 1 0,0 0 0,0 1 0,1 0 0,-1 1 0,1 0 0,20-1 0,-32 4 1,1 0-1,-1 0 1,1 0-1,-1 1 0,0-1 1,1 0-1,-1 1 0,0-1 1,1 1-1,-1-1 0,0 1 1,0 0-1,1 0 0,-1 0 1,0-1-1,0 1 0,0 0 1,0 0-1,0 0 0,0 1 1,0-1-1,-1 0 1,1 0-1,0 0 0,0 1 1,-1-1-1,1 0 0,-1 1 1,0-1-1,1 2 0,4 46 207,-5-45-136,16-32 421,-7 0-486,-3 0 0,0 0 0,-2 0 0,2-43 0,-5 54 0,-1 17-24,0-1 1,0 1-1,0-1 0,1 1 1,-1-1-1,0 1 0,0-1 1,0 1-1,1-1 0,-1 1 1,0-1-1,1 1 0,-1-1 1,0 1-1,1-1 0,-1 1 1,0 0-1,1-1 0,-1 1 1,1 0-1,-1-1 0,1 1 1,-1 0-1,1 0 0,-1-1 1,1 1-1,-1 0 0,1 0 1,-1 0-1,1 0 0,-1 0 1,1 0-1,-1 0 0,1 0 1,0 0-1,-1 0 0,1 0 1,-1 0-1,1 0 0,-1 0 1,1 0-1,-1 1 0,1-1 1,-1 0-1,1 0 0,-1 1 1,1-1-1,34 17-2799,-18-9 536,4-2-4258,-1-5-3662</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2.934"/>
    </inkml:context>
    <inkml:brush xml:id="br0">
      <inkml:brushProperty name="width" value="0.025" units="cm"/>
      <inkml:brushProperty name="height" value="0.025" units="cm"/>
    </inkml:brush>
  </inkml:definitions>
  <inkml:trace contextRef="#ctx0" brushRef="#br0">313 27 11082,'0'-1'255,"-1"-1"0,1 1-1,-1-1 1,1 1-1,-1-1 1,0 1-1,0 0 1,0-1-1,0 1 1,0 0-1,0 0 1,0 0 0,0 0-1,0 0 1,0 0-1,-1 0 1,1 0-1,0 0 1,-1 1-1,1-1 1,0 0-1,-1 1 1,1-1 0,-1 1-1,1 0 1,-1-1-1,0 1 1,1 0-1,-1 0 1,1 0-1,-1 0 1,1 0-1,-1 1 1,1-1 0,-1 0-1,1 1 1,-1-1-1,1 1 1,-3 0-1,0 2 17,0 0 1,0 0-1,0 0 0,1 0 0,-1 0 1,1 1-1,0-1 0,0 1 0,0 0 1,1 0-1,-4 7 0,-8 20 515,2 1 0,1 0 0,-9 47 0,-12 106 1076,20-108-1273,-14 79-56,0-8 527,-11 201 0,37-369-1300,-1-47-3544,0 50 1746,-1 1-1,0-1 1,-1 1-1,-6-18 1,-1 0-9787</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3.276"/>
    </inkml:context>
    <inkml:brush xml:id="br0">
      <inkml:brushProperty name="width" value="0.025" units="cm"/>
      <inkml:brushProperty name="height" value="0.025" units="cm"/>
    </inkml:brush>
  </inkml:definitions>
  <inkml:trace contextRef="#ctx0" brushRef="#br0">1 120 17360,'0'0'7720,"22"-48"-4645,-5 33-833,7 2-577,2 1-960,6 1-705,0 2 0,7 2 0,0 3 0,-2 4 0,3 0-1602,-2 0-2626,-7 4-2786,0-4-5126</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3.621"/>
    </inkml:context>
    <inkml:brush xml:id="br0">
      <inkml:brushProperty name="width" value="0.025" units="cm"/>
      <inkml:brushProperty name="height" value="0.025" units="cm"/>
    </inkml:brush>
  </inkml:definitions>
  <inkml:trace contextRef="#ctx0" brushRef="#br0">63 1 13485,'0'0'9566,"-7"8"-7879,6-7-1684,-38 51 2313,37-48-2184,0 0-1,0 0 1,0 0 0,0 0 0,1 0 0,0 0-1,0 1 1,0-1 0,0 0 0,1 1-1,0-1 1,-1 0 0,2 1 0,-1-1 0,0 0-1,2 6 1,-1-9-139,0 0 1,0 0-1,-1 0 0,1 0 0,0 0 1,0 0-1,0 0 0,0 0 0,1-1 1,-1 1-1,0 0 0,0-1 1,0 1-1,1-1 0,-1 1 0,0-1 1,0 0-1,1 1 0,-1-1 0,0 0 1,1 0-1,-1 0 0,0 0 1,1 0-1,-1 0 0,0 0 0,1-1 1,-1 1-1,2-1 0,40-11-1083,-29 4 402,-1 0-1,0-1 0,0 0 1,-1-1-1,0-1 0,-1 0 1,18-23-1,-58 76 4929,24-35-4084,0 1 0,1 0 0,0 0 0,0 1 0,1-1 0,0 1 0,-2 9 0,5-17-221,0-1 0,0 1 0,0 0 1,0-1-1,0 1 0,0-1 0,0 1 0,0-1 0,0 1 1,0 0-1,0-1 0,0 1 0,0-1 0,0 1 1,1-1-1,-1 1 0,0-1 0,0 1 0,1-1 1,-1 1-1,0-1 0,0 1 0,1-1 0,-1 1 0,1-1 1,-1 1-1,0-1 0,1 0 0,-1 1 0,1-1 1,-1 0-1,1 1 0,19-2-7768,2-8-8610</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4.213"/>
    </inkml:context>
    <inkml:brush xml:id="br0">
      <inkml:brushProperty name="width" value="0.025" units="cm"/>
      <inkml:brushProperty name="height" value="0.025" units="cm"/>
    </inkml:brush>
  </inkml:definitions>
  <inkml:trace contextRef="#ctx0" brushRef="#br0">123 0 14542,'0'0'9155,"-1"12"-7585,-21 95 1168,10-53-1638,2 1 0,-5 84-1,15-137-1091,1-1-1,-1 1 0,0 0 0,1-1 1,-1 1-1,1 0 0,0-1 0,0 1 1,-1-1-1,1 1 0,0-1 0,0 1 1,0-1-1,1 1 0,-1-1 0,0 0 1,0 0-1,1 0 0,-1 0 0,1 0 1,-1 0-1,1 0 0,-1 0 0,1 0 1,0-1-1,-1 1 0,1-1 0,0 1 1,-1-1-1,1 0 0,0 1 0,0-1 1,-1 0-1,3 0 0,13 0-91,-1 1 1,33-5-1,-19 1-421,-27 3 483,-1 0-1,1 0 0,0 0 0,-1 1 0,1-1 0,-1 0 0,1 1 0,-1 0 0,1 0 0,-1-1 0,1 2 0,-1-1 0,1 0 0,-1 0 0,0 1 0,0-1 0,0 1 0,4 3 0,-5-3 29,-1-1 0,1 1 0,0 0 0,-1 0 0,1-1 0,-1 1 0,1 0 0,-1 0 0,0-1 0,0 1 0,0 0 0,0 0 0,0 0 0,0 0 0,0-1 0,-1 1 0,1 0 0,-1 0 0,1-1 0,-1 1 0,0 0 0,1-1 0,-1 1 0,0 0 0,0-1 0,0 0 0,-1 1 0,1-1 0,0 1 0,-2 0 0,-2 3 90,0 0 1,0 0 0,-1-1 0,0 0-1,0 0 1,0 0 0,0-1 0,0 0 0,-1 0-1,0 0 1,1-1 0,-1 0 0,0-1-1,0 1 1,0-1 0,0-1 0,0 1 0,0-1-1,-1 0 1,1-1 0,0 0 0,0 0-1,-11-3 1,13 3-182,0-1 1,1 1-1,-1-1 0,1 0 0,-1 0 0,1 0 0,0 0 1,-1-1-1,1 0 0,0 1 0,1-2 0,-1 1 1,0 0-1,1-1 0,0 0 0,0 1 0,0-1 0,0-1 1,1 1-1,0 0 0,0-1 0,0 1 0,0-1 1,0 1-1,1-1 0,0 0 0,0 0 0,0 1 1,1-1-1,0 0 0,0 0 0,0 0 0,0 0 0,2-9 1,-1 12-382,0 0 1,1-1-1,-1 1 1,0 0 0,1 0-1,-1 0 1,1 0-1,-1 0 1,1 0 0,0 0-1,0 0 1,0 1 0,0-1-1,0 1 1,0 0-1,1-1 1,-1 1 0,0 0-1,1 0 1,-1 1-1,1-1 1,-1 0 0,1 1-1,-1-1 1,1 1-1,-1 0 1,4 0 0,26-2-7794</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4.648"/>
    </inkml:context>
    <inkml:brush xml:id="br0">
      <inkml:brushProperty name="width" value="0.025" units="cm"/>
      <inkml:brushProperty name="height" value="0.025" units="cm"/>
    </inkml:brush>
  </inkml:definitions>
  <inkml:trace contextRef="#ctx0" brushRef="#br0">1 204 13997,'0'0'8851,"11"-4"-5749,-2 2-2768,-1-1 0,0 0 0,0 0-1,0-1 1,0 0 0,0-1 0,-1 1 0,0-1 0,0-1 0,11-10 0,31-48-56,-45 58-242,-1 1 0,0-1 0,0 0 0,-1 0-1,0 0 1,0 0 0,0 0 0,-1 0 0,0 0 0,1-9-1,-2 15-11,0-1-1,0 1 1,-1 0-1,1-1 0,0 1 1,0 0-1,0 0 1,0-1-1,0 1 0,-1 0 1,1-1-1,0 1 1,0 0-1,0 0 1,-1-1-1,1 1 0,0 0 1,0 0-1,-1 0 1,1-1-1,0 1 0,-1 0 1,1 0-1,0 0 1,-1 0-1,1 0 0,0 0 1,-1-1-1,1 1 1,0 0-1,-1 0 0,1 0 1,0 0-1,-1 0 1,1 0-1,0 0 1,-1 1-1,1-1 0,0 0 1,-1 0-1,1 0 1,0 0-1,0 0 0,-1 0 1,1 1-1,0-1 1,-1 0-1,1 0 0,0 0 1,0 1-1,-1-1 1,1 1-1,-18 10 306,8 0-269,0 1 0,1 0 0,0 0 0,1 0 1,1 1-1,0 0 0,1 1 0,0 0 0,1 0 0,0 0 0,1 0 1,1 1-1,0 0 0,0 16 0,3-29-60,0 0 0,-1-1 0,1 1 0,1 0 0,-1-1 0,0 1 0,0 0 0,1 0 0,-1-1 0,1 1 0,-1-1 0,1 1 0,0 0 0,-1-1 0,1 1 0,0-1 0,0 0 0,0 1 0,0-1 0,1 0 0,-1 1 0,0-1 0,2 1 0,0-1 0,-1 0 0,1 0 0,-1 0 0,1 0 0,0 0 0,-1-1 0,1 1 0,0-1 0,-1 0 0,1 0 0,0 0 0,0 0 0,3-1 0,3-1 0,-1 0 0,1 0 0,-1-1 0,1 0 0,-1 0 0,0-1 0,0 0 0,10-7 0,-5 0 0,-1 0 0,1-1 0,-2-1 0,1 1 0,-2-2 0,0 0 0,-1 0 0,0-1 0,-1 0 0,6-16 0,-24 60 0,0 1 0,-6 37 0,15-66-33,1 0-1,-1 0 1,1 0-1,0 0 1,0 1-1,0-1 1,-1 0-1,1 0 1,0 0-1,0 0 1,1 1 0,-1-1-1,0 0 1,0 0-1,1 0 1,-1 0-1,0 1 1,1-1-1,-1 0 1,1 0-1,0 0 1,-1 0-1,1 0 1,0 0 0,-1 0-1,1 0 1,0-1-1,0 1 1,0 0-1,0 0 1,0-1-1,0 1 1,0 0-1,0-1 1,0 1 0,0-1-1,0 0 1,0 1-1,1-1 1,-1 0-1,0 1 1,0-1-1,0 0 1,0 0-1,1 0 1,-1 0-1,0 0 1,0 0 0,0-1-1,1 1 1,-1 0-1,0-1 1,0 1-1,0-1 1,0 1-1,2-2 1,5 0-505,-1-1 1,1-1-1,-1 0 0,1 0 0,-1 0 1,0-1-1,7-6 0,8-14-5339,-5-3-1928</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4.973"/>
    </inkml:context>
    <inkml:brush xml:id="br0">
      <inkml:brushProperty name="width" value="0.025" units="cm"/>
      <inkml:brushProperty name="height" value="0.025" units="cm"/>
    </inkml:brush>
  </inkml:definitions>
  <inkml:trace contextRef="#ctx0" brushRef="#br0">36 0 17713,'0'0'9513,"-36"57"-9449,56-42-929,4-2-1986,4-1-2017,3-3-4837</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5.332"/>
    </inkml:context>
    <inkml:brush xml:id="br0">
      <inkml:brushProperty name="width" value="0.025" units="cm"/>
      <inkml:brushProperty name="height" value="0.025" units="cm"/>
    </inkml:brush>
  </inkml:definitions>
  <inkml:trace contextRef="#ctx0" brushRef="#br0">151 160 16271,'0'0'3043,"-9"5"363,-6 4-2269,1 0 0,0 1-1,1 1 1,-15 15 0,22-21-853,1 1 0,0 0 0,-1 1-1,2-1 1,-1 1 0,1 0 0,0 0 0,0 0 0,1 0 0,0 1 0,1 0-1,-4 13 1,6-20-279,0 0-1,0 0 0,0 0 0,0 1 1,0-1-1,0 0 0,0 0 1,0 0-1,0 0 0,1 0 0,-1 0 1,0 0-1,1 0 0,-1 0 1,1 0-1,-1-1 0,1 1 0,-1 0 1,1 0-1,0 0 0,-1 0 1,1-1-1,0 1 0,0 0 0,-1-1 1,1 1-1,1 0 0,1 0 2,-1 0 0,1 0 0,-1 0 0,1-1 0,0 1 0,0-1 0,-1 1 0,1-1 0,0 0-1,3-1 1,3 1-11,-1-2 0,1 1 0,-1-1 0,0 0 0,0-1 0,10-4 0,-4-2-66,0 0 1,-1 0 0,0-1-1,-1-1 1,0 0 0,-1-1-1,0 0 1,-1 0-1,0-1 1,12-23 0,-11 16 123,-1-1 0,0 0 1,-2 0-1,-1 0 1,0-1-1,6-44 0,-15 57 519,-6 17-420,-7 18-150,7-9 15,0 0-1,1 1 1,1 0-1,1 0 1,1 1-1,0-1 1,2 1-1,0 0 1,1 0-1,0 0 1,6 36-1,-4-51-16,0-1 0,0 1 0,1-1 0,-1 0 0,1 0 0,0 0 0,0 0 0,0 0 0,1 0 0,-1 0 0,1 0 0,0-1 0,-1 1 0,1-1 0,0 0 0,0 0 0,0 0 0,1-1 0,-1 1 0,0-1 0,1 1 0,-1-1 0,1 0 0,0 0 0,-1-1 0,1 1 0,-1-1 0,1 0 0,0 0 0,4 0 0,-1 0 0,1 0 0,-1-1 0,1 0 0,0 0 0,-1-1 0,0 1 0,1-2 0,-1 1 0,0-1 0,0 0 0,0-1 0,0 1 0,9-9 0,-9 6 0,0-1 0,-1 0 0,0-1 0,-1 1 0,0-1 0,0 0 0,0-1 0,3-10 0,-5 13 0,-1 1 0,0-1 0,-1 0 0,0 1 0,1-1 0,-2 0 0,1 0 0,-1 0 0,0 0 0,0 0 0,0 1 0,-1-1 0,0 0 0,-2-7 0,2 12 0,1 0 0,-1 0 0,1 0 0,-1 0 0,1 0 0,-1 0 0,0 1 0,1-1 0,-1 0 0,0 0 0,0 1 0,0-1 0,1 0 0,-1 1 0,0-1 0,0 1 0,0-1 0,0 1 0,0-1 0,0 1 0,0 0 0,0 0 0,0-1 0,0 1 0,0 0 0,0 0 0,-1 0 0,1 0 0,0 0 0,0 0 0,0 0 0,0 1 0,0-1 0,0 0 0,0 1 0,0-1 0,0 0 0,-2 2 0,-1 0 0,0 0 0,0 0 0,0 0 0,1 1 0,-1-1 0,0 1 0,1 0 0,-4 3 0,0 2 0,1 0 0,0 0 0,0 1 0,0-1 0,1 1 0,1 0 0,-1 1 0,2-1 0,-1 1 0,1-1 0,1 1 0,-1 0 0,2 0 0,-1 1 0,2-1 0,0 15 0,0-22 4,1-1-1,0 1 1,0 0 0,0 0-1,0-1 1,0 1 0,1-1-1,-1 1 1,1-1 0,0 0-1,0 0 1,0 0 0,0 0 0,0 0-1,0 0 1,0 0 0,1 0-1,-1-1 1,0 1 0,1-1-1,0 0 1,-1 0 0,1 0-1,0 0 1,-1 0 0,6 0-1,7 2-99,0-1 1,0 0-1,25-2 0,-32 0-20,39-2-3328,3-9-6165</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5.751"/>
    </inkml:context>
    <inkml:brush xml:id="br0">
      <inkml:brushProperty name="width" value="0.025" units="cm"/>
      <inkml:brushProperty name="height" value="0.025" units="cm"/>
    </inkml:brush>
  </inkml:definitions>
  <inkml:trace contextRef="#ctx0" brushRef="#br0">15 0 11499,'0'0'11659,"9"66"-9257,-11-21-832,-6 5-449,0 0-673,3-2-256,5-5-160,0-7 32,3-6-672,10-8-1666,-4-6-1570,-5-9-1473</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6.142"/>
    </inkml:context>
    <inkml:brush xml:id="br0">
      <inkml:brushProperty name="width" value="0.025" units="cm"/>
      <inkml:brushProperty name="height" value="0.025" units="cm"/>
    </inkml:brush>
  </inkml:definitions>
  <inkml:trace contextRef="#ctx0" brushRef="#br0">14 512 12524,'0'0'8648,"71"13"-6822,-23-13 320,6-4-513,6-9-351,3-1-610,-3 1-384,-7 1-191,-11 1-194,-7 0-1376,-14 0-1474,-16 0-1537,-5-3-1890</inkml:trace>
  <inkml:trace contextRef="#ctx0" brushRef="#br0" timeOffset="1">69 48 10570,'0'0'5349,"-52"-31"-3075,40 21 1121,8 6-288,4 2-993,13 2-736,17 0-1026,8 3-160,13 9-64,9 0-96,4 2 0,0 0-1185,-3 0-2178,-4-5-2210,-10-1-5093</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6.736"/>
    </inkml:context>
    <inkml:brush xml:id="br0">
      <inkml:brushProperty name="width" value="0.025" units="cm"/>
      <inkml:brushProperty name="height" value="0.025" units="cm"/>
    </inkml:brush>
  </inkml:definitions>
  <inkml:trace contextRef="#ctx0" brushRef="#br0">0 1 9897,'0'0'10037,"3"12"-8132,4 41 442,-1 93-1,-6-144-2278,0 0 0,0 0 0,0 0 0,0 0 0,0-1 0,0 1 0,1 0 0,-1 0 1,1 0-1,0 0 0,-1 0 0,1-1 0,0 1 0,0 0 0,0-1 0,0 1 0,0 0 0,0-1 0,1 1 0,-1-1 1,0 0-1,1 1 0,-1-1 0,1 0 0,-1 0 0,3 1 0,-1-1 12,1 0 1,-1 0-1,1-1 0,-1 1 1,1-1-1,-1 0 0,1 0 0,-1 0 1,1 0-1,-1-1 0,1 0 1,-1 1-1,0-1 0,6-2 1,0-1-29,0 0 0,0-1 0,0 0 0,0 0 0,-1-1 0,0 0 1,0 0-1,10-11 0,50-64 23,-52 60 16,-13 27 381,-4 17-58,-5 25 221,3-33-418,1 0-1,1 0 0,-1 24 0,3-39-241,-1 1 0,0 0-1,0 0 1,0-1 0,0 1-1,1 0 1,-1-1 0,0 1-1,1 0 1,-1-1 0,1 1-1,-1-1 1,0 1 0,1 0-1,-1-1 1,1 1 0,0-1-1,-1 1 1,1-1 0,-1 0-1,1 1 1,0-1 0,-1 1 0,1-1-1,0 0 1,-1 0 0,1 1-1,0-1 1,0 0 0,-1 0-1,1 0 1,0 0 0,0 0-1,0 0 1,30-2-5041,-8-3-1911</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7.360"/>
    </inkml:context>
    <inkml:brush xml:id="br0">
      <inkml:brushProperty name="width" value="0.025" units="cm"/>
      <inkml:brushProperty name="height" value="0.025" units="cm"/>
    </inkml:brush>
  </inkml:definitions>
  <inkml:trace contextRef="#ctx0" brushRef="#br0">123 167 19731,'0'0'9449,"-8"2"-9417,1 2 33,-1-1 1,1 1-1,0 1 0,0-1 1,0 1-1,1 0 1,0 1-1,0-1 1,0 1-1,1 1 1,0-1-1,0 1 1,0 0-1,1 0 1,0 0-1,0 0 1,1 1-1,-4 13 0,6-20-28,0 1 0,1-1 0,-1 1-1,0-1 1,1 1 0,0-1 0,-1 1-1,1-1 1,0 1 0,0-1 0,0 1-1,0-1 1,0 1 0,0-1 0,0 1-1,0-1 1,1 1 0,-1-1 0,0 1-1,1-1 1,0 1 0,-1-1 0,1 1-1,0-1 1,0 0 0,-1 0 0,1 1-1,0-1 1,0 0 0,0 0 0,1 0-1,-1 0 1,0 0 0,2 1 0,1-1 2,1 0 0,0 0 1,0-1-1,-1 1 0,1-1 1,0 0-1,0 0 0,0-1 1,0 1-1,5-2 0,2-1-22,1-1 0,-1 0 0,0-1 0,-1 0 0,1-1 0,-1 0 0,0-1 0,0 0 0,-1 0 0,0-1 0,0-1 0,8-9 0,-4 3-21,-1 0 0,0-1-1,-2 0 1,0 0 0,0-1 0,-2-1 0,9-20-1,-15 30 9,0 0 0,0 0 0,0 0 0,-1 0 0,0 0 0,0-1-1,-1 1 1,-1-1 0,1 1 0,-2-13 0,0 21-15,1 0 0,-1 0 0,0 0-1,1 1 1,-1-1 0,0 0 0,0 0 0,1 1 0,-1-1 0,0 0-1,1 1 1,-1-1 0,0 0 0,1 1 0,-1-1 0,1 1 0,-1-1-1,1 1 1,-1-1 0,1 1 0,-1 0 0,0 0 0,-7 11 22,1 1 1,0 0 0,1 0 0,0 1-1,1 0 1,0 0 0,2 0 0,-1 0-1,2 0 1,0 1 0,0-1 0,1 1-1,1 0 1,3 21 0,-3-34-5,1-1 1,0 1-1,0-1 0,0 1 1,0-1-1,0 0 0,0 1 0,0-1 1,0 0-1,0 0 0,0 0 1,1 1-1,-1-1 0,1-1 1,-1 1-1,1 0 0,-1 0 1,1-1-1,-1 1 0,1 0 1,0-1-1,-1 0 0,1 1 1,0-1-1,-1 0 0,1 0 1,0 0-1,-1 0 0,1 0 1,0 0-1,-1-1 0,4 0 0,2 0 19,-1 0-1,0 0 0,1-1 0,-1 0 0,0 0 1,0-1-1,8-4 0,-2-2-25,0-1 0,-1 0 0,0-1 0,-1 0 0,0 0 0,0-1 0,-1 0 0,10-19 0,1 0 0,-26 45 0,0 0 0,0 1 0,2 0 0,0 0 0,-3 22 0,5-31 7,1 0-1,0 1 1,0-1 0,1 0-1,0 1 1,0-1 0,0 0-1,2 8 1,-1-12-29,-1-1 0,1 1 0,0 0 0,0-1 0,0 1 0,0-1-1,1 1 1,-1-1 0,0 0 0,1 1 0,-1-1 0,1 0 0,-1 0 0,1 0 0,-1 0 0,1 0 0,0 0 0,-1-1-1,1 1 1,0-1 0,0 1 0,-1-1 0,1 1 0,0-1 0,0 0 0,0 0 0,0 0 0,0 0 0,-1 0 0,4-1-1,-2 1-419,-1 0 0,0 0 0,0-1-1,0 1 1,0-1 0,0 1 0,1-1-1,-1 0 1,0 0 0,0 0 0,-1 0 0,1 0-1,0 0 1,0 0 0,0-1 0,-1 1-1,1-1 1,1-1 0,15-15-9813</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7.730"/>
    </inkml:context>
    <inkml:brush xml:id="br0">
      <inkml:brushProperty name="width" value="0.025" units="cm"/>
      <inkml:brushProperty name="height" value="0.025" units="cm"/>
    </inkml:brush>
  </inkml:definitions>
  <inkml:trace contextRef="#ctx0" brushRef="#br0">1 1 20916,'0'0'11851</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8.479"/>
    </inkml:context>
    <inkml:brush xml:id="br0">
      <inkml:brushProperty name="width" value="0.025" units="cm"/>
      <inkml:brushProperty name="height" value="0.025" units="cm"/>
    </inkml:brush>
  </inkml:definitions>
  <inkml:trace contextRef="#ctx0" brushRef="#br0">9 134 15855,'0'0'4874,"-3"-9"-1901,2 6-2788,0 1-1,0-1 0,0 0 1,1 0-1,-1 1 0,1-1 0,-1 0 1,1 0-1,0 1 0,0-1 0,0 0 1,1-3-1,0 3-2,1 0-1,-1 1 1,1-1-1,-1 0 1,1 1 0,0 0-1,0-1 1,0 1-1,1 0 1,-1 0-1,0 0 1,1 0 0,-1 0-1,1 1 1,3-3-1,-2 1-42,0 1-1,0-1 0,0 0 0,1 1 0,-1 0 0,1 0 0,0 0 0,-1 1 0,1 0 0,0-1 0,0 2 0,0-1 1,0 0-1,5 1 0,-9 1-136,0 0 0,0 0-1,0 0 1,0-1 0,0 1 0,0 0 0,0 1 0,0-1 0,0 0 0,-1 0 0,1 0 0,0 0 0,-1 1-1,1-1 1,-1 0 0,1 0 0,-1 1 0,0-1 0,1 1 0,-1-1 0,0 0 0,0 1 0,0-1 0,0 0-1,0 1 1,-1 1 0,-2 42-32,2-43 35,-2 17 11,-2-1-1,-1 1 0,0-1 0,-9 17 1,9-20-27,-1-1 1,2 1 0,0-1 0,1 1 0,0 1-1,2-1 1,-2 16 0,4-30 9,0 0-1,1-1 1,-1 1 0,0-1-1,0 1 1,1-1 0,-1 1-1,1 0 1,-1-1 0,0 1-1,1-1 1,-1 1 0,1-1-1,-1 0 1,1 1 0,-1-1-1,1 0 1,-1 1 0,1-1-1,0 0 1,-1 1-1,1-1 1,-1 0 0,1 0-1,0 0 1,-1 0 0,1 0-1,0 1 1,-1-1 0,1 0-1,0 0 1,-1-1 0,1 1-1,0 0 1,-1 0 0,1 0-1,-1 0 1,1-1 0,1 1-1,29-9 115,-11-1-12,-1 0-1,0-1 1,0-1 0,-1-1 0,-1-1-1,0 0 1,-1-1 0,0-1 0,-2 0-1,1-1 1,-2-1 0,-1 0 0,0-1-1,-1 0 1,9-22 0,-28 137-101,8-95 0,0 0 0,0 0 0,0 0 0,0 0 0,0 0 0,0 0 0,0 0 0,0 0 0,0 0 0,1-1 0,-1 1 0,0 0 0,1 0 0,-1 0 0,0 0 0,1 0 0,-1 0 0,1-1 0,-1 1 0,1 0 0,0 0 0,-1-1 0,1 1 0,0 0 0,0-1 0,-1 1 0,1-1 0,0 1 0,0-1 0,1 1 0,0-1 0,0 1 0,0-1 0,0 0 0,0-1 0,0 1 0,0 0 0,0-1 0,0 1 0,0-1 0,0 1 0,0-1 0,0 0 0,2-1 0,7-4 0,0-1 0,-1 0 0,14-12 0,-12 8 0,-1 1 0,0-1 0,-1-1 0,0 0 0,-1 0 0,0-1 0,-1 0 0,-1-1 0,0 0 0,9-26 0,-62 130 0,32-60 0,2-7 0,1 0 0,-15 47 0,28-60-945,8-16-1497,11-20-4581,-7-4-1145</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8.822"/>
    </inkml:context>
    <inkml:brush xml:id="br0">
      <inkml:brushProperty name="width" value="0.025" units="cm"/>
      <inkml:brushProperty name="height" value="0.025" units="cm"/>
    </inkml:brush>
  </inkml:definitions>
  <inkml:trace contextRef="#ctx0" brushRef="#br0">1 0 11403,'0'0'14606,"18"63"-15407,3-50-1698,6-2-1825,4-2-3715</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9.272"/>
    </inkml:context>
    <inkml:brush xml:id="br0">
      <inkml:brushProperty name="width" value="0.025" units="cm"/>
      <inkml:brushProperty name="height" value="0.025" units="cm"/>
    </inkml:brush>
  </inkml:definitions>
  <inkml:trace contextRef="#ctx0" brushRef="#br0">214 189 2402,'0'0'19587,"-9"-2"-16507,4 1-2922,0 0 0,0 1-1,0 0 1,1 0 0,-1 0-1,0 0 1,0 1 0,0 0 0,0 0-1,1 0 1,-1 0 0,0 1-1,1 0 1,-1 0 0,1 0 0,0 0-1,0 1 1,-1 0 0,2 0 0,-1 0-1,-5 6 1,-1 0 35,0 2 1,1-1-1,0 1 1,1 1-1,0-1 0,1 1 1,0 1-1,1-1 1,0 1-1,1 0 1,1 0-1,-6 28 0,10-40-186,0 1 0,-1-1 0,1 0 0,0 1-1,0-1 1,0 0 0,1 1 0,-1-1 0,0 0 0,0 0-1,1 1 1,-1-1 0,1 0 0,-1 0 0,1 1 0,-1-1-1,1 0 1,0 0 0,-1 0 0,1 0 0,0 0 0,0 0-1,0 0 1,0 0 0,2 1 0,-1-1 8,0-1 0,0 1 0,1 0 1,-1-1-1,0 1 0,1-1 0,-1 1 0,1-1 0,-1 0 1,0 0-1,1-1 0,4 0 0,2-1 29,1 0 0,-1-1 0,0 0 0,0 0 1,0-1-1,10-6 0,7-9 35,-1-1 0,0-1 0,-1-1 1,-2-1-1,0 0 0,-2-2 0,0-1 1,-2-1-1,-1 0 0,-1-1 0,-1-1 1,20-58-1,-27 61-79,-9 26 0,1 0 0,0 0 0,0 1 0,0-1 0,-1 0 0,1 0 0,0 0 0,0 0 0,0 0 0,-1 0 0,1 0 0,0 0 0,0 0 0,0 0 0,0 0 0,-1 0 0,1 0 0,0-1 0,0 1 0,0 0 0,-1 0 0,1 0 0,0 0 0,0 0 0,0 0 0,0 0 0,-1 0 0,1-1 0,0 1 0,0 0 0,0 0 0,0 0 0,0 0 0,0-1 0,0 1 0,-1 0 0,1 0 0,0 0 0,0 0 0,0-1 0,0 1 0,0 0 0,0 0 0,0 0 0,0-1 0,0 1 0,0 0 0,0 0 0,0 0 0,0-1 0,0 1 0,0 0 0,0 0 0,0 0 0,0-1 0,0 1 0,1 0 0,-1 0 0,0 0 0,0 0 0,0-1 0,0 1 0,-9 10 0,8-10 0,-24 32 0,1 0 0,-26 46 0,42-64 0,0 1 0,1 0 0,1 1 0,0 0 0,1-1 0,1 2 0,0-1 0,-1 22 0,4-36 0,1 0 0,0 0 0,0-1 0,0 1 0,0 0 0,1 0 0,-1-1 0,0 1 0,1 0 0,-1 0 0,1-1 0,0 1 0,-1-1 0,1 1 0,0 0 0,0-1 0,0 0 0,0 1 0,0-1 0,1 0 0,-1 1 0,0-1 0,1 0 0,-1 0 0,1 0 0,-1 0 0,1 0 0,-1 0 0,1-1 0,-1 1 0,1 0 0,0-1 0,-1 1 0,1-1 0,0 0 0,0 1 0,0-1 0,-1 0 0,1 0 0,0 0 0,2-1 0,3 1 0,0-1 0,0 0 0,0-1 0,0 1 0,0-1 0,0-1 0,0 1 0,0-1 0,6-4 0,4-4 0,-1 0 0,0-2 0,-1 0 0,0 0 0,-2-1 0,1-1 0,-1 0 0,-1-1 0,-1-1 0,-1 1 0,0-2 0,-1 1 0,11-31 0,-21 43 0,-4 10 0,-7 10 0,-3 12 0,-18 45 0,29-64 0,1 1 0,0-1 0,1 1 0,0 0 0,1 0 0,0 0 0,0 0 0,1 0 0,0 1 0,1 8 0,-1-16 0,1-1 0,0 0 0,-1 0 0,1 0 0,0 0 0,-1 0 0,1 0 0,0 0 0,0 0 0,0 0 0,0-1 0,0 1 0,0 0 0,0 0 0,0-1 0,0 1 0,0-1 0,0 1 0,0-1 0,1 1 0,-1-1 0,0 0 0,0 0 0,0 1 0,1-1 0,-1 0 0,0 0 0,0 0 0,1 0 0,-1-1 0,0 1 0,0 0 0,1 0 0,-1-1 0,2 0 0,3 0 0,0-1 0,0 1 0,-1-1 0,1-1 0,0 1 0,6-4 0,3-5 0,0-1 0,0 0 0,-1-1 0,-1 0 0,0-1 0,-1-1 0,-1 0 0,0 0 0,-1-1 0,0 0 0,11-28 0,-39 73 0,-4 4 0,-25 53 0,44-79 0,1-4 0,0 0 0,1 0 0,0 1 0,-1-1 0,1 1 0,1-1 0,-1 1 0,0 0 0,1-1 0,0 1 0,0 0 0,0 5 0,2-8-366,-1 0 0,0-1-1,1 1 1,-1-1 0,0 1 0,1-1 0,-1 0-1,1 1 1,-1-1 0,0 0 0,1 0 0,-1 0 0,1 0-1,-1 0 1,1-1 0,1 0 0,-1 1-1043,15-2-6492</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19.908"/>
    </inkml:context>
    <inkml:brush xml:id="br0">
      <inkml:brushProperty name="width" value="0.025" units="cm"/>
      <inkml:brushProperty name="height" value="0.025" units="cm"/>
    </inkml:brush>
  </inkml:definitions>
  <inkml:trace contextRef="#ctx0" brushRef="#br0">19 105 14670,'0'0'9550,"-5"8"-7649,2-1-1587,-7 17 1203,10-23-1442,0 0 0,1 0-1,-1 0 1,1 0 0,0 0 0,-1-1-1,1 1 1,0 0 0,-1-1-1,1 1 1,0 0 0,0-1 0,-1 1-1,1-1 1,0 1 0,0-1 0,0 1-1,0-1 1,0 0 0,0 1-1,0-1 1,0 0 0,0 0 0,0 0-1,0 0 1,0 0 0,0 0-1,0 0 1,0 0 0,0 0 0,0 0-1,1-1 1,7 0 36,-1 1 1,0-2-1,0 1 0,0-1 1,0 0-1,-1-1 0,1 0 0,-1 0 1,1-1-1,-1 0 0,0 0 1,7-5-1,-10 5-61,1 1 0,-1-1 0,1 0 0,-1 0 0,0 0 1,-1-1-1,1 1 0,-1-1 0,0 0 0,0 0 0,0 0 0,0 0 0,-1-1 1,0 1-1,0-1 0,-1 1 0,2-11 0,-3 15-50,0 0 0,0 0 0,0 1 0,0-1 0,0 0 0,0 0 0,0 0 0,0 0 0,0 0 0,0 1 0,0-1 0,-1 0 0,1 0 0,0 0 0,-1 1 0,1-1 0,-1 0 0,1 1 0,0-1 0,-1 0 0,0 1 0,1-1 0,-1 0 0,1 1 0,-1-1 0,0 1 0,1-1 0,-1 1 0,0-1 0,0 1 0,1 0 0,-1-1 0,0 1 0,0 0 0,0 0 0,0-1 0,1 1 0,-1 0 0,0 0 0,0 0 0,0 0 0,0 0 0,1 0 0,-1 0 0,0 1 0,0-1 0,0 0 0,-1 1 0,-2 0 0,0 0 0,0 0 0,-1 1 0,1 0 0,0 0 0,0 0 0,1 0 0,-6 4 0,-6 7 0,1 0 0,1 1 0,-19 25 0,26-32 0,1 0 0,1 1 0,-1 0 0,1-1 0,1 2 0,-1-1 0,1 0 0,1 0 0,0 1 0,-2 10 0,4-18 0,0 0 0,0 0 0,0 0 0,0 0 0,0 0 0,0-1 0,0 1 0,0 0 0,1 0 0,-1 0 0,0 0 0,1 0 0,-1-1 0,0 1 0,1 0 0,-1 0 0,1 0 0,-1-1 0,1 1 0,0 0 0,-1-1 0,1 1 0,-1-1 0,1 1 0,0-1 0,1 2 0,27 2 0,-20-5 0,-1 0 0,1 0 0,-1-1 0,0-1 0,9-2 0,2-5 0,0-1 0,22-15 0,-29 17 0,0 0 0,1 1 0,1 1 0,-1 0 0,1 1 0,24-8 0,-37 14 0,-1 0 0,1-1 0,-1 1 0,1 0 0,0 0 0,-1 0 0,1 0 0,-1 0 0,1 0 0,-1 0 0,1 0 0,0 1 0,-1-1 0,1 0 0,-1 0 0,1 0 0,-1 0 0,1 1 0,-1-1 0,1 0 0,-1 1 0,1-1 0,-1 0 0,1 1 0,-1-1 0,0 1 0,1-1 0,-1 0 0,1 2 0,2 19 0,-13 32 0,7-42 0,2-7 0,0 0 0,0 0 0,0 1 0,1-1 0,0 0 0,0 1 0,0 4 0,0-8 0,1 0 0,-1 0 0,0 0 0,1 0 0,-1 0 0,1 0 0,-1 0 0,1 0 0,0 0 0,-1 0 0,1-1 0,0 1 0,0 0 0,-1-1 0,1 1 0,0 0 0,0-1 0,0 1 0,0-1 0,0 1 0,0-1 0,0 1 0,0-1 0,0 0 0,0 0 0,0 1 0,0-1 0,0 0 0,0 0 0,0 0 0,0 0 0,0 0 0,1 0 0,12-2 0,1 0 0,-1-1 0,0 0 0,0-1 0,0-1 0,-1 0 0,0-1 0,15-8 0,-12 6 0,1 0 0,0 1 0,0 1 0,24-5 0,-41 11 0,1 0 0,-1 0 0,0 0 0,0-1 0,1 1 0,-1 0 0,0 0 0,1 0 0,-1 0 0,0 0 0,1 0 0,-1 0 0,0 0 0,1 0 0,-1 1 0,0-1 0,1 0 0,-1 0 0,0 0 0,1 0 0,-1 0 0,0 0 0,0 1 0,1-1 0,-1 0 0,0 0 0,0 0 0,1 1 0,-1-1 0,0 0 0,0 0 0,0 1 0,1-1 0,-1 0 0,0 1 0,0-1 0,0 0 0,0 0 0,1 1 0,-6 17 0,-18 23 0,18-34 0,3-2-459,-2 1-2527,1 0-4166</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0.642"/>
    </inkml:context>
    <inkml:brush xml:id="br0">
      <inkml:brushProperty name="width" value="0.025" units="cm"/>
      <inkml:brushProperty name="height" value="0.025" units="cm"/>
    </inkml:brush>
  </inkml:definitions>
  <inkml:trace contextRef="#ctx0" brushRef="#br0">92 0 13805,'0'0'7864,"1"11"-5302,-2 14-1442,-2 1-1,0-1 1,-12 43-1,7-32-430,-7 60 0,15-94-674,0 0 0,0 0 0,0 0 0,0 0 0,0 0 0,0 0 0,0 0 0,0 0 0,1 0 1,-1 0-1,1 0 0,0-1 0,-1 1 0,1 0 0,0 0 0,0 0 0,0-1 0,0 1 0,0-1 0,1 1 0,-1-1 0,0 1 0,1-1 0,-1 0 0,4 3 0,-2-3 6,1 0-1,-1 0 0,1 0 1,0 0-1,-1-1 0,1 1 1,0-1-1,-1 0 1,1 0-1,0-1 0,-1 1 1,7-2-1,8-2-23,-1-2 0,0 0 0,0 0 0,24-15 0,-23 11-121,-13 6 104,1 1 0,-1 0 0,1-1 1,0 2-1,0-1 0,0 1 0,1 0 0,-1 0 1,1 1-1,6-1 0,-13 2 34,1 0-1,0 1 1,0-1 0,-1 1-1,1-1 1,0 1-1,-1 0 1,1-1 0,0 1-1,-1 0 1,1-1-1,-1 1 1,1 0 0,-1 0-1,1-1 1,-1 1 0,0 0-1,0 0 1,1 0-1,-1 0 1,0-1 0,0 1-1,0 0 1,0 0-1,0 0 1,0 0 0,0 0-1,0 0 1,0-1-1,0 1 1,0 0 0,0 0-1,-1 0 1,1 0 0,0-1-1,-1 1 1,1 0-1,-1 1 1,-16 37 1057,11-33-1034,0 0 1,-1 0-1,0-1 1,0 0-1,0 0 1,0-1 0,-1 0-1,0 0 1,0-1-1,0 0 1,0 0-1,-1-1 1,-12 3-1,-3-2 27,0 0-1,0-2 1,-39-2-1,61 1-77,-1 0-1,1 0 1,0 0 0,-1 0-1,1 0 1,-1-1 0,1 1-1,0-1 1,-1 1 0,1-1-1,0 0 1,0 0 0,-1 0-1,1 0 1,0-1-1,0 1 1,0 0 0,0-1-1,1 1 1,-1-1 0,0 0-1,1 0 1,-1 0 0,1 1-1,-1-2 1,1 1 0,0 0-1,0 0 1,0 0 0,0 0-1,-1-5 1,2 6-170,0 0 1,1 0 0,-1 0-1,0 0 1,1 0-1,-1 0 1,0 0 0,1 0-1,-1 0 1,1 0-1,0 0 1,-1 1-1,1-1 1,0 0 0,-1 0-1,1 1 1,0-1-1,0 0 1,0 1 0,-1-1-1,1 1 1,0-1-1,0 1 1,0-1-1,0 1 1,0 0 0,0 0-1,0-1 1,2 1-1,39-7-4257,-28 5 2443,28-5-4072,4 0-3902</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0.999"/>
    </inkml:context>
    <inkml:brush xml:id="br0">
      <inkml:brushProperty name="width" value="0.025" units="cm"/>
      <inkml:brushProperty name="height" value="0.025" units="cm"/>
    </inkml:brush>
  </inkml:definitions>
  <inkml:trace contextRef="#ctx0" brushRef="#br0">47 157 17072,'0'0'13538,"11"-5"-13063,1-2-397,71-40 99,-75 42-161,0 0 0,0-1 0,-1 0 1,0 0-1,0-1 0,0 0 0,-1 0 1,7-11-1,-12 18-7,0-1 1,-1 0-1,1 0 1,-1 0-1,1 0 1,-1 0-1,1 0 1,-1 0-1,0 0 1,0 0-1,1 0 1,-1-1-1,0 1 1,0 0-1,0 0 1,0 0-1,0 0 1,0 0-1,0 0 1,-1 0-1,1 0 0,-1-1 1,1 1 11,-1 0 0,1 1 0,-1-1-1,0 1 1,0-1 0,1 1 0,-1-1 0,0 1 0,0 0 0,0-1 0,1 1 0,-1 0-1,0 0 1,0 0 0,0-1 0,0 1 0,0 0 0,1 0 0,-1 0 0,-2 1-1,-2-1 50,0 1-1,0 0 1,0 0-1,1 0 0,-1 1 1,0 0-1,1 0 1,-7 3-1,-4 7-69,0 0 0,1 0 0,0 1 0,1 1 0,-16 21 0,21-24 0,1-1 0,0 1 0,0 0 0,1 1 0,0 0 0,1 0 0,1 0 0,-6 23 0,10-34-5,0 0 0,0 0 1,-1 1-1,1-1 0,0 0 0,0 1 1,0-1-1,1 0 0,-1 1 0,0-1 1,0 0-1,1 1 0,-1-1 0,1 0 0,-1 0 1,1 1-1,-1-1 0,1 0 0,0 0 1,0 0-1,0 0 0,-1 0 0,1 0 1,0 0-1,0 0 0,0 0 0,2 1 1,0-1-43,0 0 0,0 0 0,1 0 1,-1 0-1,0 0 0,1 0 1,-1-1-1,0 0 0,1 1 0,5-2 1,4 0-524,0-1 0,0 0 0,0-1 0,25-9 0,-14 2-6647,42-26-1,-23 6-6624</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1.342"/>
    </inkml:context>
    <inkml:brush xml:id="br0">
      <inkml:brushProperty name="width" value="0.025" units="cm"/>
      <inkml:brushProperty name="height" value="0.025" units="cm"/>
    </inkml:brush>
  </inkml:definitions>
  <inkml:trace contextRef="#ctx0" brushRef="#br0">204 1 14798,'0'0'5306,"-9"0"-1147,-12 3-3096,0 1 0,0 1 0,0 0 0,1 2 0,0 0 0,0 1 0,-31 19 0,52-27-1063,-1 0 0,0 0 0,1 0 0,-1-1 0,0 1 0,1 1 0,-1-1 0,0 0 0,0 0 0,1 0 0,-1 0 0,0 0 0,1 0 0,-1 0 0,0 0 0,1 0 0,-1 1 0,0-1 0,0 0 0,1 0 0,-1 0 0,0 0 0,0 1 0,0-1 0,1 0 0,-1 0 0,0 1 0,0-1 0,0 0 0,1 0 0,-1 1 0,0-1 0,0 0 0,0 1 0,0-1 0,0 0 0,0 1 0,0-1 0,0 0 0,0 1 0,0-1 0,0 0 0,0 0 0,0 1 0,0-1 0,0 0 0,0 1 0,0-1 0,0 0 0,0 1 0,0-1 0,-1 0 0,1 0 0,0 1 0,0-1 0,0 0 0,0 0 0,-1 1 0,1-1 0,0 0 0,0 0 0,-1 0 0,1 1 0,36 1 0,-27-2 0,21 2-127,-1 0-1,0 2 1,0 2-1,0 0 1,-1 2-1,1 1 1,26 12-1,-53-20 134,-1-1 0,1 1 0,0 0-1,-1 0 1,1 0 0,-1 0 0,0 0 0,1 0-1,-1 0 1,0 0 0,0 0 0,1 0-1,-1 1 1,0-1 0,0 0 0,-1 1 0,1-1-1,0 1 1,0-1 0,0 4 0,-1-4 10,0 1 0,0-1 1,-1 0-1,1 0 0,0 1 0,-1-1 1,1 0-1,-1 0 0,0 0 0,1 0 1,-1 0-1,0 0 0,0 0 1,0 0-1,1 0 0,-1 0 0,0 0 1,0 0-1,0-1 0,-3 2 0,-7 4 95,0 0 0,0-1 0,-1 0 0,-13 3 0,22-7-109,-28 9-2,-1-1 0,0-2 0,-1-1 0,-56 3 0,89-9-10,0 0 1,0 0-1,0 0 0,0 0 1,0 0-1,0 0 1,1 0-1,-1-1 0,0 1 1,0 0-1,0 0 0,0 0 1,0 0-1,0 0 0,0 0 1,0 0-1,0 0 0,0 0 1,0 0-1,0-1 1,0 1-1,0 0 0,0 0 1,0 0-1,0 0 0,0 0 1,0 0-1,0 0 0,0-1 1,0 1-1,0 0 0,0 0 1,0 0-1,0 0 1,0 0-1,0 0 0,0 0 1,0 0-1,0 0 0,0-1 1,0 1-1,0 0 0,0 0 1,0 0-1,0 0 0,0 0 1,0 0-1,0 0 1,-1 0-1,1 0 0,0 0 1,0 0-1,0 0 0,0-1 1,0 1-1,0 0 0,0 0 1,0 0-1,-1 0 0,1 0 1,0 0-1,0 0 1,0 0-1,0 0 0,0 0 1,0 0-1,0 0 0,-1 0 1,13-10-1630,15-8-2410,47-26-4417,-31 17 2401</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1.889"/>
    </inkml:context>
    <inkml:brush xml:id="br0">
      <inkml:brushProperty name="width" value="0.025" units="cm"/>
      <inkml:brushProperty name="height" value="0.025" units="cm"/>
    </inkml:brush>
  </inkml:definitions>
  <inkml:trace contextRef="#ctx0" brushRef="#br0">86 48 7111,'0'0'8055,"0"-8"-3549,1 0-4470,2-21 5652,-3 26-2892,-3 20-1931,-34 144 547,25-120-837,1 2-1,2-1 1,-5 80-1,13-101-574,0-16 0,0 1 0,1-1 0,0 0 0,0 1 0,0-1 0,1 0 0,-1 1 0,1-1 0,3 8 0,-4-13 0,0 0 0,0 0 0,0 0 0,1 0 0,-1 0 0,0 0 0,0 0 0,1 0 0,-1 0 0,0 0 0,0 0 0,0 0 0,1 0 0,-1 0 0,0-1 0,0 1 0,0 0 0,0 0 0,1 0 0,-1 0 0,0 0 0,0 0 0,0 0 0,0-1 0,1 1 0,-1 0 0,0 0 0,0 0 0,0 0 0,0-1 0,0 1 0,0 0 0,0 0 0,0 0 0,1-1 0,-1 1 0,0 0 0,0 0 0,0 0 0,0-1 0,0 1 0,0 0 0,0 0 0,0 0 0,0-1 0,0 1 0,0 0 0,0 0 0,-1 0 0,1-1 0,0 1 0,0 0 0,3-14 0,-2-26 0,0 0 0,-3 0 0,-11-65 0,13 104 0,1 1 0,-1 0 0,0 0 0,1-1 0,-1 1 0,1 0 0,-1 0 0,0 0 0,1-1 0,-1 1 0,1 0 0,-1 0 0,1 0 0,-1 0 0,1 0 0,-1 0 0,1 0 0,-1 0 0,1 0 0,-1 0 0,1 0 0,-1 0 0,0 0 0,1 1 0,-1-1 0,1 0 0,-1 0 0,1 0 0,-1 1 0,0-1 0,1 0 0,-1 1 0,1-1 0,-1 1 0,35 13 0,3 1 0,-23-12 0,0-1 0,0 0 0,1-1 0,-1-1 0,0 0 0,1-2 0,-1 1 0,0-2 0,26-7 0,-36 9 0,1 0 0,-1-1 0,1 0 0,-1 0 0,0-1 0,0 0 0,0 0 0,0 0 0,0 0 0,0-1 0,-1 1 0,0-1 0,0-1 0,0 1 0,0 0 0,-1-1 0,1 0 0,-1 0 0,0 0 0,-1 0 0,1 0 0,-1-1 0,0 1 0,-1-1 0,1 1 0,-1-1 0,0 0 0,0-8 0,-1 13 0,0 0 0,0 0 0,0 1 0,0-1 0,0 0 0,0 0 0,-1 1 0,1-1 0,0 0 0,0 0 0,-1 1 0,1-1 0,-1 0 0,1 1 0,-1-1 0,1 1 0,-1-1 0,1 1 0,-1-1 0,1 1 0,-1-1 0,1 1 0,-1-1 0,0 1 0,1-1 0,-1 1 0,0 0 0,0 0 0,1-1 0,-1 1 0,0 0 0,0 0 0,1 0 0,-1 0 0,0 0 0,0 0 0,1 0 0,-1 0 0,0 0 0,0 0 0,1 0 0,-1 0 0,0 1 0,0-1 0,1 0 0,-1 0 0,0 1 0,1-1 0,-1 1 0,0-1 0,0 1 0,-40 22 0,22-8 0,0 1 0,2 1 0,-24 27 0,35-38 0,1 1 0,0 0 0,0 0 0,1 1 0,0-1 0,0 1 0,1 0 0,0 0 0,0 0 0,1 1 0,0-1 0,1 0 0,-1 12 0,2-18 2,0 0 1,0 1-1,1-1 0,-1 0 1,1 1-1,0-1 0,-1 0 1,1 0-1,0 0 0,1 0 0,-1 0 1,0 0-1,0 0 0,1 0 1,-1 0-1,1-1 0,0 1 1,-1 0-1,1-1 0,0 1 1,0-1-1,0 0 0,0 0 1,0 0-1,0 0 0,0 0 1,1 0-1,-1 0 0,0-1 0,0 1 1,5-1-1,8 3-59,0-2 0,1 0 0,26-2 1,-27 1-95,24-6-3363,-15-5-4450,3-8-11067</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3.660"/>
    </inkml:context>
    <inkml:brush xml:id="br0">
      <inkml:brushProperty name="width" value="0.025" units="cm"/>
      <inkml:brushProperty name="height" value="0.025" units="cm"/>
    </inkml:brush>
  </inkml:definitions>
  <inkml:trace contextRef="#ctx0" brushRef="#br0">0 574 13805,'0'0'2365,"9"-2"411,-1 0-2263,1-1 1,0 0-1,-1-1 1,0 0-1,0 0 0,0-1 1,0 0-1,12-11 1,62-61 1700,-66 61-1890,165-185 1820,-157 170-1496,-1-1-1,-1-2 0,-3 0 1,29-66-1,-54 169-556,-14 62-51,-7 236 0,29-344-1027,1-26-2745,-2-1 3054,-1 1 1,0-1-1,0 0 1,0 0-1,-1 1 1,1-1 0,-1 0-1,0 1 1,-2-6-1,-2-3-909,-1 0 0,0 0-1,-13-16 1,-35-35-996,42 52 3799,0 0 0,0 1 1,-1 1-1,-19-11 0,62 29 7313,18 1-4836,24-2-4209,-53-6-1292,1-2 0,0 0 0,23-4 0,-40 3 1710,0 0 0,-1 1 1,1-2-1,0 1 0,0 0 0,-1 0 0,1-1 1,0 0-1,-1 1 0,3-3 0,-3 2 421,0 0-1,1 0 1,-1 1-1,0-1 0,1 1 1,-1 0-1,1-1 1,-1 1-1,1 0 0,0 1 1,-1-1-1,1 0 0,3 1 1,10-2 317,34 2 440,-49 0-1073,0 0 0,1 1 0,-1-1 0,0 1 0,1-1-1,-1 1 1,0-1 0,1 1 0,-1 0 0,0 0 0,0-1-1,0 1 1,0 0 0,0 0 0,0 0 0,0 0 0,0 0-1,0 1 1,0-1 0,-1 0 0,1 0 0,-1 1 0,1-1-1,0 0 1,-1 0 0,0 1 0,1-1 0,-1 1 0,0-1-1,0 2 1,1 0 20,-1 0 33,0 0-1,0 1 0,0-1 0,1 0 0,0 0 0,-1 0 0,1 1 0,0-1 1,1 0-1,1 3 0,-2-6-32,0 1 0,0 0 0,0 0-1,1-1 1,-1 1 0,0 0 0,1-1 0,-1 1 0,0-1 0,1 0 0,-1 1 0,1-1 0,-1 0 0,1 0-1,-1 0 1,1 0 0,-1 0 0,0 0 0,1-1 0,-1 1 0,1 0 0,-1-1 0,0 1 0,1-1 0,-1 0-1,2 0 1,9-4 96,-1 0-1,0-1 1,-1-1-1,0 1 1,10-9-1,-12 8-113,0 1 1,0 1-1,1-1 0,-1 1 0,1 1 1,0 0-1,0 0 0,1 0 1,10-1-1,-19 5 1,-1-1-1,1 1 1,0 0 0,0 1 0,-1-1-1,1 0 1,0 0 0,0 0 0,-1 0 0,1 1-1,0-1 1,0 0 0,-1 1 0,1-1-1,0 0 1,-1 1 0,1-1 0,0 1 0,-1-1-1,1 1 1,-1-1 0,1 1 0,-1 0-1,1-1 1,-1 1 0,0 0 0,1-1 0,-1 1-1,0 0 1,1-1 0,-1 1 0,0 0-1,0 0 1,1-1 0,-1 1 0,0 0 0,0 1-1,0 37 707,0-28-389,-21 135 1542,21-146-1943,0 0 0,0 1 0,0-1 1,0 1-1,0-1 0,0 1 0,0-1 0,0 1 0,0-1 0,0 1 1,0-1-1,1 1 0,-1-1 0,0 0 0,0 1 0,0-1 0,1 1 1,-1-1-1,0 0 0,1 1 0,-1-1 0,0 0 0,1 1 0,-1-1 1,0 0-1,1 1 0,-1-1 0,0 0 0,1 0 0,-1 1 1,1-1-1,-1 0 0,1 0 0,-1 0 0,1 0 0,-1 0 0,1 0 1,-1 1-1,0-1 0,1 0 0,-1 0 0,1-1 0,-1 1 0,1 0 1,-1 0-1,1 0 0,-1 0 0,1 0 0,-1 0 0,1-1 0,-1 1 1,0 0-1,1 0 0,-1-1 0,1 1 0,23-20-9985,-7-5-6687</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5.232"/>
    </inkml:context>
    <inkml:brush xml:id="br0">
      <inkml:brushProperty name="width" value="0.025" units="cm"/>
      <inkml:brushProperty name="height" value="0.025" units="cm"/>
    </inkml:brush>
  </inkml:definitions>
  <inkml:trace contextRef="#ctx0" brushRef="#br0">49 131 10122,'21'-72'6734,"-19"67"-6210,-1 1 0,1 0 0,0 0 0,0 0 0,0 0 0,1 0 0,-1 0 0,1 1 0,0-1 0,0 1 1,0 0-1,1 0 0,-1 0 0,6-3 0,-8 5-493,-1 1 1,1 0 0,-1 0-1,0 0 1,1 0 0,-1 0-1,1 0 1,-1 0-1,1 0 1,-1 1 0,1-1-1,-1 0 1,0 0 0,1 0-1,-1 0 1,1 1 0,-1-1-1,0 0 1,1 0-1,-1 1 1,0-1 0,1 0-1,-1 1 1,0-1 0,1 0-1,-1 1 1,0-1 0,0 0-1,1 1 1,-1-1-1,0 1 1,0-1 0,0 0-1,1 1 1,-1-1 0,0 1-1,0-1 1,0 1 0,0-1-1,0 1 1,0-1-1,0 1 1,3 25 210,-3-23-77,5 235 2845,-3-39-1157,-2-196-1815,4 30 269,-4-32-294,0 0 0,0 0 1,0 0-1,0 0 0,1-1 1,-1 1-1,0 0 0,1 0 1,-1 0-1,0 0 0,1 0 1,-1 0-1,1-1 0,0 1 1,-1 0-1,1 0 0,0-1 1,-1 1-1,1 0 0,0-1 1,0 1-1,-1-1 0,1 1 1,0-1-1,0 1 0,0-1 1,0 0-1,1 1 0,-2-2-13,1 1 0,0-1 0,-1 1 0,1-1-1,-1 1 1,1-1 0,-1 0 0,1 1 0,-1-1-1,0 0 1,1 1 0,-1-1 0,0 0-1,0 0 1,1 1 0,-1-1 0,0 0 0,0 0-1,0 1 1,0-1 0,0 0 0,0 0 0,0 0-1,0 1 1,0-1 0,0 0 0,0 0 0,-1 1-1,1-1 1,-1-1 0,-7-29-608,-4 13 416,0 1 0,-1 0 0,0 1 0,-1 1 0,-1 0-1,-1 1 1,0 1 0,-27-18 0,49 34 307,1-1-1,-1 1 1,1-1 0,0 0 0,0-1 0,0 0-1,0 0 1,0 0 0,0-1 0,0 0 0,0 0 0,8-2-1,9 0-504,0-2-1,36-10 0,-19 0-4579,33-9-4323,-38 19 8288,-3 9 5095,-30-5-3927,-1 1 0,0 0 0,0 0 0,0-1 0,0 1 0,0 1 1,0-1-1,0 0 0,0 0 0,0 1 0,0-1 0,-1 1 1,1-1-1,-1 1 0,1 0 0,-1 0 0,0 0 0,1-1 1,-1 1-1,0 1 0,0-1 0,0 0 0,-1 0 0,1 0 0,0 0 1,-1 0-1,0 1 0,1 2 0,-2 4 273,0-1 0,0 0 0,0 0-1,-1 0 1,-1 0 0,-4 11 0,-5 23 1097,12-41-1524,0-1 0,0 1 1,0-1-1,1 1 0,-1-1 0,0 1 0,0-1 0,0 1 1,0-1-1,1 1 0,-1-1 0,0 1 0,1-1 0,-1 0 1,0 1-1,1-1 0,-1 0 0,0 1 0,1-1 0,-1 0 1,1 1-1,-1-1 0,1 0 0,-1 0 0,0 1 1,1-1-1,-1 0 0,1 0 0,-1 0 0,1 0 0,-1 0 1,1 0-1,-1 0 0,1 0 0,-1 0 0,1 0 0,-1 0 1,1 0-1,-1 0 0,1 0 0,-1 0 0,1 0 0,-1 0 1,1-1-1,-1 1 0,1 0 0,-1 0 0,1-1 1,-1 1-1,1-1 0,29-12 244,-15 3-193,1 0 0,-2-1 0,1-1 0,-1-1 1,-1 0-1,-1 0 0,0-1 0,0-1 0,-1 0 0,9-19 1,-12 17 440,-13 21-54,-12 30-232,14-23-209,-1 1-1,1 0 0,1 0 1,0 0-1,1 0 0,0 0 1,1 0-1,0 0 0,3 20 1,-2-30 22,0 0 1,0-1-1,0 1 1,0 0-1,0-1 0,0 1 1,1-1-1,-1 1 1,0-1-1,1 0 1,-1 0-1,1 1 1,0-1-1,-1 0 0,1-1 1,0 1-1,0 0 1,-1 0-1,1-1 1,0 1-1,0-1 1,0 1-1,0-1 1,0 0-1,0 0 0,-1 0 1,1 0-1,0 0 1,0 0-1,0 0 1,0-1-1,0 1 1,0-1-1,1 0 0,7-1 136,-1-1-1,0 1 0,0-2 0,-1 1 1,14-8-1,-20 10-163,12-8 0,0 0 0,24-22 0,-36 30 0,0-1 0,0 1 0,0-1 0,0 0 0,-1 0 0,1 1 0,-1-1 0,1 0 0,-1 0 0,0-1 0,1 1 0,-1 0 0,0 0 0,0-1 0,-1 1 0,1 0 0,0-1 0,-1 1 0,0-1 0,1 1 0,-1 0 0,0-1 0,0 1 0,0-1 0,-1 1 0,1-1 0,0 1 0,-1-1 0,0 1 0,-1-3 0,-1 2-133,0 1-1,0-1 1,-1 1-1,0 0 1,1 0-1,-1 0 1,0 0-1,0 1 1,0 0-1,0 0 1,-7-2-1,3 0-1382,37 3-229,4 0-9541,-12 0 1330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5.919"/>
    </inkml:context>
    <inkml:brush xml:id="br0">
      <inkml:brushProperty name="width" value="0.025" units="cm"/>
      <inkml:brushProperty name="height" value="0.025" units="cm"/>
    </inkml:brush>
  </inkml:definitions>
  <inkml:trace contextRef="#ctx0" brushRef="#br0">144 394 15535,'0'0'3165,"-11"7"-170,-4 2-1878,1 0-1,0 1 1,-20 20 0,28-25-922,1 1 0,0 0 0,0 0 1,0 1-1,0-1 0,1 1 0,0 0 0,1 0 0,0 1 1,0-1-1,0 0 0,-1 9 0,4-15-187,0-1 0,0 0 1,0 1-1,0-1 0,0 1 0,0-1 0,0 1 0,1-1 0,-1 0 0,0 1 1,0-1-1,0 0 0,1 1 0,-1-1 0,0 1 0,0-1 0,1 0 0,-1 0 0,0 1 1,1-1-1,-1 0 0,0 1 0,1-1 0,-1 0 0,0 0 0,1 0 0,-1 1 1,1-1-1,-1 0 0,0 0 0,1 0 0,-1 0 0,1 0 0,-1 0 0,0 0 1,1 0-1,-1 0 0,1 0 0,-1 0 0,1 0 0,-1 0 0,0 0 0,1 0 1,-1 0-1,1 0 0,-1-1 0,0 1 0,1 0 0,-1 0 0,1-1 0,-1 1 1,0 0-1,1 0 0,-1-1 0,0 1 0,1-1 0,24-12 656,27-25 141,-35 24-769,1 1-1,1 0 1,0 1 0,0 1-1,41-16 1,-60 31-26,-1 0 0,1 0 0,0 0-1,-1 0 1,0 0 0,0-1 0,0 1 0,-1 0-1,-2 5 1,3-6-12,0-2-9,1 1 0,-1-1-1,1 0 1,-1 0-1,1 1 1,-1-1 0,1 0-1,0 1 1,0-1 0,0 0-1,0 1 1,0-1 0,0 0-1,0 1 1,0-1 0,0 0-1,1 1 1,-1-1-1,0 0 1,1 1 0,-1-1-1,1 0 1,0 0 0,-1 0-1,2 2 1,-1-2-9,1-1 0,-1 1 1,0 0-1,1-1 0,-1 1 1,1-1-1,-1 1 0,1-1 0,0 0 1,-1 0-1,1 0 0,-1 0 1,1 0-1,0 0 0,-1 0 0,1 0 1,2-1-1,5-1-154,0-1 0,0 0 0,0 0 0,0-1 0,0 0 0,8-6 0,0-3-70,0-1 0,-1-1 0,-1 0 0,0-1 0,-1 0 0,0-1 0,-2-1 0,0 0 0,10-22-1,-4 4 477,-2-1-1,-1-1 0,18-75 0,-30 100 12,-1 1 0,-1-1-1,1-19 1,-13 40 270,0 8-501,1 1 1,0 0-1,2 1 0,0 0 1,1 1-1,1-1 1,0 1-1,-3 26 1,2 3 102,2 0 1,1 60 0,8-61-76,-4-45-36,0 0 0,1 0 1,-1 0-1,1 0 1,0 0-1,-1 0 1,1 0-1,0 0 0,0 0 1,0 0-1,1-1 1,-1 1-1,0 0 0,1-1 1,-1 1-1,1-1 1,-1 1-1,1-1 1,2 2-1,-4-5-7,1 1 0,-1 0 1,0 0-1,1 0 0,-1-1 0,0 1 0,0 0 1,0-1-1,0 1 0,0 0 0,0 0 0,0-1 0,0 1 1,-1 0-1,1 0 0,0-1 0,-1 1 0,0-2 1,-7-14-45,-1 0 1,-1 0 0,0 1-1,-25-29 1,-19-29 2883,54 74-2831,0 0 1,0-1-1,-1 1 1,1 0-1,0 0 1,0 0-1,0-1 1,0 1-1,0 0 0,0 0 1,0-1-1,0 1 1,0 0-1,0 0 1,0 0-1,0-1 1,0 1-1,0 0 1,0 0-1,0-1 1,0 1-1,0 0 1,0 0-1,0 0 0,1-1 1,-1 1-1,0 0 1,0 0-1,0 0 1,0 0-1,0-1 1,1 1-1,-1 0 1,0 0-1,0 0 1,0 0-1,0 0 1,1-1-1,-1 1 0,0 0 1,0 0-1,0 0 1,1 0-1,-1 0 1,17-3 171,24 4-60,-39-1-118,97 10-2523,80 3-10601,-106-13-3259</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6.291"/>
    </inkml:context>
    <inkml:brush xml:id="br0">
      <inkml:brushProperty name="width" value="0.025" units="cm"/>
      <inkml:brushProperty name="height" value="0.025" units="cm"/>
    </inkml:brush>
  </inkml:definitions>
  <inkml:trace contextRef="#ctx0" brushRef="#br0">1 69 17969,'0'0'11718,"16"-2"-11003,141-23-385,60-7-618,-74 23-2882,-139 9 2663,28 3-2802,-31-3 3091,-1 1 0,1-1 0,0 0 0,-1 1 0,1-1 0,0 0 0,-1 1 0,1-1 0,-1 1 0,1-1 0,-1 1 0,1-1 0,-1 1 0,1 0 0,-1-1 0,1 1 0,-1 0 0,0-1 0,1 1 0,-1 0 0,0-1 0,1 2 0,-4 7-3327,-13-3-944</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6.646"/>
    </inkml:context>
    <inkml:brush xml:id="br0">
      <inkml:brushProperty name="width" value="0.025" units="cm"/>
      <inkml:brushProperty name="height" value="0.025" units="cm"/>
    </inkml:brush>
  </inkml:definitions>
  <inkml:trace contextRef="#ctx0" brushRef="#br0">0 110 17745,'0'0'7623,"85"-14"-6086,-28-1-95,4 1-481,4 2-128,-3 1-577,-4 4-224,-9 3-417,-9 0-1344,-9 2-1602,-8-3-801,-8-4-1153,-4-3-3940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26.975"/>
    </inkml:context>
    <inkml:brush xml:id="br0">
      <inkml:brushProperty name="width" value="0.025" units="cm"/>
      <inkml:brushProperty name="height" value="0.025" units="cm"/>
    </inkml:brush>
  </inkml:definitions>
  <inkml:trace contextRef="#ctx0" brushRef="#br0">0 349 19410,'0'0'7250,"9"-3"-5713,48-19-668,0-2 1,-1-2-1,53-36 0,-78 42-863,-1-1 0,-1-1 0,-1-2 0,-1-1-1,-1-1 1,37-47 0,-56 145-1548,-6-57 1415,1 0 1,1 0 0,0 0 0,9 23-1,-9-31-540,0 0-1,1 0 0,0 0 0,0 0 0,1-1 0,7 9 0,13 7-5140</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3.740"/>
    </inkml:context>
    <inkml:brush xml:id="br0">
      <inkml:brushProperty name="width" value="0.025" units="cm"/>
      <inkml:brushProperty name="height" value="0.025" units="cm"/>
    </inkml:brush>
  </inkml:definitions>
  <inkml:trace contextRef="#ctx0" brushRef="#br0">44 1 7399,'0'0'18140,"-6"13"-17430,-1 7-336,0 0-1,1 1 1,1-1 0,1 1-1,1 0 1,0 27 0,2-16 157,-1-9-98,4 44-1,-2-62-412,1-1-1,-1 1 1,1 0-1,0-1 1,1 1-1,-1-1 1,1 0-1,0 1 1,0-1-1,0 0 0,1 0 1,-1 0-1,1 0 1,0-1-1,5 5 1,-6-6 5,1 0 1,0-1-1,0 1 0,0-1 0,0 0 1,0 0-1,1 0 0,-1 0 1,0 0-1,0-1 0,1 1 1,-1-1-1,0 0 0,1 0 1,-1-1-1,0 1 0,1 0 1,-1-1-1,0 0 0,0 0 0,1 0 1,-1 0-1,0-1 0,0 1 1,0-1-1,5-3 0,6-4 110,-1 0 0,0-2 0,23-22-1,-23 19-58,0-1-1,-1 0 0,-1-1 0,0 0 0,-1-1 0,13-29 0,-18 33-34,0 0-1,-1 0 1,0 0-1,-1-1 1,0 1-1,-2-1 1,1 0-1,-1 0 1,-1 0-1,-2-15 1,2 29-41,-1 0 0,1 0 0,0 0 0,-1 0 0,1 0 0,-1 0 0,1 0 0,0 0 0,-1 0 0,1 0 0,0 0 0,-1 0 0,1 0 0,0 0 0,-1 0 0,1 0 0,0 0 0,-1 0 0,1 0 0,0 1 0,-1-1 0,1 0 0,0 0 0,-1 0 0,1 1 0,0-1 0,0 0 0,-1 0 0,1 1 0,0-1 0,0 0 0,-1 0 0,1 1 0,0-1 0,0 0 0,0 1 0,-13 23 0,2 0 0,0 1 0,2 0 0,1 0 0,-7 33 0,14-55 0,-2 9 0,0 0 0,0 0 0,1 0 0,1 0 0,0 0 0,0 1 0,1-1 0,2 13 0,-1-24 0,0 0 0,0 1 0,0-1 0,0 0 0,0 0 0,0 0 0,1 0 0,-1 0 0,0 0 0,1 0 0,-1 0 0,0-1 0,1 1 0,-1 0 0,1-1 0,-1 1 0,1-1 0,-1 0 0,1 1 0,0-1 0,-1 0 0,1 0 0,-1 0 0,1 0 0,-1 0 0,4-1 0,43-7 0,2-16 0,-43 19 0,1 1 0,-1 0 0,1 0 0,0 1 0,0 0 0,0 0 0,11-2 0,-18 5 0,-1 0 0,1 0 0,0 0 0,0 0 0,-1 0 0,1 0 0,0 1 0,0-1 0,0 0 0,-1 0 0,1 0 0,0 1 0,0-1 0,-1 0 0,1 1 0,0-1 0,-1 1 0,1-1 0,-1 1 0,1-1 0,0 1 0,-1-1 0,1 1 0,-1 0 0,1-1 0,-1 1 0,0 0 0,1-1 0,-1 1 0,0 0 0,1 0 0,6 33 0,-1-2 0,-6-31 0,0 0 0,0-1 0,1 1 0,-1 0 0,0 0 0,1-1 0,-1 1 0,1 0 0,-1-1 0,1 1 0,-1 0 0,1-1 0,-1 1 0,1-1 0,0 1 0,-1-1 0,1 1 0,0-1 0,0 1 0,-1-1 0,1 0 0,0 0 0,0 1 0,-1-1 0,1 0 0,0 0 0,0 0 0,1 1 0,2-2 0,1 0 0,-1 0 0,0 0 0,1 0 0,-1-1 0,0 0 0,0 1 0,0-2 0,0 1 0,0 0 0,7-6 0,43-41 0,-33 30 0,-19 16 0,1 0 0,0 0 0,0 0 0,1 1 0,-1-1 0,0 1 0,1 0 0,-1 0 0,1 0 0,0 0 0,0 1 0,-1 0 0,1 0 0,0 0 0,0 0 0,8-1 0,-11 3 0,0 0 0,0 0 0,0 0 0,0 0 0,0-1 0,-1 1 0,1 0 0,0 0 0,0 1 0,-1-1 0,1 0 0,-1 0 0,1 0 0,-1 0 0,1 0 0,-1 1 0,0-1 0,0 0 0,1 0 0,-1 1 0,0-1 0,0 0 0,0 0 0,-1 2 0,2 42 0,-1-37 0,0-7-59,-1 1 0,1-1 0,0 0 1,0 1-1,0-1 0,0 0 0,0 1 0,0-1 0,1 0 0,-1 1 0,0-1 1,1 0-1,-1 0 0,1 1 0,-1-1 0,1 0 0,0 0 0,-1 0 1,1 0-1,0 0 0,0 1 0,0-2 0,0 1 0,0 0 0,0 0 1,0 0-1,2 1 0,-1-2-125,0 0 0,0 0 1,0 0-1,0-1 0,0 1 1,-1 0-1,1-1 0,0 0 0,0 1 1,0-1-1,0 0 0,-1 0 1,1 0-1,0 0 0,-1 0 0,1 0 1,-1-1-1,1 1 0,1-3 1,21-19-4841,0-6-1830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4.391"/>
    </inkml:context>
    <inkml:brush xml:id="br0">
      <inkml:brushProperty name="width" value="0.025" units="cm"/>
      <inkml:brushProperty name="height" value="0.025" units="cm"/>
    </inkml:brush>
  </inkml:definitions>
  <inkml:trace contextRef="#ctx0" brushRef="#br0">93 0 17873,'0'0'3016,"-3"8"-1115,-5 11-1143,-51 128 4736,53-130-5164,1 1 0,1 0 0,1 0 0,1 0 0,0 0 0,2 35 0,0-51-320,0 0-1,0 0 1,1 0-1,-1 0 1,1 0-1,-1 0 1,1 0-1,0 0 1,0-1-1,-1 1 1,1 0-1,1 0 1,-1-1-1,0 1 1,0-1-1,0 1 1,1-1-1,-1 1 1,1-1-1,-1 0 1,1 0-1,0 0 1,-1 0-1,1 0 1,0 0-1,0 0 1,0-1-1,-1 1 1,1-1-1,0 1 1,0-1-1,0 1 0,0-1 1,0 0-1,0 0 1,0 0-1,4-1 1,-2 1 7,-1-1-1,1 0 1,0 0 0,0 0-1,0 0 1,-1 0 0,1-1 0,-1 0-1,1 1 1,-1-1 0,0-1-1,0 1 1,1 0 0,-2-1-1,1 0 1,0 1 0,0-1 0,3-6-1,-3 4-5,-1 0 0,0-1-1,-1 1 1,1-1 0,-1 1-1,0-1 1,-1 1 0,1-1-1,-1-8 1,0 13-18,0 1 0,0 0 0,0 0-1,0 0 1,0-1 0,0 1 0,0 0 0,0 0 0,0 0-1,0 0 1,-1-1 0,1 1 0,0 0 0,0 0 0,0 0-1,0 0 1,0 0 0,0 0 0,0-1 0,0 1 0,-1 0 0,1 0-1,0 0 1,0 0 0,0 0 0,0 0 0,-1 0 0,1 0-1,0 0 1,0-1 0,0 1 0,0 0 0,0 0 0,-1 0-1,1 0 1,0 0 0,0 0 0,0 0 0,-1 0 0,1 0-1,0 0 1,0 0 0,0 0 0,0 1 0,-1-1 0,1 0-1,0 0 1,0 0 0,0 0 0,0 0 0,0 0 0,-1 0-1,1 0 1,0 0 0,0 1 0,0-1 0,0 0 0,0 0 0,0 0-1,0 0 1,-1 1 0,-6 12-190,7-11 199,0-1-1,1 1 0,-1-1 0,0 0 1,1 1-1,-1-1 0,1 1 0,0-1 1,-1 0-1,1 1 0,0-1 0,0 0 1,0 0-1,0 0 0,0 0 0,0 0 0,0 0 1,1 0-1,-1 0 0,0 0 0,0 0 1,1 0-1,-1-1 0,0 1 0,1-1 1,-1 1-1,1-1 0,-1 0 0,1 1 1,-1-1-1,1 0 0,2 0 0,61 0 225,-48-1-55,-6 1-63,0-1-1,-1 0 0,1-1 0,14-5 1,-20 6-85,-1-1-1,0 0 1,1 1 0,-1-1 0,0-1-1,0 1 1,0-1 0,0 1 0,-1-1 0,1 0-1,-1-1 1,6-5 0,-10 9-23,1 0 0,-1 0 0,1 0 0,0 0 0,-1 0 0,1 0 0,0 0 0,-1 0 0,1 0 0,-1 0 0,1 0 0,0 0 0,-1 0 0,1 0 0,0 0 0,-1 0 0,1-1 0,-1 1 0,1 0 0,0 0 0,-1 0 0,1-1 0,0 1 0,0 0 0,-1 0 0,1-1 0,0 1 0,0 0 0,-1-1 0,1 1 0,0 0 0,0-1 0,0 1 0,-1 0 0,1-1 0,0 1 0,0 0 0,0-1 0,0 1 0,0 0 0,0-1 0,0 1 0,0-1 0,0 1 0,0 0 0,0-1 0,0 1 0,0-1 0,0 1 0,0 0 0,0-1 0,0 1 0,0 0 0,1-1 0,-1 1 0,0 0 0,0-1 0,0 1 0,1 0 0,-1-1 0,0 1 0,0 0 0,1-1 0,-30 13 0,25-7 0,-1-1 0,1 1 0,0 0 0,1 1 0,-1-1 0,-5 12 0,9-17 0,-1 1 0,1 0 0,-1 0 0,0 0 0,1 0 0,0 1 0,-1-1 0,1 0 0,0 0 0,-1 0 0,1 0 0,0 0 0,0 0 0,0 1 0,0-1 0,0 0 0,0 0 0,1 0 0,-1 0 0,0 0 0,0 0 0,1 1 0,-1-1 0,1 0 0,-1 0 0,1 0 0,-1 0 0,1 0 0,0 0 0,-1-1 0,1 1 0,0 0 0,0 0 0,0 0 0,0-1 0,0 1 0,-1 0 0,1-1 0,0 1 0,1-1 0,-1 1 0,0-1 0,0 0 0,2 1 0,19 3 0,1-2 0,0 0 0,42-3 0,-18 0 0,-46-2 0,0 0 0,-1 1 0,1-1 0,-1 0 0,1 0 0,-1 0 0,0 0 0,0 0 0,0 0 0,-1-3 0,1 4 0,-1-8 0,0-1 0,-1 1 0,0-1 0,-1 1 0,0 0 0,-9-18 0,14 27-246,0 1 1,0 0-1,0 0 0,0 0 0,0 1 1,0-1-1,-1 0 0,1 1 1,0-1-1,0 1 0,0-1 1,3 3-1,-4-3-243,67 14-10092,-26-11 6107</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5.104"/>
    </inkml:context>
    <inkml:brush xml:id="br0">
      <inkml:brushProperty name="width" value="0.025" units="cm"/>
      <inkml:brushProperty name="height" value="0.025" units="cm"/>
    </inkml:brush>
  </inkml:definitions>
  <inkml:trace contextRef="#ctx0" brushRef="#br0">149 27 17649,'0'0'9251,"-10"-4"-6470,-1-1-2350,0 2-1,1-1 0,-1 1 1,0 1-1,-14-2 0,23 3-441,0 1-1,0 0 1,0 0-1,-1-1 1,1 2-1,0-1 0,0 0 1,0 0-1,0 1 1,0-1-1,0 1 1,0-1-1,0 1 1,0 0-1,0 0 1,0 0-1,0 0 1,0 0-1,1 0 1,-1 1-1,0-1 1,1 1-1,-1-1 1,1 1-1,-1-1 1,1 1-1,0 0 1,0 0-1,0-1 1,0 1-1,0 0 1,0 0-1,1 0 1,-1 0-1,0 0 1,1 1-1,0-1 1,-1 0-1,1 0 0,0 0 1,0 4-1,1-3-31,-1-1 0,0 0-1,0 1 1,1-1-1,0 0 1,-1 0-1,1 0 1,0 1 0,0-1-1,0 0 1,0 0-1,0 0 1,1 0-1,-1 0 1,1-1 0,-1 1-1,1 0 1,-1-1-1,1 1 1,0-1-1,0 1 1,2 0 0,56 24-136,-51-24 144,-1 1 1,1 1-1,0-1 0,10 8 1,-18-10 47,1 0 0,-1-1 0,0 1 1,0 0-1,-1 0 0,1 0 0,0 0 0,0 0 1,0 0-1,0 0 0,-1 0 0,1 0 0,-1 0 1,1 0-1,-1 1 0,1-1 0,-1 0 0,1 0 1,-1 1-1,0-1 0,0 0 0,0 0 0,0 1 1,0-1-1,0 0 0,0 3 0,-1-2 54,0 1 0,0 0 0,-1 0 0,1-1 0,-1 1 1,1-1-1,-1 1 0,0-1 0,0 0 0,0 0 0,-3 3 0,-5 4 227,-1-1 0,-1 0 1,-20 11-1,88-46-882,-17 10-966,56-36 0,-83 46 1382,-1-1 0,0-1 0,-1 1-1,0-2 1,0 1 0,-1-2-1,0 1 1,-1-1 0,11-18 0,-12 9 1629,-7 19-1423,0 1 0,0 0 0,0 0 1,0 0-1,-1 0 0,1 0 1,0-1-1,0 1 0,0 0 1,0 0-1,0 0 0,0 0 0,-1 0 1,1 0-1,0 0 0,0-1 1,0 1-1,0 0 0,-1 0 1,1 0-1,0 0 0,0 0 0,0 0 1,0 0-1,-1 0 0,1 0 1,0 0-1,0 0 0,0 0 1,-1 0-1,1 0 0,0 0 1,0 0-1,0 0 0,0 0 0,-1 0 1,1 1-1,0-1 0,0 0 1,0 0-1,0 0 0,-1 0 1,1 0-1,0 0 0,0 0 0,0 1 1,0-1-1,-27 27 840,22-19-763,0 0-1,1 0 1,0 0 0,0 0 0,1 1 0,1 0 0,-1-1 0,1 1 0,1 0-1,-1 0 1,2 0 0,-1 16 0,1-24-111,0 1 0,0-1 0,1 0 0,-1 1 0,0-1 0,0 0 0,1 1 0,-1-1 0,1 0 0,-1 0 0,1 1 0,0-1 0,-1 0 0,1 0 0,0 0 0,0 0 0,0 0 0,0 0 0,0 0 0,0 0 0,0 0 0,0 0 0,0-1 0,0 1 0,2 0 0,0 0 0,0 0 0,-1 0 0,1-1 0,0 0 0,0 1 0,0-1 0,0 0 0,0 0 0,-1-1 0,1 1 0,4-2 0,1 0 0,-1 0 0,0 0 0,1-1 0,-1 0 0,-1-1 0,1 0 0,0 0 0,9-7 0,-5-3 0,0 1 0,-1-2 0,0 1 0,-1-1 0,13-30 0,-29 73 0,3-16 0,0 0 0,1 1 0,1-1 0,0 1 0,1 0 0,0-1 0,2 16 0,-1-26-74,1 0 1,-1 0-1,1 0 1,0 0-1,0-1 1,0 1-1,0 0 1,0-1-1,0 1 0,0-1 1,0 1-1,1-1 1,-1 1-1,0-1 1,1 0-1,0 0 1,-1 0-1,1 0 0,0 0 1,-1 0-1,1 0 1,0 0-1,0-1 1,0 1-1,2 0 1,-1-1-213,0 1 1,0 0-1,-1-1 1,1 0 0,0 0-1,0 0 1,0 0 0,0 0-1,0 0 1,0-1-1,0 1 1,0-1 0,0 0-1,-1 0 1,1 0 0,4-3-1,8-11-6819</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5.680"/>
    </inkml:context>
    <inkml:brush xml:id="br0">
      <inkml:brushProperty name="width" value="0.025" units="cm"/>
      <inkml:brushProperty name="height" value="0.025" units="cm"/>
    </inkml:brush>
  </inkml:definitions>
  <inkml:trace contextRef="#ctx0" brushRef="#br0">105 185 18578,'0'0'11392,"-10"0"-10586,6-1-774,1 1 1,0 0-1,0 0 0,0 0 1,0 0-1,0 0 0,0 0 1,0 1-1,-1-1 1,1 1-1,0 0 0,0 0 1,1 0-1,-1 1 0,0-1 1,0 1-1,0-1 1,1 1-1,-1 0 0,1 0 1,0 0-1,-1 0 0,1 1 1,0-1-1,0 0 1,0 1-1,1 0 0,-1-1 1,1 1-1,-3 6 0,2-6 16,0 1-1,1 0 1,-1 0 0,1 0-1,0 0 1,0 0-1,0 1 1,1-1-1,-1 0 1,1 0-1,0 1 1,1 5-1,0-9-34,0 1-1,-1 0 0,1-1 1,0 1-1,0-1 0,0 1 1,0-1-1,1 1 0,-1-1 1,0 0-1,1 1 0,-1-1 1,1 0-1,-1 0 0,1 0 0,-1 0 1,1 0-1,0-1 0,-1 1 1,1 0-1,0-1 0,0 1 1,0-1-1,-1 0 0,1 1 1,0-1-1,0 0 0,0 0 1,3-1-1,3 1-34,0 0 0,1-1 0,-1 0 0,0-1 0,0 0 0,0 0-1,-1-1 1,1 1 0,0-2 0,-1 1 0,0-1 0,0 0 0,0-1 0,0 0 0,-1 0 0,1 0 0,-1-1 0,-1 0-1,1 0 1,-1 0 0,6-10 0,-5 7-8,0 0-1,-1-1 1,0 0 0,-1 0-1,0 0 1,-1 0 0,0-1-1,0 1 1,-1-1 0,0 0-1,-1 0 1,-1 1 0,1-1-1,-2 0 1,-2-21-1,2 30 34,1 0-1,0 0 1,0 0 0,-1 0-1,1 0 1,-1 0-1,0 0 1,0 1-1,1-1 1,-1 0-1,0 0 1,-1 1-1,1-1 1,0 1-1,0-1 1,-1 1-1,1-1 1,0 1-1,-1 0 1,0 0 0,1 0-1,-1 0 1,0 0-1,1 0 1,-1 0-1,0 0 1,0 1-1,0-1 1,0 1-1,0-1 1,1 1-1,-1 0 1,0 0-1,0 0 1,0 0-1,0 0 1,0 0 0,0 0-1,0 1 1,0-1-1,-2 2 1,-2 0-18,0 0 1,0 0 0,0 1 0,0 0 0,1 0-1,-1 1 1,1 0 0,0-1 0,0 2 0,1-1 0,-7 8-1,9-10 32,-1 1 0,1 0 0,0-1 0,0 1-1,0 0 1,1 1 0,-1-1 0,1 0-1,0 0 1,-1 1 0,2-1 0,-1 1 0,0-1-1,1 1 1,-1-1 0,1 1 0,0 5 0,1-6-49,0 0 0,1-1 1,-1 1-1,0 0 0,1-1 0,0 1 1,0-1-1,-1 1 0,1-1 1,1 0-1,-1 0 0,0 0 1,0 0-1,1 0 0,-1 0 1,1-1-1,0 1 0,-1-1 1,1 1-1,4 0 0,56 21-1829,-46-18 1514,-1 1 0,0 0-1,0 1 1,-1 1 0,25 16-1,-38-22 393,1 1-1,-1 0 1,0 1-1,0-1 1,0 0-1,0 1 1,-1-1-1,1 1 1,-1-1-1,0 1 1,0 0-1,0-1 1,-1 1-1,1 0 1,-1 0-1,0 0 1,0-1-1,0 1 1,0 0-1,-1 0 1,0 0-1,1-1 0,-4 7 1,11-8-6916,9-7-944</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6.007"/>
    </inkml:context>
    <inkml:brush xml:id="br0">
      <inkml:brushProperty name="width" value="0.025" units="cm"/>
      <inkml:brushProperty name="height" value="0.025" units="cm"/>
    </inkml:brush>
  </inkml:definitions>
  <inkml:trace contextRef="#ctx0" brushRef="#br0">1 33 16464,'0'0'11829,"12"7"-10398,1 0-1220,-1-1-1,1-1 1,0 0 0,23 6 0,-32-10-193,0 0 0,1 0 0,-1 0 0,0-1 0,1 0 0,-1 1 0,0-2 0,1 1 0,-1 0 0,1-1 0,-1 0 0,0 0 0,0 0 0,1 0 0,-1-1 0,0 0 0,0 1 0,0-1 0,-1-1 0,1 1 0,0-1 0,5-5 0,-8 7-8,0 0-1,0 1 1,0-1 0,0 0-1,-1 0 1,1 0-1,0 0 1,-1 0 0,1 0-1,0 0 1,-1 0-1,0 0 1,1 0-1,-1 0 1,0 0 0,1-1-1,-1 1 1,0 0-1,0 0 1,0 0 0,0 0-1,0-1 1,0 1-1,0 0 1,0 0 0,-1 0-1,1-2 1,-2 2 23,1-1 1,0 1 0,0 0-1,-1 0 1,1 0 0,-1 0 0,1 0-1,-1 0 1,1 0 0,-1 0-1,0 1 1,1-1 0,-1 1-1,0-1 1,-3 0 0,-5 0 94,0 0-1,0 0 1,0 1 0,0 0 0,-13 2 0,19-1-127,0 0 0,0 0 0,0 1 1,0-1-1,0 1 0,1 0 0,-1 0 0,0 0 0,1 1 0,0-1 1,-1 1-1,1 0 0,0 0 0,1 0 0,-1 0 0,0 1 0,1-1 1,0 1-1,0 0 0,-3 6 0,4-8-4,0 0-1,0 1 1,1-1 0,-1 1-1,1-1 1,-1 1 0,1-1-1,0 1 1,0-1 0,0 1-1,0-1 1,0 0 0,1 1-1,-1-1 1,1 1 0,0-1-1,-1 1 1,1-1 0,0 0-1,1 0 1,-1 1 0,0-1-1,1 0 1,-1 0 0,1 0-1,-1 0 1,1-1 0,0 1-1,0 0 1,0-1 0,0 1-1,0-1 1,0 0 0,0 0-1,4 2 1,2 0-809,0 0 1,-1 0 0,1-1-1,0 0 1,16 1-1,14-1-7163</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7.050"/>
    </inkml:context>
    <inkml:brush xml:id="br0">
      <inkml:brushProperty name="width" value="0.025" units="cm"/>
      <inkml:brushProperty name="height" value="0.025" units="cm"/>
    </inkml:brush>
  </inkml:definitions>
  <inkml:trace contextRef="#ctx0" brushRef="#br0">143 238 17809,'0'0'2466,"1"-10"748,0-31-38,-1 41-3069,0-1-1,0 0 1,0 0 0,0 0-1,0 0 1,0 0 0,-1 0-1,1 1 1,0-1-1,-1 0 1,1 0 0,0 0-1,-1 1 1,1-1 0,-1 0-1,1 0 1,-1 1-1,0-1 1,1 1 0,-1-1-1,0 0 1,1 1 0,-1-1-1,0 1 1,0-1-1,1 1 1,-1 0 0,0-1-1,0 1 1,0 0 0,0 0-1,1-1 1,-1 1-1,0 0 1,0 0 0,0 0-1,0 0 1,0 0-1,0 0 1,1 0 0,-3 1-1,-32 10 317,28-7-423,1 0 0,0 1 1,0 0-1,0 1 0,1-1 0,0 1 1,0 0-1,0 0 0,1 0 0,0 1 1,0 0-1,0 0 0,1 0 0,0 0 1,1 0-1,0 1 0,0-1 0,0 1 1,1-1-1,-1 13 0,2-19 0,0-1 0,0 1 0,1-1 0,-1 1 0,0 0 0,0-1 0,0 1 0,1-1 0,-1 1 0,0 0 0,0-1 0,1 1 0,-1-1 0,1 1 0,-1-1 0,0 1 0,1-1 0,-1 0 0,1 1 0,-1-1 0,1 1 0,-1-1 0,1 0 0,-1 0 0,1 1 0,0-1 0,-1 0 0,1 0 0,0 1 0,25-2 124,23-16 169,-28 3-233,0-1 0,-2-1-1,0-1 1,-1 0 0,0-2 0,-1 0 0,-2-1 0,0 0 0,-1-1 0,-1-1 0,-1 0 0,11-29 0,-15 20-60,-9 18 0,1 13 0,0-1 0,0 1 0,0 0 0,-1 0 0,1 0 0,0 0 0,0 0 0,-1-1 0,1 1 0,0 0 0,0 0 0,0 0 0,-1 0 0,1 0 0,0 0 0,0 0 0,-1 0 0,1 0 0,0 0 0,0 0 0,-1 0 0,1 0 0,0 0 0,0 0 0,-1 0 0,1 0 0,0 1 0,0-1 0,0 0 0,-1 0 0,1 0 0,0 0 0,0 0 0,0 0 0,-1 1 0,1-1 0,0 0 0,0 0 0,0 0 0,0 1 0,-1-1 0,1 0 0,0 0 0,0 1 0,-6 5 0,1 1 0,0-1 0,0 1 0,1 1 0,0-1 0,0 1 0,-5 15 0,-18 61 0,27-84 0,-5 19 0,0 0 0,2 0 0,0 0 0,0 19 0,3-33 0,0 0 0,0-1 0,1 1 0,0 0 0,-1-1 0,2 1 0,-1 0 0,1-1 0,3 8 0,-4-10 0,1 0 0,-1 0 0,1 0 0,-1 0 0,1 0 0,0-1 0,0 1 0,0-1 0,0 1 0,0-1 0,0 0 0,0 1 0,0-1 0,0 0 0,1 0 0,-1-1 0,1 1 0,-1 0 0,4 0 0,2 0 0,-1-1 0,0 0 0,1 0 0,-1 0 0,0-1 0,1 0 0,-1 0 0,0-1 0,0 0 0,0 0 0,0-1 0,0 0 0,-1 0 0,1 0 0,-1-1 0,0 0 0,0-1 0,0 1 0,0-1 0,-1 0 0,0 0 0,0-1 0,0 1 0,-1-1 0,0 0 0,0-1 0,-1 1 0,1 0 0,-1-1 0,0 0 0,-1 0 0,0 0 0,0 0 0,-1 0 0,2-10 0,-7 39 0,2-10 0,0 2 0,0-1 0,1 0 0,1 0 0,2 21 0,-1-31 0,-1 0 0,1 1 0,0-1 0,0 0 0,0 0 0,0 0 0,1 0 0,-1 0 0,1 0 0,0 0 0,0-1 0,0 1 0,0 0 0,0-1 0,1 0 0,-1 0 0,1 1 0,-1-1 0,1-1 0,0 1 0,0 0 0,0-1 0,0 1 0,0-1 0,0 0 0,0 0 0,1 0 0,5 0 0,2 1 0,-1-1 0,0 0 0,1-1 0,-1 0 0,0-1 0,1 0 0,-1-1 0,0 0 0,0 0 0,0-1 0,0-1 0,-1 1 0,18-11 0,-21 11 0,-1 0 0,0-1 0,0 0 0,0 0 0,-1 0 0,1-1 0,-1 0 0,0 1 0,0-2 0,-1 1 0,1 0 0,-1-1 0,-1 1 0,1-1 0,-1 0 0,0 0 0,0 0 0,0 0 0,-1 0 0,0 0 0,0-1 0,-1 1 0,0-11 0,0 15 0,0 1 0,0 0 0,0 0 0,0 0 0,0 0 0,-1 0 0,1 0 0,0 0 0,0 0 0,-1 1 0,1-1 0,-1 0 0,1 0 0,-1 0 0,1 0 0,-1 0 0,0 1 0,1-1 0,-1 0 0,0 0 0,0 1 0,1-1 0,-1 0 0,0 1 0,0-1 0,0 1 0,0-1 0,0 1 0,0 0 0,0-1 0,0 1 0,0 0 0,0 0 0,0 0 0,0 0 0,0-1 0,0 1 0,0 1 0,0-1 0,0 0 0,-1 0 0,-1 1 0,0-1 0,1 1 0,-1 0 0,0 0 0,1 0 0,-1 0 0,1 0 0,0 0 0,-1 1 0,1-1 0,0 1 0,0 0 0,0-1 0,-3 4 0,2-1 0,0 1 0,0-1 0,0 0 0,0 1 0,1 0 0,0 0 0,0-1 0,0 1 0,1 1 0,0-1 0,0 0 0,0 0 0,0 0 0,1 0 0,0 1 0,0-1 0,0 0 0,2 7 0,-1-8 0,1 0 0,0 0 0,-1 0 0,2 0 0,-1 0 0,0-1 0,1 1 0,-1-1 0,1 0 0,0 1 0,0-1 0,1-1 0,-1 1 0,0 0 0,1-1 0,0 0 0,0 1 0,-1-2 0,1 1 0,0 0 0,1-1 0,4 2 0,8 1-88,1 0 1,-1-1-1,1-1 0,-1-1 0,1 0 1,28-3-1,-19-6-3593,-9-13-3779,-6-12-4584</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7.377"/>
    </inkml:context>
    <inkml:brush xml:id="br0">
      <inkml:brushProperty name="width" value="0.025" units="cm"/>
      <inkml:brushProperty name="height" value="0.025" units="cm"/>
    </inkml:brush>
  </inkml:definitions>
  <inkml:trace contextRef="#ctx0" brushRef="#br0">1 0 21877,'0'0'7303,"36"50"-23415</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8.207"/>
    </inkml:context>
    <inkml:brush xml:id="br0">
      <inkml:brushProperty name="width" value="0.025" units="cm"/>
      <inkml:brushProperty name="height" value="0.025" units="cm"/>
    </inkml:brush>
  </inkml:definitions>
  <inkml:trace contextRef="#ctx0" brushRef="#br0">13 430 4644,'0'0'13693,"-3"9"-10975,-7 24-487,10-33-2181,0 0 0,0 1 0,0-1 0,0 0 0,0 0 0,0 1 0,0-1 0,0 0 0,0 1 0,0-1 0,0 0 0,0 0 0,1 1-1,-1-1 1,0 0 0,0 0 0,0 1 0,0-1 0,0 0 0,0 0 0,1 1 0,-1-1 0,0 0 0,0 0 0,0 0 0,1 1 0,-1-1 0,0 0 0,0 0 0,1 0 0,-1 0 0,0 1 0,0-1 0,1 0 0,-1 0 0,0 0 0,1 0-1,-1 0 1,0 0 0,0 0 0,1 0 0,-1 0 0,0 0 0,1 0 0,-1 0 0,0 0 0,0 0 0,1 0 0,-1 0 0,0 0 0,0-1 0,1 1 0,-1 0 0,1 0 0,15-7 1377,5-9-731,0 0 1,-2-2-1,0 0 1,-1-2-1,0 1 1,18-31-1,-26 37-575,17-21-69,-2-2 0,-1-1-1,-1 0 1,-3-2-1,31-80 1,-72 270-52,16-121 0,-4 23 0,1 1 0,3 1 0,4 106 0,0-161 0,1 1 0,0-1 0,0 1 0,0-1 0,0 1 0,0-1 0,0 1 0,0-1 0,0 1 0,0-1 0,0 1 0,0-1 0,0 1 0,0-1 0,0 1 0,0-1 0,1 1 0,-1-1 0,0 0 0,0 1 0,1-1 0,-1 1 0,0-1 0,0 1 0,1-1 0,-1 0 0,0 1 0,1-1 0,-1 0 0,1 1 0,-1-1 0,1 0 0,-1 0 0,0 1 0,1-1 0,-1 0 0,1 0 0,-1 0 0,1 1 0,-1-1 0,1 0 0,-1 0 0,1 0 0,-1 0 0,1 0 0,-1 0 0,1 0 0,-1 0 0,1 0 0,-1-1 0,1 1 0,-1 0 0,1 0 0,-1 0 0,1 0 0,-1-1 0,1 1 0,-1 0 0,1-1 0,1 0 0,-1-1 0,1 1 0,-1-1 0,0 1 0,1-1 0,-1 0 0,0 1 0,0-1 0,0 0 0,0 0 0,-1 1 0,1-1 0,0 0 0,0-4 0,0-10 0,0 0 0,-2-1 0,0 1 0,0 0 0,-8-31 0,6 37 0,0 1 0,0 0 0,-1 0 0,0 0 0,0 0 0,-1 1 0,0 0 0,-1 0 0,0 0 0,0 0 0,-9-8 0,14 15 0,0 0 0,0 0 0,0 1 0,0-1 0,0 0 0,0 0 0,0 0 0,0 1 0,0-1 0,-1 1 0,1-1 0,0 1 0,0-1 0,-1 1 0,1 0 0,0-1 0,-1 1 0,1 0 0,0 0 0,-1 0 0,-1 0 0,2 1 0,1-1 0,-1 1 0,0-1 0,0 1 0,0 0 0,1-1 0,-1 1 0,0 0 0,1-1 0,-1 1 0,0 0 0,1 0 0,-1 0 0,1 0 0,-1-1 0,1 1 0,0 0 0,-1 0 0,1 0 0,0 0 0,-1 2 0,1 0 0,-1 0 0,1 1 0,0-1 0,0 1 0,0-1 0,0 1 0,1-1 0,-1 1 0,1-1 0,0 1 0,0-1 0,0 0 0,0 0 0,1 1 0,1 3 0,1-4 0,0 1 0,0-1 0,0 0 0,0 0 0,0 0 0,1-1 0,-1 1 0,1-1 0,0 0 0,-1 0 0,1-1 0,0 0 0,0 0 0,0 0 0,0 0 0,1-1 0,-1 1 0,0-1 0,0-1 0,0 1 0,0-1 0,6-1 0,1 0 0,0 0 0,0-1 0,0-1 0,0 0 0,-1-1 0,1 0 0,20-13 0,-21 9 0,0-1 0,-1 0 0,-1 0 0,0-1 0,15-23 0,-30 64 0,1 0 0,2 0 0,0 34 0,3-62 0,0-1 0,0 1 0,1 0 0,-1 0 0,0 0 0,1-1 0,-1 1 0,1 0 0,0-1 0,-1 1 0,1 0 0,0-1 0,0 1 0,0-1 0,0 1 0,0-1 0,1 1 0,-1-1 0,0 0 0,1 0 0,-1 0 0,1 0 0,-1 0 0,1 0 0,-1 0 0,1 0 0,0 0 0,-1-1 0,1 1 0,0-1 0,0 1 0,-1-1 0,1 0 0,0 0 0,0 0 0,0 0 0,0 0 0,2 0 0,2-1 0,-1 1 0,1-1 0,-1 0 0,1-1 0,0 1 0,-1-1 0,0 0 0,1 0 0,-1-1 0,0 0 0,6-4 0,-1-2 0,0 0 0,0 0 0,-1-1 0,-1 0 0,0-1 0,0 0 0,-1 0 0,0 0 0,-1-1 0,0 0 0,-1-1 0,0 1 0,2-15 0,-11 51-49,1-1 0,2 1 0,0-1 0,2 28-1,-1-50-114,0 1-1,1-1 0,-1 1 1,0-1-1,1 1 0,-1-1 1,1 1-1,0-1 0,-1 0 1,1 1-1,0-1 0,0 0 1,0 1-1,0-1 0,2 2 1,-1-2-478,0 1 1,0-1-1,1 0 0,-1 0 1,1 0-1,-1 0 0,1 0 1,0 0-1,-1-1 1,1 1-1,0-1 0,4 0 1,23 1-6395</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8.555"/>
    </inkml:context>
    <inkml:brush xml:id="br0">
      <inkml:brushProperty name="width" value="0.025" units="cm"/>
      <inkml:brushProperty name="height" value="0.025" units="cm"/>
    </inkml:brush>
  </inkml:definitions>
  <inkml:trace contextRef="#ctx0" brushRef="#br0">134 8 14382,'0'0'10874,"-8"-3"-7687,3 2-3054,1 0 1,-1 0-1,0 0 1,1 1-1,-1-1 1,0 1-1,0 1 1,1-1-1,-1 1 0,0 0 1,1 0-1,-1 0 1,1 0-1,-1 1 1,1 0-1,0 0 1,-1 0-1,1 0 1,0 1-1,1-1 1,-1 1-1,0 0 0,1 1 1,-1-1-1,1 0 1,0 1-1,0 0 1,-3 4-1,6-7-133,0-1 0,0 1 0,0-1 0,-1 1 0,1-1-1,0 0 1,0 1 0,0-1 0,0 1 0,0-1 0,0 1 0,0-1-1,0 1 1,0-1 0,0 1 0,0-1 0,0 1 0,0-1-1,0 1 1,0-1 0,0 0 0,1 1 0,-1-1 0,0 1 0,0-1-1,0 1 1,1-1 0,-1 0 0,0 1 0,1-1 0,-1 0 0,0 1-1,1-1 1,-1 0 0,1 1 0,-1-1 0,0 0 0,1 0 0,-1 1-1,1-1 1,-1 0 0,1 0 0,-1 0 0,0 0 0,1 0 0,-1 0-1,1 0 1,0 0 0,32 5 2,-21-3-39,4 1 16,1 1 1,-1 1 0,1 1 0,-1 0 0,-1 1 0,0 0-1,0 2 1,15 10 0,-29-19 24,0 1 0,0 0-1,0 0 1,0-1 0,0 1 0,0 0 0,0 0-1,0 0 1,0 0 0,0 0 0,-1 0 0,1 1 0,0-1-1,-1 0 1,1 0 0,-1 1 0,0-1 0,1 0-1,-1 0 1,0 1 0,0-1 0,1 0 0,-1 1-1,0-1 1,0 0 0,-1 1 0,1-1 0,-1 3-1,0-2 14,0 0 0,-1 0-1,0 1 1,1-1 0,-1 0-1,0 0 1,0-1-1,0 1 1,-1 0 0,1-1-1,0 1 1,-1-1-1,-2 2 1,-10 3 67,0 0 0,0-1-1,-25 6 1,26-8-84,-1-1 0,-29 1 0,44-3-46,-1 0-1,1 0 1,-1 0-1,1 0 1,0 0-1,-1 0 1,1 0 0,-1 0-1,1 0 1,0 0-1,-1 0 1,1 0-1,-1 0 1,1 0 0,0 0-1,-1 0 1,1 0-1,-1-1 1,1 1-1,0 0 1,-1 0-1,1 0 1,0-1 0,-1 1-1,1 0 1,0-1-1,0 1 1,-1 0-1,1-1 1,0 1 0,0 0-1,-1-1 1,1 1-1,0 0 1,0-1-1,0 0 1,8-13-4060,22-11-4985,-4 11 2065</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8.929"/>
    </inkml:context>
    <inkml:brush xml:id="br0">
      <inkml:brushProperty name="width" value="0.025" units="cm"/>
      <inkml:brushProperty name="height" value="0.025" units="cm"/>
    </inkml:brush>
  </inkml:definitions>
  <inkml:trace contextRef="#ctx0" brushRef="#br0">1 87 16239,'0'0'7495,"5"-10"-4345,-4 6-2924,1-1 1,1 1-1,-1-1 0,1 1 0,-1 0 1,1 0-1,0 0 0,1 0 0,-1 0 1,1 1-1,-1 0 0,1 0 1,0 0-1,0 0 0,1 0 0,-1 1 1,1-1-1,-1 1 0,1 1 0,0-1 1,-1 1-1,1-1 0,0 1 0,0 1 1,5-1-1,-4 0-226,-1 0 0,0 1 0,1 0 0,-1 0 0,0 1 0,1 0 0,-1-1 0,0 2 0,0-1 0,8 3 0,-11-2 0,-1-1 0,1 1 0,0 0 0,-1-1 0,1 1 0,0 0 0,-1 0 0,0 0 0,0 0 0,0 0 0,1 0 0,-2 1 0,1-1 0,0 0 0,0 1 0,-1-1 0,1 0 0,-1 1 0,0-1 0,0 0 0,0 1 0,0-1 0,0 1 0,0-1 0,-2 4 0,0 4 0,-1-1 0,0 0 0,0 0 0,-1 0 0,-1 0 0,1-1 0,-1 0 0,-1 0 0,0 0 0,0 0 0,0-1 0,-10 8 0,-29 42 0,45-57 0,-1 1 0,1 0 0,-1-1 0,1 1 0,0 0 0,-1 0 0,1-1 0,-1 1 0,1 0 0,0 0 0,0-1 0,0 1 0,-1 0 0,1 0 0,0 0 0,0-1 0,0 1 0,0 0 0,0 0 0,0 0 0,0 0 0,1-1 0,-1 1 0,0 0 0,0 0 0,1-1 0,-1 1 0,0 0 0,1 0 0,-1-1 0,1 1 0,-1 0 0,1-1 0,0 2 0,2-1 0,-1 1 0,1-1 0,0 0 0,-1 0 0,1 0 0,0 0 0,0-1 0,-1 1 0,1-1 0,5 1 0,70-5 0,-78 4 0,12-2-27,-1 0 1,1-1-1,0 0 0,-1-1 1,1-1-1,-1 1 0,0-2 0,-1 0 1,1 0-1,-1 0 0,-1-2 1,16-12-1,-24 18-405,1-1 0,0 1 0,-1 0 1,1-1-1,-1 1 0,0-1 0,0 0 0,0 1 0,1-5 0,-5-14-8141,-10 8-930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9.257"/>
    </inkml:context>
    <inkml:brush xml:id="br0">
      <inkml:brushProperty name="width" value="0.025" units="cm"/>
      <inkml:brushProperty name="height" value="0.025" units="cm"/>
    </inkml:brush>
  </inkml:definitions>
  <inkml:trace contextRef="#ctx0" brushRef="#br0">0 1 15759,'0'0'14382,"61"2"-13133,-23-2-545,4 0-479,-1-2-161,-5 2-160,-6 0-1058,-2 0-1632,-6 0-2916,-5 0-3266</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9.631"/>
    </inkml:context>
    <inkml:brush xml:id="br0">
      <inkml:brushProperty name="width" value="0.025" units="cm"/>
      <inkml:brushProperty name="height" value="0.025" units="cm"/>
    </inkml:brush>
  </inkml:definitions>
  <inkml:trace contextRef="#ctx0" brushRef="#br0">118 25 11627,'0'0'17115,"-8"0"-15951,4 0-1048,0 0 1,1 0 0,-1 0 0,0 1 0,1-1-1,-1 1 1,0 0 0,1 0 0,-1 1 0,1-1-1,0 0 1,-1 1 0,-3 2 0,3 0 15,-1 1 0,0-1 0,1 0 0,0 1 0,0 0 0,0 0 0,1 0 1,-6 11-1,7-13-129,0 0 0,0 1 0,1-1 0,0 0 0,-1 1 0,1-1 0,0 1 1,1-1-1,-1 1 0,1-1 0,-1 1 0,1 0 0,0-1 0,1 5 0,0-7-3,-1 1 0,1-1 0,0 1-1,0-1 1,0 0 0,0 0-1,0 0 1,0 1 0,0-1 0,1 0-1,-1 0 1,0-1 0,0 1 0,1 0-1,-1 0 1,1-1 0,-1 1-1,1-1 1,-1 1 0,1-1 0,-1 1-1,1-1 1,-1 0 0,1 0 0,-1 0-1,1 0 1,0 0 0,-1 0-1,1 0 1,-1-1 0,1 1 0,-1 0-1,3-2 1,3 0 0,0 0 0,0 0 0,-1-1 0,1 0 0,-1 0 0,0-1 0,0 1 0,0-1 0,0-1 0,-1 1 0,0-1 0,0 0 0,0 0 0,5-8 0,-3 4 0,0 0 0,-1 0 0,0-1 0,0 0 0,-1 0 0,-1 0 0,0-1 0,4-13 0,-14 27 0,-3 10 0,2-1 0,1 0 0,1 0 0,0 1 0,0-1 0,2 1 0,-1 0 0,2 1 0,-1-1 0,2 0 0,0 1 0,1 26 0,1-38-104,0-1 0,-1 1 0,1-1 0,0 1 0,0 0 0,0-1 0,0 1 0,0-1 0,1 0 0,-1 1 0,0-1 0,1 0 0,-1 0 0,0 0 0,1 0 0,0 0 0,-1 0 0,1 0 0,-1-1 0,1 1 0,0 0 0,0-1 0,-1 1 0,1-1 0,0 0 0,0 0 0,-1 0 0,1 0 0,0 0 1,0 0-1,0 0 0,0 0 0,-1-1 0,4 0 0,1 0-423,-1 0 0,1 0 1,-1-1-1,1 0 0,-1 0 0,0 0 1,0 0-1,0-1 0,0 0 1,5-4-1,-1-2-2147,-1 0-1,0-1 0,11-17 1,0-7-3812</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09.961"/>
    </inkml:context>
    <inkml:brush xml:id="br0">
      <inkml:brushProperty name="width" value="0.025" units="cm"/>
      <inkml:brushProperty name="height" value="0.025" units="cm"/>
    </inkml:brush>
  </inkml:definitions>
  <inkml:trace contextRef="#ctx0" brushRef="#br0">63 131 2466,'0'-13'6551,"2"-50"-750,-2 9 4418,-4 54-5858,-11 13-3309,8-2-874,1 0 1,0 1-1,1 0 0,0 0 0,1 0 0,1 1 1,0 0-1,0-1 0,2 1 0,-1 0 1,2 0-1,0 14 0,0-25-178,0 0 0,0-1 0,0 1 0,0 0 0,1 0 0,-1-1 0,1 1 0,-1 0 0,1 0 0,0-1 0,-1 1 0,1-1 0,0 1 0,0-1 0,0 1 0,0-1 0,0 1 0,1-1 0,-1 0 0,0 0 0,1 1 0,-1-1 0,1 0 0,-1 0 0,1-1 0,-1 1 0,4 1 0,2 0 0,0-1 0,-1 0 0,1 0 0,0-1 0,14-1 0,18 3 0,-38-2 0,1 1 0,-1 0 0,1 0 0,-1 0 0,0 0 0,0 0 0,1 1 0,-1-1 0,0 0 0,0 1 0,0-1 0,-1 0 0,1 1 0,0-1 0,0 1 0,-1-1 0,1 1 0,-1-1 0,1 1 0,-1 0 0,0-1 0,0 1 0,1 0 0,-1-1 0,0 1 0,-1 0 0,1 2 0,-6 49 0,-4-5 0,9-43-364,2-8-1522,0 0-2633,5-16-7546</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0.742"/>
    </inkml:context>
    <inkml:brush xml:id="br0">
      <inkml:brushProperty name="width" value="0.025" units="cm"/>
      <inkml:brushProperty name="height" value="0.025" units="cm"/>
    </inkml:brush>
  </inkml:definitions>
  <inkml:trace contextRef="#ctx0" brushRef="#br0">79 0 17392,'0'0'5942,"-10"4"-3070,5-2-2545,2-2-239,1 1 1,-1 0 0,0 0 0,1 0 0,-1 0-1,1 0 1,-1 0 0,1 1 0,0-1 0,0 1-1,-1 0 1,1 0 0,0 0 0,0 0 0,1 0-1,-1 0 1,0 0 0,1 1 0,-1-1 0,1 0-1,0 1 1,0-1 0,0 1 0,-1 3 0,-3 16 318,2 0 1,0 0 0,1 0 0,1 0 0,3 31 0,-2-48-361,1 0 1,-1 0-1,1 1 0,0-1 1,0 0-1,1-1 1,-1 1-1,1 0 1,0 0-1,1-1 1,-1 1-1,1-1 0,0 0 1,0 0-1,0 0 1,1 0-1,-1 0 1,1-1-1,0 1 0,0-1 1,0 0-1,0 0 1,1-1-1,-1 1 1,1-1-1,-1 0 1,1 0-1,0-1 0,6 2 1,-2-1-38,1-1 1,0 0 0,-1-1-1,1 0 1,0-1-1,0 1 1,-1-2-1,1 0 1,0 0-1,15-6 1,-9 1-6,0 0-1,0-2 1,-1 0 0,0-1-1,13-11 1,-12 12-5,-9 14 0,-6 24 0,-2-13 0,1-6 0,0-3 0,0-1 0,0 1 0,0-1 0,1 0 0,0 1 0,3 8 0,-3-13 0,-1-1 0,1 1 0,0 0 0,0 0 0,1-1 0,-1 1 0,0-1 0,1 1 0,-1-1 0,0 1 0,1-1 0,0 0 0,-1 0 0,1 0 0,0 0 0,-1 0 0,1 0 0,0 0 0,0-1 0,0 1 0,0-1 0,0 1 0,0-1 0,0 0 0,3 1 0,3-1 0,0 1 0,1-2 0,-1 1 0,0-1 0,1 0 0,-1-1 0,0 0 0,0 0 0,0 0 0,0-1 0,12-7 0,2-3 0,0-1 0,28-25 0,16-10 0,-66 49 0,0 0 0,1-1 0,-1 1 0,0 0 0,1 0 0,-1 0 0,0-1 0,0 1 0,1 0 0,-1 0 0,0 0 0,1 0 0,-1 0 0,0 0 0,1 0 0,-1 0 0,1 0 0,-1 0 0,0 0 0,1 0 0,-1 0 0,0 0 0,1 0 0,-1 0 0,0 0 0,1 1 0,-1-1 0,0 0 0,0 0 0,1 0 0,-1 0 0,0 1 0,1-1 0,-1 0 0,0 0 0,0 1 0,0-1 0,1 0 0,-1 0 0,0 1 0,0 0 0,6 21 0,-6 40 0,0-48 0,10 295 0,-10-302 0,0-1 0,0 0 0,0 1 0,-1-1 0,0 0 0,0 0 0,0 1 0,-1-1 0,0 0 0,0 0 0,-1 0 0,-4 8 0,5-12 0,0 0 0,0 1 0,0-1 0,0 0 0,0-1 0,-1 1 0,1 0 0,-1-1 0,1 1 0,-1-1 0,1 0 0,-1 1 0,0-1 0,0-1 0,1 1 0,-1 0 0,0-1 0,0 1 0,0-1 0,0 0 0,0 0 0,0 0 0,0 0 0,0-1 0,0 1 0,1-1 0,-1 0 0,0 0 0,0 0 0,-2-1 0,-2-1 0,1-1 0,-1 0 0,1 0 0,0 0 0,0-1 0,1 1 0,-1-1 0,1-1 0,0 1 0,1-1 0,-1 0 0,1 0 0,0 0 0,0-1 0,1 1 0,-3-9 0,3 10 0,1 0 0,0 0 0,0 0 0,1 0 0,0 0 0,-1-1 0,2 1 0,-1-1 0,1 1 0,0 0 0,0-1 0,0 1 0,0-1 0,1 1 0,0 0 0,1-1 0,-1 1 0,1 0 0,0 0 0,0 0 0,0 0 0,5-7 0,57-54-3406,-2 1-3032,-35 31-694</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1.100"/>
    </inkml:context>
    <inkml:brush xml:id="br0">
      <inkml:brushProperty name="width" value="0.025" units="cm"/>
      <inkml:brushProperty name="height" value="0.025" units="cm"/>
    </inkml:brush>
  </inkml:definitions>
  <inkml:trace contextRef="#ctx0" brushRef="#br0">96 27 9513,'0'0'22581,"-11"-5"-21988,-33-16-513,43 20-80,-1 1 0,1 0 0,0 0 0,0 0 0,0 0 0,0 0 0,0 0 0,-1 0 0,1 1 0,0-1 0,0 0 0,0 1 0,0-1 0,0 1 0,0-1 0,0 1 0,0-1 0,0 1 0,0 0 0,0-1 0,0 1 0,0 0 0,1 0 0,-1 0 0,0 0 0,0-1 0,1 1 0,-1 0 0,1 0 0,-1 0 0,1 0 0,-1 1 0,1-1 0,0 0 0,-1 0 0,1 0 0,0 0 0,0 2 0,-1-1 0,1 1 0,-1-1 0,1 0 0,-1 1 0,1 0 0,0-1 0,0 1 0,0-1 0,1 1 0,-1-1 0,1 1 0,-1-1 0,1 1 0,0-1 0,1 4 0,5-1-67,0 0-1,1-1 1,-1 1-1,1-1 1,0-1-1,0 1 1,0-1-1,1-1 1,10 2 0,28 12-263,-43-14 368,-1-1 0,1 2 0,0-1 0,0 0-1,-1 1 1,0-1 0,1 1 0,-1 0 0,0 0 0,0 1-1,3 4 1,-5-7-24,-1 0 0,1 1-1,-1-1 1,1 0 0,-1 1 0,0-1-1,1 0 1,-1 1 0,0-1 0,0 0-1,0 1 1,0-1 0,0 0 0,0 1-1,-1-1 1,1 0 0,0 1 0,-1-1-1,1 0 1,-1 0 0,1 1 0,-1-1-1,1 0 1,-1 0 0,0 0 0,0 0-1,0 0 1,1 0 0,-1 0 0,0 0-1,0 0 1,-1 0 0,1 0 0,0 0-1,0-1 1,0 1 0,0-1-1,-1 1 1,-1 0 0,-6 4-64,0 0 0,-1-1 0,1-1 0,-1 1 0,0-1 0,0-1 0,-1 0 0,1 0 0,0-1 0,-1-1 1,1 1-1,0-2 0,-16-1 0,15-6-4824,5-6-6209</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1.827"/>
    </inkml:context>
    <inkml:brush xml:id="br0">
      <inkml:brushProperty name="width" value="0.025" units="cm"/>
      <inkml:brushProperty name="height" value="0.025" units="cm"/>
    </inkml:brush>
  </inkml:definitions>
  <inkml:trace contextRef="#ctx0" brushRef="#br0">0 1 14061,'0'0'11857,"0"12"-9711,1-4-1816,-1 6 107,0 1 1,1-1-1,1 0 1,7 28-1,-9-40-410,1 0 0,-1 1 0,1-1 0,0 0 0,0 0-1,0 0 1,0 0 0,0 1 0,1-1 0,-1-1 0,0 1 0,1 0 0,0 0-1,-1 0 1,1-1 0,0 1 0,0-1 0,0 0 0,0 1 0,0-1 0,0 0 0,0 0-1,0 0 1,1 0 0,-1-1 0,0 1 0,1-1 0,-1 1 0,0-1 0,1 0-1,-1 0 1,0 0 0,1 0 0,-1 0 0,1 0 0,-1-1 0,0 1 0,1-1-1,-1 0 1,0 0 0,4-1 0,2-3 56,0 1-1,0-1 1,-1 0 0,0 0 0,0-1-1,0 0 1,-1-1 0,11-12-1,27-25 231,-43 43-313,-1 1 0,1 0 0,-1 0 0,1 0 0,-1 0 0,1 0 0,-1 0 0,1 0 0,-1 0 0,0 0 0,1 0 0,-1 1 0,1-1 0,-1 0 0,1 0 0,-1 0 0,1 0 0,-1 1 0,0-1 0,1 0 0,-1 0 0,1 1 0,-1-1 0,0 0 0,1 1 0,-1-1 0,0 0 0,0 1 0,1-1 0,-1 1 0,0-1 0,0 1 0,0-1 0,1 0 0,-1 1 0,0-1 0,0 1 0,0-1 0,0 1 0,0-1 0,0 1 0,0-1 0,0 1 0,0-1 0,0 1 0,0-1 0,0 1 0,5 35 0,-4-27 0,0 2 0,0 0 0,1 0 0,1 0 0,0 0 0,1 0 0,8 17 0,-11-26 0,1 1 0,0-1 0,-1 0 0,1 1 0,1-1 0,-1 0 0,0 0 0,0 0 0,1 0 0,-1-1 0,1 1 0,-1-1 0,1 1 0,0-1 0,0 0 0,0 0 0,-1 0 0,1-1 0,0 1 0,0-1 0,0 1 0,0-1 0,0 0 0,0 0 0,0 0 0,0-1 0,0 1 0,0-1 0,0 0 0,4-1 0,10-4-1397,1-1 0,-2-1 0,1-1 0,-1 0 0,28-21 0,29-17-5638,-49 34-1379</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2.403"/>
    </inkml:context>
    <inkml:brush xml:id="br0">
      <inkml:brushProperty name="width" value="0.025" units="cm"/>
      <inkml:brushProperty name="height" value="0.025" units="cm"/>
    </inkml:brush>
  </inkml:definitions>
  <inkml:trace contextRef="#ctx0" brushRef="#br0">121 46 3395,'0'0'23516,"-10"-3"-22726,8 2-764,-1-1 1,1 1-1,0 0 0,-1 1 1,0-1-1,1 0 1,-1 1-1,1-1 1,-1 1-1,0 0 0,1 0 1,-1 0-1,0 0 1,1 0-1,-1 1 0,0-1 1,1 1-1,-1 0 1,1 0-1,-1 0 0,1 0 1,0 0-1,-1 0 1,1 1-1,0-1 0,0 1 1,0-1-1,0 1 1,0 0-1,0 0 0,0 0 1,0 0-1,1 0 1,-1 0-1,1 1 0,-2 3 1,-1 1 35,1 0 0,-1 0 0,2 0 0,-1 1 1,1-1-1,0 1 0,0-1 0,0 12 0,2-17-36,0 0-1,0-1 1,0 1 0,0 0-1,0 0 1,0 0-1,0 0 1,1 0 0,-1 0-1,1-1 1,0 1-1,-1 0 1,1 0 0,0-1-1,0 1 1,0 0-1,0-1 1,0 1 0,1-1-1,-1 1 1,0-1-1,1 0 1,-1 0 0,1 1-1,-1-1 1,1 0-1,-1 0 1,1 0 0,0-1-1,0 1 1,-1 0-1,1-1 1,0 1 0,0-1-1,0 0 1,0 1-1,3-1 1,4 0 13,0 0-1,0-1 1,0 0 0,0-1 0,-1 1-1,1-2 1,0 1 0,-1-1-1,0-1 1,1 1 0,-1-1 0,-1-1-1,1 1 1,-1-2 0,10-7-1,-11 8-7,0 0 0,0-1-1,-1 0 1,1 0-1,-2 0 1,1 0-1,0-1 1,-1 0-1,-1 0 1,1 0-1,-1-1 1,0 1-1,-1-1 1,0 1-1,0-1 1,0 0 0,0-14-1,-31 60-179,28-34 164,-8 10 117,1 1 1,0 0-1,1 0 0,1 1 1,0 0-1,1 1 0,1-1 1,-2 19-1,6-35-126,0 1 0,0-1 0,0 1 0,0-1 0,1 1 0,-1 0 0,0-1 0,0 1 0,1-1 0,-1 1 0,1-1 0,-1 1 0,0-1 0,1 1 0,-1-1 0,1 0 0,-1 1 0,1-1 0,-1 0 0,1 1 0,-1-1 0,1 0 0,-1 0 0,1 1 0,-1-1 0,1 0 0,0 0 0,-1 0 0,1 0 0,-1 0 0,1 0 0,0 0 0,-1 0 0,1 0 0,-1 0 0,1 0 0,0 0 0,-1 0 0,1 0 0,-1-1 0,1 1 0,0 0 0,-1 0 0,1-1 0,29-10 55,-14 0-73,-1-1-1,19-18 1,-26 21 3,0 1 0,1 0 0,0 1 0,1 0 0,-1 0-1,2 1 1,-1 0 0,0 1 0,15-6 0,-23 11 2,-1-1 0,0 1 1,0 0-1,0 0 0,0 0 0,0 0 0,0 0 1,1 0-1,-1 0 0,0 0 0,0 0 1,0 0-1,0 1 0,0-1 0,0 0 1,1 1-1,-1-1 0,0 1 0,0-1 0,0 1 1,-1-1-1,1 1 0,0 0 0,0 0 1,0-1-1,0 1 0,-1 0 0,1 0 1,0 0-1,-1 0 0,1 0 0,0 0 0,-1 0 1,1 0-1,-1 1 0,8 48 24,-4-18 130,-4-32-145,0 0 0,0 0 1,0 1-1,0-1 0,0 0 0,0 0 0,0 0 1,1 0-1,-1 1 0,0-1 0,0 0 1,0 0-1,0 0 0,0 0 0,1 0 1,-1 0-1,0 0 0,0 0 0,0 1 1,0-1-1,1 0 0,-1 0 0,0 0 0,0 0 1,0 0-1,1 0 0,-1 0 0,0 0 1,0 0-1,0 0 0,1 0 0,-1 0 1,0 0-1,0 0 0,0-1 0,0 1 1,1 0-1,-1 0 0,0 0 0,0 0 0,0 0 1,0 0-1,1 0 0,-1 0 0,0-1 1,0 1-1,0 0 0,0 0 0,0 0 1,0 0-1,1 0 0,-1-1 0,0 1 1,0 0-1,0 0 0,0 0 0,0 0 1,0-1-1,0 1 0,0 0 0,0 0 0,0 0 1,0-1-1,0 1 0,7-12 61,-7 12-63,5-16 0,0 0 0,0 0 0,-2 0 0,0-1 0,-1 1 0,0-1 0,-2 1 0,-1-20 0,2 36-151,0 0 0,0-1 0,0 1 1,0 0-1,0 0 0,-1 0 0,1 0 0,0 0 0,0 0 0,0 0 0,0 0 1,0 0-1,0 0 0,-1 1 0,1-1 0,0 0 0,0 0 0,0 1 0,0-1 1,-1 1-1,1-1 0,0 0 0,0 1 0,-1 0 0,1-1 0,1 2 0,2 0-2176,6 0-4949</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3.427"/>
    </inkml:context>
    <inkml:brush xml:id="br0">
      <inkml:brushProperty name="width" value="0.025" units="cm"/>
      <inkml:brushProperty name="height" value="0.025" units="cm"/>
    </inkml:brush>
  </inkml:definitions>
  <inkml:trace contextRef="#ctx0" brushRef="#br0">21 49 10858,'0'0'3967,"1"-8"-262,-1 5-4302,2-28 6983,-2 24-2248,-3 24-2876,-6 38-500,2 1 0,3 0 0,4 65 0,0-120-762,0 0 0,0 1 0,1-1 0,-1 0 0,1 1 0,-1-1 0,1 0 0,0 0 0,-1 1 0,1-1 0,0 0 0,0 0 0,0 0 0,0 0 0,0 0 0,0 0 0,0 0 0,0 0 0,0 0 0,0-1 0,1 1 0,-1 0 0,0-1 0,0 1 0,1-1 0,-1 1 0,1-1 0,-1 0 0,0 0 0,1 1 0,-1-1 0,0 0 0,1 0 0,-1 0 0,1-1 0,1 1 0,64-11 0,-42 6 0,-24 4 0,0 1 0,1 0 0,-1-1 0,0 1 0,0 0 0,0 0 0,0 0 0,0 0 0,0 0 0,0 0 0,0 0 0,0 0 0,0 1 0,0-1 0,0 0 0,0 1 0,0-1 0,0 1 0,0-1 0,0 1 0,0-1 0,0 1 0,0-1 0,0 1 0,-1 0 0,1 0 0,0-1 0,0 1 0,-1 0 0,1 0 0,-1 0 0,1 0 0,0 1 0,-1 1 0,1 0 0,-1 1 0,-1-1 0,1 0 0,0 0 0,-1 0 0,0 0 0,1-1 0,-1 1 0,0 0 0,-3 5 0,9-16 0,-1-1 0,2 2 0,-1-1 0,1 1 0,8-8 0,-8 8 0,1-1 0,-1 1 0,0-1 0,-1 0 0,9-16 0,-15 26 0,1 0 0,-1 1 0,1-1 0,0 1 0,0-1 0,0 1 0,0 0 0,0-1 0,0 1 0,1-1 0,-1 0 0,1 1 0,0-1 0,0 1 0,0-1 0,0 0 0,2 3 0,-3-4 0,1 0 0,-1 0 0,1 0 0,0 0 0,-1-1 0,1 1 0,0 0 0,0-1 0,-1 1 0,1 0 0,0-1 0,0 1 0,0-1 0,0 1 0,0-1 0,0 1 0,0-1 0,0 0 0,0 1 0,0-1 0,0 0 0,0 0 0,0 0 0,0 0 0,0 0 0,0 0 0,0 0 0,0 0 0,0-1 0,0 1 0,0 0 0,0 0 0,0-1 0,0 1 0,0-1 0,0 1 0,0-1 0,0 1 0,0-1 0,0 0 0,-1 1 0,1-1 0,0 0 0,0 0 0,0-1 0,5-4 0,0-1 0,0 1 0,-1-1 0,-1-1 0,1 1 0,-1 0 0,0-1 0,0 0 0,-1 0 0,0 0 0,-1 0 0,0-1 0,0 1 0,-1-1 0,0 1 0,0-11 0,-1 20 0,0-1 0,0 0 0,0 0 0,0 0 0,0 1 0,0-1 0,0 0 0,0 0 0,-1 0 0,1 0 0,0 1 0,0-1 0,0 0 0,0 0 0,0 0 0,0 0 0,0 1 0,-1-1 0,1 0 0,0 0 0,0 0 0,0 0 0,0 0 0,-1 0 0,1 0 0,0 0 0,0 1 0,0-1 0,0 0 0,-1 0 0,1 0 0,0 0 0,0 0 0,0 0 0,-1 0 0,1 0 0,0 0 0,0 0 0,0 0 0,0 0 0,-1 0 0,1-1 0,0 1 0,0 0 0,0 0 0,-1 0 0,1 0 0,0 0 0,0 0 0,0 0 0,0 0 0,0 0 0,-1-1 0,1 1 0,0 0 0,0 0 0,0 0 0,0 0 0,0-1 0,0 1 0,0 0 0,-1 0 0,1 0 0,0-1 0,-10 16 0,3 4 0,1 0 0,1 1 0,0 0 0,2 0 0,0 0 0,0 32 0,3-51-112,0 0 0,0 0 0,0 0-1,0-1 1,1 1 0,-1 0 0,0 0 0,0-1 0,0 1 0,1 0 0,-1-1-1,1 1 1,-1 0 0,0-1 0,1 1 0,-1 0 0,1-1 0,-1 1 0,1-1-1,0 1 1,-1-1 0,1 1 0,-1-1 0,1 1 0,0-1 0,-1 0 0,1 1-1,0-1 1,0 0 0,1 1 0,26 1-7703,-22-3 5616</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3.803"/>
    </inkml:context>
    <inkml:brush xml:id="br0">
      <inkml:brushProperty name="width" value="0.025" units="cm"/>
      <inkml:brushProperty name="height" value="0.025" units="cm"/>
    </inkml:brush>
  </inkml:definitions>
  <inkml:trace contextRef="#ctx0" brushRef="#br0">158 1 17360,'0'0'13875,"-4"9"-12578,-37 80-1179,-60 96-1,101-185-139,0 0 1,0 1-1,0-1 1,0 0-1,0 0 1,0 0-1,0 0 1,0 0-1,0 0 0,0 0 1,0 0-1,0 1 1,0-1-1,0 0 1,0 0-1,0 0 0,-1 0 1,1 0-1,0 0 1,0 0-1,0 0 1,0 0-1,0 0 1,0 0-1,0 0 0,0 1 1,0-1-1,-1 0 1,1 0-1,0 0 1,0 0-1,0 0 1,0 0-1,0 0 0,0 0 1,0 0-1,-1 0 1,1 0-1,0 0 1,0 0-1,0 0 0,0 0 1,0 0-1,0 0 1,0-1-1,-1 1 1,1 0-1,0 0 1,0 0-1,0 0 0,0 0 1,0 0-1,0 0 1,0 0-1,0 0 1,0 0-1,0 0 1,0 0-1,-1-1 0,1 1 1,0 0-1,0 0 1,0 0-1,0 0 1,-3-14-3466,1-26-5429,2 30 6411,-2-25-5017</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4.145"/>
    </inkml:context>
    <inkml:brush xml:id="br0">
      <inkml:brushProperty name="width" value="0.025" units="cm"/>
      <inkml:brushProperty name="height" value="0.025" units="cm"/>
    </inkml:brush>
  </inkml:definitions>
  <inkml:trace contextRef="#ctx0" brushRef="#br0">1 1 3395,'0'0'26233,"51"36"-24760,-30-14-736,3 0-224,3 0-321,3-3-192,1-4-1057,-5-2-1826,-3-9-3235,-3-2-5765</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5.516"/>
    </inkml:context>
    <inkml:brush xml:id="br0">
      <inkml:brushProperty name="width" value="0.025" units="cm"/>
      <inkml:brushProperty name="height" value="0.025" units="cm"/>
    </inkml:brush>
  </inkml:definitions>
  <inkml:trace contextRef="#ctx0" brushRef="#br0">182 376 9289,'0'0'4922,"4"-11"-614,13-37-69,-17 47-3998,1-1 0,-1 1 0,1 0 0,-1-1 0,0 1 0,1 0 0,-1-1 0,0 1 0,0-1 0,0 1 0,0 0 0,0-1 0,0 1 0,-1-1 0,1 1 0,0 0 1,-1-1-1,1 1 0,-1 0 0,1-1 0,-1 1 0,0 0 0,1 0 0,-1-1 0,-2-1 0,1 2-70,0 0 0,0 0 0,0 0 0,0 0-1,0 0 1,0 0 0,0 1 0,-1-1 0,1 1 0,0-1 0,-1 1 0,1 0-1,0 0 1,-3 0 0,-3 0-46,1 1 0,0 0 0,-1 0 0,1 1 0,0 0 0,0 0 1,0 1-1,-7 3 0,5 1-116,0-1 1,1 1-1,0 1 1,1 0-1,-1 0 1,-9 15-1,14-19-9,0 0-1,1 1 0,-1-1 0,1 1 0,0-1 1,0 1-1,1 0 0,-1-1 0,1 1 0,0 0 1,0 0-1,1 0 0,0 0 0,0 0 1,0 0-1,1 8 0,0-11 1,0-1 0,0 1 0,0 0 0,0-1 0,0 1 0,0-1 0,1 0 0,-1 1 0,0-1 0,1 0 0,-1 0 0,1 0 0,0 0 0,-1 0 0,1 0 0,0 0 0,-1-1 0,1 1 0,0-1 0,0 1 0,0-1 0,-1 0 0,1 1 0,0-1 0,0 0 0,0 0 0,0 0 0,0-1 0,-1 1 0,1 0 0,0-1 0,0 1 0,2-2 0,5 0 0,0 0 0,0 0 0,0-1 0,0-1 0,11-5 0,-6-1 0,0 0 0,0 0 0,16-17 0,-26 23 0,1 0 0,-1 0 0,-1-1 0,1 1 0,-1-1 0,0 0 0,0 0 0,0 0 0,-1 0 0,1 0 0,-1-1 0,0 1 0,1-9 0,-32 56 0,24-29 0,0 0 0,1 1 0,1 0 0,0-1 0,0 1 0,1 0 0,1 1 0,1-1 0,0 0 0,4 27 0,-4-39 0,0-1 0,1 1 0,-1 0 0,1-1 0,0 1 0,0 0 0,-1-1 0,1 1 0,0-1 0,0 1 0,0-1 0,1 0 0,-1 1 0,0-1 0,0 0 0,1 0 0,-1 0 0,1 0 0,-1 0 0,1 0 0,-1 0 0,1-1 0,2 2 0,-1-2 0,0 0 0,0 1 0,0-1 0,0-1 0,0 1 0,0 0 0,0-1 0,-1 1 0,1-1 0,0 0 0,0 0 0,4-2 0,2-2 0,0 0 0,0 0 0,-1-1 0,0 0 0,0 0 0,-1-1 0,8-8 0,-7 5 0,0-1 0,-1 0 0,-1 0 0,1-1 0,-2 1 0,1-1 0,-2-1 0,0 1 0,0-1 0,-1 1 0,-1-1 0,0 0 0,0-15 0,-19 101 0,15-65 0,1 0 0,0 0 0,1 1 0,0-1 0,0 0 0,1 1 0,2 10 0,-3-17 0,1-1 0,-1 0 0,1 1 0,-1-1 0,1 0 0,0 1 0,0-1 0,0 0 0,-1 0 0,1 1 0,0-1 0,1 0 0,-1 0 0,0 0 0,0 0 0,0-1 0,1 1 0,1 1 0,0-1 0,-1-1 0,1 1 0,-1-1 0,1 0 0,0 1 0,-1-1 0,1-1 0,-1 1 0,1 0 0,0-1 0,-1 1 0,1-1 0,-1 0 0,4-1 0,4-3 0,0-1 0,0 0 0,0-1 0,-1 0 0,0 0 0,-1-1 0,0 0 0,0 0 0,0-1 0,-1 0 0,-1-1 0,8-12 0,24-30 0,-34 84 0,-6 7 0,0-28 0,2 1 0,0 0 0,1 19 0,0-31 0,-1 1 0,0-1 0,1 1 0,-1-1 0,1 1 0,-1-1 0,0 1 0,1-1 0,-1 1 0,1-1 0,-1 0 0,1 1 0,-1-1 0,1 0 0,0 1 0,-1-1 0,1 0 0,-1 0 0,1 1 0,0-1 0,-1 0 0,1 0 0,0 0 0,-1 0 0,1 0 0,-1 0 0,1 0 0,0 0 0,-1 0 0,1 0 0,0-1 0,-1 1 0,1 0 0,-1 0 0,1 0 0,-1-1 0,1 1 0,0 0 0,-1-1 0,1 1 0,-1-1 0,1 1 0,-1 0 0,1-1 0,25-17 0,-14 7 0,0-1 0,-1 0 0,0 0 0,-1-1 0,-1-1 0,0 0 0,-1 0 0,0-1 0,-1 1 0,-1-2 0,0 1 0,-1-1 0,-1 0 0,3-18 0,-42 82 0,35-48 0,0 0 0,0 0 0,0 0 0,0 0 0,0 0 0,0 0 0,0 0 0,0 0 0,1 0 0,-1 0 0,0 0 0,0 0 0,0 0 0,0 0 0,0 0 0,0 0 0,0 0 0,0 0 0,0 0 0,0 0 0,0 1 0,1-1 0,-1 0 0,0 0 0,0 0 0,0 0 0,0 0 0,0 0 0,0 0 0,0 0 0,0 0 0,0 0 0,0 0 0,0 0 0,0 1 0,0-1 0,0 0 0,0 0 0,0 0 0,0 0 0,0 0 0,0 0 0,0 0 0,0 0 0,0 0 0,0 0 0,0 1 0,0-1 0,0 0 0,0 0 0,0 0 0,0 0 0,0 0 0,0 0 0,0 0 0,0 0 0,0 0 0,0 0 0,0 0 0,0 0 0,0 1 0,-1-1 0,13-6 0,10-11 0,-15 9 0,0-1 0,-1 0 0,0-1 0,0 1 0,-1-1 0,0 0 0,-1 0 0,0-1 0,4-19 0,-3 6 0,-1-1 0,-1 1 0,-1-34 0,-27 98 0,7-2 0,3 0 0,1 2 0,2-1 0,2 2 0,-10 77 0,7 212 0,12-289 0,-6 55 0,5-83 0,0 0 0,-1 0 0,-1 0 0,0 0 0,0-1 0,-1 0 0,-1 0 0,-8 13 0,14-24 0,-1 0 0,1 1 0,-1-1 0,0 0 0,1 0 0,-1 0 0,0-1 0,0 1 0,0 0 0,0 0 0,0 0 0,0-1 0,0 1 0,0 0 0,0-1 0,0 1 0,0-1 0,0 1 0,0-1 0,0 1 0,-1-1 0,1 0 0,-2 0 0,1 0 0,1 0 0,0-1 0,0 0 0,0 1 0,0-1 0,0 0 0,0 0 0,0 1 0,0-1 0,0 0 0,0 0 0,0 0 0,0 0 0,1 0 0,-1 0 0,0 0 0,1-1 0,-2 0 0,-1-7 0,-1-1 0,1 1 0,0-1 0,-1-14 0,-1-6 0,1 0 0,2 0 0,1-1 0,5-43 0,-4 66 0,1 1 0,0-1 0,1 0 0,0 0 0,0 1 0,0-1 0,1 1 0,1 0 0,-1 0 0,1 0 0,0 0 0,0 1 0,1-1 0,0 1 0,0 0 0,1 1 0,-1-1 0,1 1 0,1 0 0,-1 0 0,1 1 0,10-6 0,7 1-676,49-11 0,8-3-4271,-26 1-5410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6.324"/>
    </inkml:context>
    <inkml:brush xml:id="br0">
      <inkml:brushProperty name="width" value="0.025" units="cm"/>
      <inkml:brushProperty name="height" value="0.025" units="cm"/>
    </inkml:brush>
  </inkml:definitions>
  <inkml:trace contextRef="#ctx0" brushRef="#br0">84 1 15887,'-2'0'392,"0"0"1,1 0-1,-1 0 1,1 1-1,-1-1 1,1 0-1,-1 1 0,0-1 1,1 1-1,0 0 1,-1-1-1,1 1 1,-1 0-1,1 0 0,0 0 1,0 0-1,-3 2 1,2 0-23,0-1 1,1 1 0,-1-1-1,1 1 1,-1 0 0,1 0-1,0 0 1,-2 6 0,1 5 85,0 1 0,1 0 0,0 19 1,1-14 338,-34 500 3065,91-719-3860,-42 141 0,-1 1 0,2 0 0,43-99 0,-57 153 0,0 0 0,0 0 0,0 0 0,1 0 0,-1 1 0,1-1 0,0 1 0,-1 0 0,1-1 0,0 1 0,1 1 0,-1-1 0,0 0 0,0 1 0,1-1 0,-1 1 0,1 0 0,-1 0 0,1 1 0,-1-1 0,1 1 0,0 0 0,-1 0 0,1 0 0,0 0 0,-1 0 0,1 1 0,-1 0 0,1 0 0,-1 0 0,1 0 0,4 2 0,-5-2 0,1 0 0,-1 1 0,1-1 0,-1 1 0,1 0 0,-1 0 0,0 0 0,0 0 0,0 0 0,0 1 0,0-1 0,-1 1 0,1 0 0,-1 0 0,0 0 0,0 0 0,0 0 0,0 0 0,0 0 0,0 1 0,-1-1 0,0 1 0,0 0 0,0-1 0,0 1 0,0 0 0,-1-1 0,0 1 0,0 0 0,0 6 0,-2-6 0,1-1 0,-1 1 0,0-1 0,-1 1 0,1-1 0,-1 0 0,1 0 0,-1 0 0,0 0 0,0 0 0,0-1 0,0 1 0,-1-1 0,1 0 0,-1 0 0,1 0 0,-6 1 0,-65 25 0,67-25-46,0-1 1,0-1-1,0 1 1,0-1-1,0 0 0,0-1 1,0 0-1,0 0 0,0 0 1,-11-3-1,17 3-32,1 0-1,0 0 1,-1 0-1,1 0 1,0 0-1,0-1 1,-1 1-1,1 0 1,0 0-1,0 0 1,0-1-1,-1 1 1,1 0-1,0 0 1,0-1-1,0 1 1,0 0-1,-1 0 1,1-1-1,0 1 1,0 0-1,0-1 1,0 1-1,0 0 1,0-1-1,0 1 1,0 0-1,0-1 1,0 1 0,0 0-1,0 0 1,0-1-1,0 1 1,0 0-1,0-1 1,0 1-1,1-1 1,11-8-2742,18-3-1681,40-3-3565,-30 8 2626</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7.493"/>
    </inkml:context>
    <inkml:brush xml:id="br0">
      <inkml:brushProperty name="width" value="0.025" units="cm"/>
      <inkml:brushProperty name="height" value="0.025" units="cm"/>
    </inkml:brush>
  </inkml:definitions>
  <inkml:trace contextRef="#ctx0" brushRef="#br0">85 362 6534,'8'-5'5008,"-3"3"-3954,30-18 2623,-33 19-3237,-1-1-1,1 1 1,0 0 0,-1-1-1,1 1 1,-1-1-1,1 1 1,-1-1 0,0 0-1,0 1 1,1-1 0,-1 0-1,0 0 1,-1 0-1,1 0 1,0 0 0,-1 0-1,1-3 1,-1 5-345,0-1-1,-1 1 1,1-1-1,0 1 1,-1-1 0,1 1-1,-1-1 1,1 1-1,-1 0 1,1-1-1,-1 1 1,0 0 0,1-1-1,-1 1 1,1 0-1,-1 0 1,0-1 0,1 1-1,-1 0 1,1 0-1,-1 0 1,0 0-1,1 0 1,-1 0 0,0 0-1,1 0 1,-1 0-1,0 0 1,1 0 0,-1 1-1,0-1 1,1 0-1,-1 0 1,1 1 0,-2-1-1,-25 10 168,17-3-161,1 0 0,0 1-1,0 0 1,1 1 0,0 0-1,1 0 1,0 0 0,0 1-1,1 0 1,0 0 0,1 1-1,0 0 1,-6 20 0,11-30-69,0 0 0,0-1 0,-1 1 0,1-1 1,0 1-1,0 0 0,0-1 0,0 1 0,0-1 1,0 1-1,1-1 0,-1 1 0,0 0 0,0-1 0,0 1 1,0-1-1,1 1 0,-1-1 0,0 1 0,1-1 0,-1 1 1,0-1-1,1 1 0,-1-1 0,1 1 0,-1-1 0,0 1 1,1-1-1,-1 0 0,1 1 0,-1-1 0,1 0 0,0 1 1,24-1 459,26-18-215,-17 2-287,-22 9-118,0 1-1,0 1 1,0 0 0,1 0 0,0 1 0,0 1-1,0 0 1,16-1 0,-29 6 147,-1 0-1,0 0 1,0 1-1,1-1 0,-1 0 1,0 0-1,-1 0 1,1-1-1,0 1 1,0 0-1,-1 0 1,-2 1-1,4-5 113,-1 0-1,1-1 0,0 1 1,0 0-1,0-1 0,0 1 1,0-1-1,0 1 0,1-1 1,-1 1-1,3-5 0,0-6-73,0 3-8,0 0 1,1 0-1,0 1 0,6-13 0,-9 21-71,-1 0 0,1 0 0,-1 0 0,1 0 1,0 0-1,0 0 0,-1 0 0,1 0 0,0 0 0,0 0 0,0 1 0,0-1 0,0 0 1,0 1-1,0-1 0,0 1 0,0-1 0,0 1 0,0-1 0,0 1 0,0 0 1,0-1-1,1 1 0,-1 0 0,0 0 0,0 0 0,0 0 0,0 0 0,1 0 0,-1 0 1,0 0-1,0 1 0,0-1 0,0 0 0,0 1 0,1-1 0,-1 1 0,0-1 1,0 1-1,0 0 0,0-1 0,0 1 0,-1 0 0,1 0 0,0-1 0,1 2 0,8 8-11,1-2-1,0 1 0,1-1 1,0-1-1,0 0 0,1-1 0,-1-1 1,24 8-1,-29-11 43,0 0-1,0-1 1,1 0 0,-1 0-1,0-1 1,1 0 0,-1 0-1,0-1 1,1 1 0,-1-2-1,0 1 1,0-1 0,0 0-1,0-1 1,0 1 0,0-1-1,-1-1 1,10-5 0,-11 5 48,0 1 0,-1-1 0,1 0 0,-1 0 0,0 0 0,-1-1 0,1 1 0,-1-1 0,0 0 0,0 0 0,0 0 0,-1 0 0,1 0 0,-1-1 0,-1 1 0,1-1 0,-1 1 0,0-1 0,0 0 0,0 0 0,-1 1 0,0-1 0,0 0 0,-1-6 0,0 11-57,1 1 0,0-1 0,-1 0 0,1 1 0,0-1 0,-1 0 0,1 1 0,-1-1 0,1 1 0,-1-1 0,1 1 0,-1-1 0,1 1 0,-1-1 0,0 1 0,1-1 0,-1 1 0,0 0 0,1-1 0,-1 1 0,0 0 0,1 0 0,-1 0 0,0-1 0,1 1 0,-1 0 0,0 0 0,0 0 0,1 0 0,-1 0 0,0 0 0,0 0 0,1 0 0,-1 1 0,0-1 0,0 0 0,1 0 0,-1 1 0,0-1 0,1 0 0,-1 1 0,0 0 0,-2 0 0,1 0 0,-1 1 0,1-1 0,-1 1 0,1 0 0,0 0 0,0 0 0,-1 0 0,-1 3 0,-2 7-134,0-1-1,1 1 1,0 1-1,1-1 1,1 0-1,0 1 1,0 0 0,1 0-1,1 0 1,0 21-1,1-32 50,0-1-1,0 1 0,0-1 1,0 1-1,0-1 0,0 1 1,0-1-1,1 1 1,-1-1-1,0 1 0,1-1 1,-1 0-1,1 1 0,0-1 1,-1 1-1,1-1 1,0 0-1,0 0 0,0 1 1,0-1-1,0 0 0,0 0 1,0 0-1,0 0 0,0 0 1,0 0-1,1-1 1,-1 1-1,0 0 0,1-1 1,-1 1-1,1 0 0,-1-1 1,0 0-1,1 1 1,-1-1-1,1 0 0,-1 0 1,1 0-1,-1 0 0,1 0 1,-1 0-1,1 0 0,-1 0 1,1-1-1,-1 1 1,1-1-1,-1 1 0,1-1 1,1-1-1,5-1-455,0 0 0,0 0 0,0-1 0,-1-1-1,0 1 1,0-1 0,12-10 0,-6 1 162,-1 0 0,-1-1 0,0-1 0,0 1 1,-2-2-1,0 1 0,-1-1 0,0-1 0,6-25 0,-4 2 1437,-1 1 0,-3-1 0,2-45 0,-33 262-459,16-128 707,1 1 1,3 1-1,2 92 0,3-142-1275,0 1-1,0-1 1,0 1 0,-1-1-1,1 1 1,0-1-1,0 1 1,1-1-1,-1 0 1,0 1 0,0-1-1,0 1 1,0-1-1,0 1 1,0-1-1,1 1 1,-1-1 0,0 0-1,0 1 1,1-1-1,-1 1 1,0-1-1,0 0 1,1 1 0,-1-1-1,0 0 1,1 1-1,-1-1 1,1 0-1,-1 0 1,0 1 0,1-1-1,-1 0 1,1 0-1,-1 0 1,1 0-1,-1 0 1,1 0 0,-1 1-1,0-1 1,1 0-1,-1 0 1,1 0-1,0-1 16,0 1 0,0-1-1,0 1 1,0-1 0,0 0-1,0 1 1,-1-1 0,1 0-1,0 0 1,0 1 0,-1-1-1,1 0 1,-1 0 0,1 0-1,-1 0 1,1 0-1,-1 0 1,1 0 0,-1-1-1,4-14 106,-1 0-1,0 1 0,-1-1 0,-1 0 0,-1-25 0,-1 34-96,1 0-1,-1-1 1,0 1-1,0-1 1,-1 1-1,0 0 1,-1 0-1,1 0 1,-1 0-1,0 1 1,-1-1-1,0 1 1,-9-12-1,3 12-50,10 15 1,12 16-38,-5-18-383,1 0-1,0 0 0,0-1 1,1 0-1,0-1 0,0 1 1,0-2-1,1 1 0,-1-2 1,1 1-1,0-1 0,0-1 1,0 1-1,1-2 0,-1 1 1,0-2-1,1 1 0,-1-1 1,1-1-1,12-2 0,-19 2 424,0 0-1,0 0 0,-1 0 0,1-1 0,0 1 0,-1-1 1,1 0-1,-1 0 0,0-1 0,0 1 0,1-1 1,-1 1-1,3-6 0,-4 7 188,0-1 0,-1 0 0,1 0 0,-1-1 0,0 1 0,1 0 0,-1 0 0,0-1 0,0 1 0,-1-1 0,1 1 0,0 0 0,-1-1 0,0 0 0,1 1-1,-1-1 1,0 1 0,0-1 0,0 1 0,-1-1 0,1 1 0,-1-4 0,0 6-173,1-1 0,0 1 0,0-1 0,-1 1 0,1 0 0,0-1 0,-1 1 0,1-1 0,0 1 0,-1 0 0,1-1 0,0 1 0,-1 0 0,1-1 0,-1 1 0,1 0 0,-1 0 0,1-1 0,-1 1 0,1 0 0,-1 0 0,1 0 0,-1 0 0,1-1 0,-1 1 0,1 0 0,-1 0 0,1 0 0,-1 0 0,1 0 0,-1 0 0,1 1 0,-1-1 0,1 0 0,-1 0 0,1 0 0,-1 0 0,1 1 0,-1-1 0,1 0 0,-1 0 0,1 1 0,-1-1 0,1 0 0,0 1 0,-1 0 0,-18 17 7,12-6 241,1 1 0,0 0 0,-5 19 0,9-27-144,1 0-1,-1 0 0,1 0 0,1 0 0,-1 0 0,1 0 1,0 0-1,0 0 0,0 0 0,1 1 0,-1-1 0,1 0 1,2 5-1,-2-9-114,0 1 0,0-1 1,0 1-1,0-1 0,1 0 1,-1 1-1,0-1 0,1 0 1,-1 0-1,0 0 0,1 0 0,0 0 1,-1 0-1,1 0 0,0-1 1,-1 1-1,1 0 0,0-1 1,0 1-1,-1-1 0,1 0 1,0 0-1,0 0 0,0 0 0,-1 0 1,1 0-1,0 0 0,0 0 1,0-1-1,-1 1 0,1-1 1,0 0-1,-1 1 0,3-2 0,2 0 13,0 0 0,0-1 0,0 0 0,0 0 0,-1-1 0,1 1 0,-1-1 0,6-6 0,-8 7-22,0 0 0,-1 0 0,1 0 0,-1 0 0,0 0 0,0-1 0,0 0 0,0 1 0,0-1 0,-1 0 0,0 1 0,0-1 0,0 0 0,0 0 0,0 0 0,-1 0 0,0 0 0,0 0 0,-1-8 0,1 9 0,-1 1 0,-1-1 0,1 0 0,0 0 0,-1 0 0,1 0 0,-1 1 0,0-1 0,0 1 0,0-1 0,0 1 0,0 0 0,0 0 0,-1 0 0,1 0 0,-1 0 0,1 1 0,-1-1 0,0 1 0,0-1 0,0 1 0,0 0 0,0 0 0,0 0 0,-4 0 0,-32-3-2428,38 4 2236,-1 0 0,1 0 0,0 0-1,-1 1 1,1-1 0,0 0 0,0 1 0,0-1-1,-1 0 1,1 1 0,0 0 0,0-1-1,0 1 1,0 0 0,0-1 0,0 1-1,0 0 1,0 0 0,0 0 0,0 0 0,1 0-1,-1 0 1,0 0 0,1 0 0,-1 0-1,0 0 1,1 2 0,-2 5-6860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8.390"/>
    </inkml:context>
    <inkml:brush xml:id="br0">
      <inkml:brushProperty name="width" value="0.025" units="cm"/>
      <inkml:brushProperty name="height" value="0.025" units="cm"/>
    </inkml:brush>
  </inkml:definitions>
  <inkml:trace contextRef="#ctx0" brushRef="#br0">3 492 12236,'-2'2'8757,"5"0"-3354,15-1-1585,27-5-2600,-25-2-1122,-1 0-1,0-1 0,0 0 1,-1-2-1,0 0 0,0-1 1,-1-1-1,0-1 0,-1 0 1,-1-1-1,0-1 0,0 0 1,21-29-1,-34 40-95,0 0 0,-1 0 0,1 0 0,-1-1 0,0 1 0,0 0 0,0-1 0,0 1 0,0-1 0,-1 1 0,1-7 0,-1 9 0,0 0 0,0 1 0,-1-1 0,1 0 0,0 1 0,0-1 0,0 1 0,-1-1 0,1 0 0,0 1 0,-1-1 0,1 0 0,0 1 0,-1-1 0,1 1 0,-1-1 0,1 1 0,-1-1 0,1 1 0,-1 0 0,1-1 0,-1 1 0,0 0 0,0-1 0,-1 1 0,1-1 0,-1 1 0,0 0 0,1 0 0,-1 0 0,0 0 0,1 0 0,-1 0 0,0 1 0,0-1 0,1 0 0,-1 1 0,1 0 0,-3 0 0,-5 4 0,1-1 0,0 2 0,0-1 0,0 1 0,0 1 0,1-1 0,0 1 0,0 0 0,1 1 0,0 0 0,-9 16 0,4-7 0,1 1 0,1 1 0,1 0 0,-10 33 0,16-46 0,1-1 0,0 0 0,0 0 0,0 1 0,1-1 0,0 0 0,0 1 0,1 9 0,0-13 0,-1 0 0,1-1 0,-1 1 0,1-1 0,0 1 0,0-1 0,0 1 0,0-1 0,0 0 0,0 1 0,0-1 0,0 0 0,0 0 0,1 0 0,-1 0 0,0 0 0,1 0 0,-1 0 0,1 0 0,-1-1 0,1 1 0,0-1 0,-1 1 0,1-1 0,-1 1 0,1-1 0,0 0 0,-1 0 0,1 0 0,2 0 0,7 0 0,-1-2 0,1 1 0,-1-1 0,0 0 0,0-1 0,0 0 0,0-1 0,-1 0 0,1-1 0,-1 0 0,0 0 0,10-9 0,10-6 0,-2-3 0,33-33 0,-44 39 0,-1 0 0,0-1 0,-1 0 0,-1-1 0,-1-1 0,-1 0 0,-1 0 0,0-1 0,-2-1 0,0 0 0,-1 0 0,-2 0 0,0-1 0,-1 1 0,-2-1 0,0 0 0,-2-36 0,0 59 0,0 0 0,0-1 0,0 1 0,0 0 0,0-1 0,0 1 0,0 0 0,0-1 0,0 1 0,0 0 0,0-1 0,0 1 0,0 0 0,0-1 0,0 1 0,0 0 0,0-1 0,-1 1 0,1 0 0,0 0 0,0-1 0,0 1 0,0 0 0,-1-1 0,1 1 0,0 0 0,0 0 0,-1 0 0,1-1 0,0 1 0,0 0 0,-1 0 0,1 0 0,0 0 0,-1-1 0,1 1 0,0 0 0,-1 0 0,1 0 0,-1 0 0,-10 11 0,-8 21 0,-11 32 0,3 3 0,3 0 0,3 1 0,3 1 0,3 1 0,4 0 0,-6 137 0,17-186 5,0-9-17,1 1 0,-2 0 0,0-1-1,0 1 1,-1-1 0,-5 15 0,1-17-1311,0-13-1640,0-19-1239,5-59-4943,1 28 3540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9.094"/>
    </inkml:context>
    <inkml:brush xml:id="br0">
      <inkml:brushProperty name="width" value="0.025" units="cm"/>
      <inkml:brushProperty name="height" value="0.025" units="cm"/>
    </inkml:brush>
  </inkml:definitions>
  <inkml:trace contextRef="#ctx0" brushRef="#br0">19 404 11179,'10'-12'3502,"35"-46"-84,-3-3 0,45-83 1,-79 128-3080,-3 6 62,0-1 0,0 1 1,-1-1-1,0 0 0,0 0 1,-1 0-1,2-21 1,-9 27-149,-4 10-209,-7 12-32,-4 14 267,0 2 0,2 0 0,-20 56 0,-26 113 1421,54-173-1494,-33 140 437,37-143-614,2 0-1,0 1 0,2-1 0,3 41 1,-2-66-32,0 0 0,0 0 1,0 0-1,0 0 0,1 0 1,-1 0-1,0 0 0,1 0 0,-1 1 1,0-1-1,1-1 0,0 1 1,-1 0-1,1 0 0,-1 0 1,1 0-1,0 0 0,0 0 1,-1-1-1,1 1 0,0 0 1,0-1-1,0 1 0,0 0 1,0-1-1,0 0 0,0 1 1,0-1-1,0 1 0,0-1 1,0 0-1,0 0 0,0 0 1,1 1-1,-1-1 0,0 0 1,0 0-1,0-1 0,0 1 1,0 0-1,0 0 0,0 0 1,0-1-1,0 1 0,0 0 1,0-1-1,0 1 0,0-1 1,0 0-1,0 1 0,0-1 1,0 0-1,0 1 0,-1-1 1,1 0-1,0 0 0,0 0 1,-1 0-1,1 0 0,-1 1 1,2-3-1,6-10 2,-1-1 0,0-1 0,-1 1 0,0-1 0,5-23 0,13-84-31,-15 71 6,-5 27-14,-1 5-53,0 1 0,1 0 0,1 1 0,1-1 0,9-19 0,-15 37 75,0-1 0,0 1 0,1-1-1,-1 1 1,0-1 0,1 1 0,-1-1 0,0 1-1,1-1 1,-1 1 0,1-1 0,-1 1 0,1 0 0,-1-1-1,1 1 1,-1 0 0,1-1 0,-1 1 0,1 0-1,-1 0 1,1-1 0,-1 1 0,1 0 0,0 0 0,-1 0-1,1 0 1,-1 0 0,1 0 0,0 0 0,-1 0 0,1 0-1,0 0 1,19 13-307,-18-12 323,-1 1 1,1-1-1,0 1 0,0-1 0,0 0 0,1 0 0,-1 0 1,0 0-1,0 0 0,4 1 0,-1-3 24,0 1 0,-1-1 0,1 0 0,-1-1 0,1 1 0,-1-1 0,1 0-1,-1 0 1,0 0 0,0 0 0,0-1 0,0 0 0,0 0 0,-1 0 0,1 0 0,-1 0 0,0-1 0,0 0 0,3-4-1,2-3 89,0-1-1,0 1 1,-1-1-1,-1-1 0,8-19 1,-29 74 30,3 0 1,1 0-1,2 1 1,2 0-1,-2 51 1,9-93-142,0-1 0,0 1 0,0-1 0,0 1 0,0-1 0,0 0 0,0 1 1,0-1-1,0 1 0,0-1 0,0 1 0,1-1 0,-1 1 0,0-1 0,0 1 0,0-1 0,1 1 0,-1-1 0,0 0 0,0 1 0,1-1 0,-1 1 0,0-1 1,1 0-1,-1 1 0,0-1 0,1 0 0,-1 0 0,1 1 0,-1-1 0,1 0 0,-1 0 0,0 1 0,1-1 0,-1 0 0,1 0 0,-1 0 0,1 0 1,-1 0-1,1 0 0,-1 0 0,1 0 0,-1 0 0,1 0 0,-1 0 0,1 0 0,-1 0 0,1 0 0,-1 0 0,1-1 0,-1 1 0,0 0 0,1 0 0,-1-1 1,1 1-1,-1 0 0,0 0 0,1-1 0,-1 1 0,1 0 0,-1-1 0,0 1 0,0-1 0,1 1 0,-1 0 0,1-2 0,24-25-838,-8-19-4367,-9-5-3372,-5 6-1015</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9.498"/>
    </inkml:context>
    <inkml:brush xml:id="br0">
      <inkml:brushProperty name="width" value="0.025" units="cm"/>
      <inkml:brushProperty name="height" value="0.025" units="cm"/>
    </inkml:brush>
  </inkml:definitions>
  <inkml:trace contextRef="#ctx0" brushRef="#br0">1 0 15214,'0'0'12199,"11"2"-17773,124 30-6525,-83-14 12623,-9 2 6802,-41-19-7150,1 0-1,-1 0 1,1 1 0,-1 0 0,1-1-1,-1 1 1,0 0 0,0 0-1,0 0 1,0 0 0,0 1-1,-1-1 1,1 0 0,-1 1 0,1-1-1,-1 1 1,0 0 0,0-1-1,0 1 1,0 0 0,-1 0 0,1-1-1,-1 1 1,1 0 0,-1 0-1,0 0 1,0 0 0,0 0-1,-1-1 1,1 1 0,-1 0 0,1 0-1,-1 0 1,0-1 0,0 1-1,0 0 1,-1-1 0,1 1 0,-1-1-1,-2 5 1,-8 9 1347,-1 0 0,0 0 1,-1-1-1,-26 21 0,24-22-1166,15-13-357,1-1 0,-1 1 0,0-1 0,0 1 0,1-1 0,-1 1 0,0 0 0,1-1 0,-1 1 0,1 0 0,-1 0 0,1-1 0,-1 1 0,1 0 0,-1 0 0,1 0 0,0 0 0,0-1 0,-1 1 0,1 0 0,0 0 0,0 0 0,0 0 0,0 0 0,0 0 0,0 0 0,0 0 0,0 0 0,0 0 0,1-1 0,-1 1 0,0 0 0,1 1 0,1 0 0,-1-1 0,1 1 0,0 0 0,0-1 0,0 0 0,0 0 0,0 1 0,0-1 0,0 0 0,1-1 0,-1 1 0,4 1 0,9 1 0,1 0 0,-1-1 0,16 0 0,-22-2-789,-1 0-1,0 0 1,1-1-1,-1 1 1,0-2 0,0 1-1,13-5 1,-19 5 557,0-1 1,0 1-1,-1 0 1,1 0-1,0-1 1,-1 1-1,1 0 1,-1-1-1,1 0 1,-1 1-1,0-1 1,1 0-1,-1 0 1,0 0 0,0 0-1,-1 0 1,1 0-1,0 0 1,-1 0-1,1 0 1,-1 0-1,1 0 1,-1 0-1,0 0 1,0-1-1,0 1 1,0 0-1,-1 0 1,1 0-1,0 0 1,-1 0-1,0 0 1,1 0-1,-1 0 1,-1-3-1,-10-16-4225,-3-1-492</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19.824"/>
    </inkml:context>
    <inkml:brush xml:id="br0">
      <inkml:brushProperty name="width" value="0.025" units="cm"/>
      <inkml:brushProperty name="height" value="0.025" units="cm"/>
    </inkml:brush>
  </inkml:definitions>
  <inkml:trace contextRef="#ctx0" brushRef="#br0">1 102 8872,'0'0'20724,"64"48"-20788,-39-45-929,1-1-1986,0-2-1857,-2-5-2884</inkml:trace>
  <inkml:trace contextRef="#ctx0" brushRef="#br0" timeOffset="1">307 0 18225,'0'0'6919,"-7"53"-4773,-3-22-1025,2 1-448,-2 0-129,5-1-128,2-4-287,3-4-97,0-8-961,0-4-1922,4-9-1441,5-2-1057,0 0-3620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0.405"/>
    </inkml:context>
    <inkml:brush xml:id="br0">
      <inkml:brushProperty name="width" value="0.025" units="cm"/>
      <inkml:brushProperty name="height" value="0.025" units="cm"/>
    </inkml:brush>
  </inkml:definitions>
  <inkml:trace contextRef="#ctx0" brushRef="#br0">0 127 15182,'0'0'7864,"12"5"-6695,-3 0-1028,1-1 0,-1-1 0,1 0-1,0 0 1,18 2 0,-24-5-17,0 0 1,0 0-1,0 0 0,0 0 0,-1-1 0,1 0 0,0 0 0,0 0 1,0 0-1,-1-1 0,1 1 0,0-1 0,-1 0 0,1 0 1,-1 0-1,0 0 0,0-1 0,0 1 0,0-1 0,0 0 0,4-5 1,-4 2 199,1 0 1,-1 0-1,0 0 1,0 0-1,-1 0 1,0 0 0,0-1-1,-1 1 1,1-1-1,-1 1 1,-1-1 0,1 1-1,-1-1 1,-1-7-1,1 14-321,0-1 0,0 1 0,0-1 0,1 0 0,-1 1 1,-1-1-1,1 1 0,0-1 0,0 1 0,0-1 0,0 1 0,0-1 0,0 1 0,-1-1 0,1 1 0,0-1 0,0 1 0,-1-1 0,1 1 0,0-1 0,-1 1 0,1-1 0,0 1 0,-1 0 1,1-1-1,-1 1 0,1 0 0,-1-1 0,1 1 0,-1 0 0,1 0 0,-1-1 0,1 1 0,-1 0 0,-20 8 24,-13 25-54,26-20 18,0-1 1,2 1-1,-1 0 0,2 1 0,0-1 1,0 1-1,1 0 0,1 0 0,0 1 1,0 17-1,3-31 11,-1 1 0,1-1 0,0 0 0,1 1 0,-1-1 0,0 1 0,0-1 0,0 0 0,1 1 0,-1-1 0,1 0 0,-1 1 0,1-1 0,0 0 0,-1 0 0,1 0 0,0 1 0,0-1 0,0 0-1,0 0 1,0 0 0,0 0 0,0 0 0,0-1 0,0 1 0,0 0 0,2 0 0,0 0 0,0 0-1,0-1 0,0 1 1,0-1-1,0 0 0,0 0 1,0 0-1,0 0 1,0 0-1,0-1 0,0 0 1,3 0-1,4-2-37,0-1-1,0 0 1,0 0 0,-1-1-1,0 0 1,13-10-1,19-26-74,-33 32 107,0 0 0,0 0 0,1 1 0,0 0 0,1 1-1,0 0 1,16-9 0,-25 16 2,0-1 0,0 1-1,0 0 1,0 0-1,0-1 1,0 1 0,0 0-1,0 0 1,0 0 0,0 0-1,0 0 1,0 0 0,0 0-1,0 0 1,0 1 0,0-1-1,0 0 1,0 1-1,0-1 1,0 1 0,0-1-1,0 1 1,0-1 0,1 2-1,16 22-103,-17-21 98,0 0 0,1-1 0,0 1 1,0 0-1,0-1 0,0 0 0,0 1 1,0-1-1,0 0 0,6 4 0,0-4 43,0 1 0,0-1-1,0-1 1,1 1 0,-1-1-1,0-1 1,1 0 0,12-1 0,-14 0-7,1 1 1,-1 0 0,0 0-1,0 0 1,1 1 0,-1 0-1,0 1 1,0-1 0,0 1 0,0 1-1,10 4 1,-16-5-29,1-1 0,-1 1-1,0 0 1,1 0 0,-1 1 0,0-1-1,0 0 1,-1 0 0,1 0 0,0 1 0,-1-1-1,1 0 1,-1 1 0,0-1 0,0 1-1,0-1 1,0 5 0,-7 41 20,7-48-51,0 0-1,0 0 1,0 0 0,0-1-1,0 1 1,0 0 0,0 0-1,-1 0 1,1 0 0,0 0 0,0-1-1,0 1 1,0 0 0,0 0-1,-1 0 1,1 0 0,0 0-1,0 0 1,0 0 0,0 0-1,-1 0 1,1-1 0,0 1-1,0 0 1,0 0 0,0 0 0,-1 0-1,1 0 1,0 0 0,0 0-1,0 0 1,-1 0 0,1 0-1,0 0 1,0 1 0,0-1-1,0 0 1,-1 0 0,1 0-1,0 0 1,0 0 0,0 0 0,0 0-1,0 0 1,-1 0 0,1 1-1,0-1 1,0 0 0,0 0-1,0 0 1,0 0 0,0 0-1,0 1 1,-1-1 0,1 0-1,0 0 1,0 0 0,0 0-1,0 1 1,0-1 0,0 0 0,0 0-1,0 0 1,0 1 0,-4-13-3885,-5-37-5609,4 15 1267</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0.766"/>
    </inkml:context>
    <inkml:brush xml:id="br0">
      <inkml:brushProperty name="width" value="0.025" units="cm"/>
      <inkml:brushProperty name="height" value="0.025" units="cm"/>
    </inkml:brush>
  </inkml:definitions>
  <inkml:trace contextRef="#ctx0" brushRef="#br0">0 0 14542,'0'0'7110,"20"51"-15501</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1.105"/>
    </inkml:context>
    <inkml:brush xml:id="br0">
      <inkml:brushProperty name="width" value="0.025" units="cm"/>
      <inkml:brushProperty name="height" value="0.025" units="cm"/>
    </inkml:brush>
  </inkml:definitions>
  <inkml:trace contextRef="#ctx0" brushRef="#br0">147 1 13677,'0'0'17819,"6"0"-16735,-5 0-1075,1 0 0,-1 0 0,0 0 0,0 0 0,0 0 0,1 0 0,-1 0 0,0 0 0,0 1 0,0-1 0,1 0 0,-1 1 0,0-1 0,0 1 0,0 0 0,0-1 0,0 1 0,0 0 0,0-1 0,0 1 0,0 0 0,0 0 0,-1 0 0,1 0 0,1 1 0,-2 1-13,1 0 1,0 0 0,-1 0-1,0 0 1,0 0 0,0 0-1,0 0 1,0 0 0,-1-1-1,1 1 1,-1 0 0,0 0-1,-1 4 1,-5 13 3,-2-1 0,0-1 0,0 1 0,-2-2 0,0 1 0,-19 20 0,12-14 0,-27 47 0,44-70 0,1 0 0,-1 0 0,1-1 0,-1 1 0,1 0 0,-1 0 0,1 0 0,0 0 0,-1 0 0,1-1 0,0 1 0,0 0 0,0 0 0,0 0 0,0 0 0,0 0 0,0 0 0,0 0 0,0 0 0,0 0 0,0 0 0,0 0 0,1-1 0,-1 1 0,0 0 0,1 0 0,-1 0 0,1 0 0,-1-1 0,1 1 0,-1 0 0,1 0 0,0-1 0,-1 1 0,1 0 0,0-1 0,-1 1 0,1-1 0,0 1 0,0-1 0,0 1 0,0-1 0,-1 1 0,1-1 0,0 0 0,0 0 0,0 1 0,0-1 0,0 0 0,1 0 0,8 1 0,0 0 0,0-1 0,0 0 0,10-1 0,-4 0 0,0 1-8,-1-1-1,1 0 1,-1-2-1,0 1 1,1-2 0,-1 0-1,-1-1 1,1 0 0,-1-1-1,0-1 1,0 0-1,-1-1 1,16-12 0,-18 5-1257,-11 14 893,0 0 0,0 1 0,1-1 0,-1 0 0,0 0 0,0 0 0,-1 0 0,1 0 0,0 0 0,0 0 0,0 1 0,-1-1 0,1 0 0,0 0 0,-1 0 0,1 0 0,-1 1 0,1-1 0,-1 0 0,1 0 0,-1 1 0,1-1 0,-1 0 0,0 1 0,1-1 0,-1 1 0,0-1 0,0 1 0,1-1 0,-1 1 0,0 0-1,0-1 1,0 1 0,0 0 0,1-1 0,-1 1 0,-2 0 0,-26-9-9733</inkml:trace>
  <inkml:trace contextRef="#ctx0" brushRef="#br0" timeOffset="1">63 152 10570,'0'0'7399,"-50"-11"-3459,38 10 5252,23 1-7526,14 0-1666,10-1 0,4 0 0,2 1 0,2 0 0,-6 0 0,-4 0 0,-2 0-1858,2-4-5509,3-3-12107</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2.803"/>
    </inkml:context>
    <inkml:brush xml:id="br0">
      <inkml:brushProperty name="width" value="0.025" units="cm"/>
      <inkml:brushProperty name="height" value="0.025" units="cm"/>
    </inkml:brush>
  </inkml:definitions>
  <inkml:trace contextRef="#ctx0" brushRef="#br0">61 0 14125,'0'0'12973,"0"13"-11842,-14 193 946,5-113-1930,4 140 0,5-228-152,1 1 0,-1 0-1,1-1 1,0 1 0,1-1 0,-1 1 0,1-1 0,0 0 0,1 0 0,-1 0 0,1 0 0,0 0 0,0 0 0,0-1 0,1 1 0,-1-1 0,6 4 0,-9-8-28,0 0 1,1 0 0,-1 0-1,0 0 1,0 0 0,0 0-1,1 0 1,-1 0-1,0 0 1,0 0 0,0 0-1,1 0 1,-1 0 0,0 0-1,0 0 1,0-1-1,1 1 1,-1 0 0,0 0-1,0 0 1,0 0 0,0 0-1,0-1 1,1 1-1,-1 0 1,0 0 0,0 0-1,0-1 1,0 1 0,0 0-1,0 0 1,0 0-1,0-1 1,0 1 0,0 0-1,0 0 1,0-1 0,0 1-1,0 0 1,0 0-1,0 0 1,0-1 0,0 1-1,0 0 1,0 0-1,0 0 1,0-1 0,0 1-1,0 0 1,0 0 0,-1 0-1,1-1 1,0 1-1,0 0 1,0 0 0,0 0-1,0 0 1,-1 0 0,1-1-1,0 1 1,-6-16-1458,-50-93-14226,40 72 8039</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3.161"/>
    </inkml:context>
    <inkml:brush xml:id="br0">
      <inkml:brushProperty name="width" value="0.025" units="cm"/>
      <inkml:brushProperty name="height" value="0.025" units="cm"/>
    </inkml:brush>
  </inkml:definitions>
  <inkml:trace contextRef="#ctx0" brushRef="#br0">8 386 7976,'-1'-11'3790,"0"7"-3559,-4-75 5186,5 72-4852,1-1 0,-1 0 1,2 0-1,-1 1 0,1-1 1,0 0-1,0 1 0,1 0 1,6-12-1,3 3-124,0 0 0,0 1 0,2 0 0,0 1 0,1 0 0,0 1-1,1 1 1,0 0 0,1 2 0,0-1 0,1 2 0,0 1 0,0 0 0,1 1 0,0 1 0,1 1-1,-1 0 1,1 2 0,0 0 0,-1 1 0,40 2 0,-54 0-441,1 0 0,0 0 0,0 1 0,-1 0 0,1 0 0,0 0 0,-1 1 0,1 0 0,-1 0 0,1 0 0,-1 1 0,0 0 0,0 0 0,0 0 0,-1 1 0,1-1 0,-1 1 0,0 0 0,0 0 0,0 1 0,0-1 0,-1 1 0,0 0 0,0 0 0,0 0 0,-1 0 0,1 0 0,-1 1 0,0-1 0,-1 1 0,1 0 0,-1-1 0,0 1 0,-1 0 0,1 0 0,-1-1 0,0 1 0,-1 0 0,0 0 0,1-1 0,-2 1 0,1 0 0,-1-1 0,0 1 0,0-1 0,0 0 0,-1 1 0,-4 6 0,-3 4 0,0 0 0,-1-1 0,-1-1 0,0 0 0,-1 0 0,0-1 0,-26 18 0,30-24 0,0-1 0,0 0 0,-1 0 0,0-1 0,-1-1 0,1 0 0,-1 0 0,1-1 0,-1 0 0,0-1 0,0 0 0,0-1 0,-1 0 0,-10-1 0,19-1-13,0 1 1,0-1-1,1 0 0,-1 0 1,0 0-1,1-1 0,-1 1 1,1-1-1,-1 1 1,1-1-1,-1 0 0,1 0 1,0 0-1,0 0 0,0 0 1,0 0-1,1-1 0,-1 1 1,0 0-1,1-1 0,0 0 1,0 1-1,-1-1 1,2 0-1,-1 0 0,0 1 1,0-1-1,1 0 0,0 0 1,-1 0-1,1 0 0,0 0 1,1 0-1,-1 0 0,0 0 1,1 1-1,1-6 1,-1 7-346,-1 0 1,1 0-1,-1 0 1,1 0-1,0 1 1,0-1-1,-1 0 1,1 0-1,0 1 1,0-1 0,0 1-1,0-1 1,-1 1-1,1-1 1,0 1-1,0-1 1,0 1-1,0 0 1,0 0 0,0-1-1,0 1 1,0 0-1,2 0 1,10-1-7080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3.691"/>
    </inkml:context>
    <inkml:brush xml:id="br0">
      <inkml:brushProperty name="width" value="0.025" units="cm"/>
      <inkml:brushProperty name="height" value="0.025" units="cm"/>
    </inkml:brush>
  </inkml:definitions>
  <inkml:trace contextRef="#ctx0" brushRef="#br0">49 0 4612,'0'0'21920,"1"10"-20788,6 200 2051,-23 120-2539,11-408-6287,-21-81-8471,17 110 7441</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1:24.033"/>
    </inkml:context>
    <inkml:brush xml:id="br0">
      <inkml:brushProperty name="width" value="0.025" units="cm"/>
      <inkml:brushProperty name="height" value="0.025" units="cm"/>
    </inkml:brush>
  </inkml:definitions>
  <inkml:trace contextRef="#ctx0" brushRef="#br0">24 198 7655,'0'0'7186,"-4"-11"-4389,-13-32-656,17 41-2032,-1 1 0,1 0 1,0-1-1,-1 1 0,1-1 0,0 1 1,0-1-1,0 1 0,0 0 1,0-1-1,0 1 0,1-1 0,-1 1 1,0-1-1,1 1 0,-1 0 1,1-1-1,-1 1 0,1 0 0,0 0 1,-1-1-1,1 1 0,0 0 1,2-2-1,27-17 933,-22 16-668,21-11 885,0 1-1,1 1 1,48-13 0,-62 21-950,0 2 0,0 0 0,0 0 0,0 2 0,1 0 0,-1 1 0,0 1 0,0 0 0,19 4 0,-29-3-311,1 0 0,-1 1 0,0-1 0,0 1 0,0 0 0,0 1 0,0-1 0,0 1 1,-1 0-1,0 1 0,0-1 0,0 1 0,-1 0 0,1 1 0,-1-1 0,0 1 0,-1-1 0,1 1 1,-1 0-1,0 0 0,-1 1 0,0-1 0,0 1 0,0-1 0,0 1 0,-1 0 0,0-1 1,-1 1-1,0 0 0,0 0 0,0-1 0,-1 1 0,1 0 0,-2 0 0,1-1 0,-1 1 0,0-1 1,0 1-1,-1-1 0,0 0 0,0 0 0,-1 0 0,1 0 0,-8 8 0,1-3 56,0-1-1,-1 0 1,0 0-1,-1-1 1,0-1-1,0 0 1,-1 0-1,0-1 1,0-1-1,-1 0 1,-19 5-1,22-8-759,-1-1 0,0 0 0,1 0 0,-24-1 0,23-4-3741,5-9-2375</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09.228"/>
    </inkml:context>
    <inkml:brush xml:id="br0">
      <inkml:brushProperty name="width" value="0.025" units="cm"/>
      <inkml:brushProperty name="height" value="0.025" units="cm"/>
    </inkml:brush>
  </inkml:definitions>
  <inkml:trace contextRef="#ctx0" brushRef="#br0">175 58 10250,'0'0'10949,"-1"-8"-8712,1 6-2143,1 0-12,-1 0 0,0 1 1,1-1-1,-1 1 0,0-1 0,0 0 0,0 1 1,0-1-1,-1 1 0,1-1 0,0 1 1,-1-1-1,1 0 0,-1 1 0,1-1 0,-1 1 1,0 0-1,0-1 0,1 1 0,-1 0 1,0-1-1,0 1 0,0 0 0,-1 0 0,1 0 1,0 0-1,0 0 0,-1 0 0,1 0 1,0 0-1,-1 0 0,1 1 0,-1-1 1,1 1-1,-1-1 0,1 1 0,-1-1 0,1 1 1,-1 0-1,0 0 0,1 0 0,-1 0 1,1 0-1,-1 0 0,0 0 0,1 0 0,-2 1 1,-3 1 30,1 0 1,-1 0 0,1 0-1,0 1 1,0 0 0,0 0-1,1 0 1,-1 0 0,1 1 0,-1 0-1,1 0 1,1 0 0,-1 0-1,0 1 1,-5 9 0,2-3 230,0 1 1,0 0-1,2 1 1,-1-1-1,-5 21 1,10-27-254,-1 0-1,1 0 1,0 0-1,0 0 1,1 0 0,-1 0-1,1 0 1,1 1 0,1 7-1,-2-12-72,1 0 0,0 0 0,0 0-1,0 0 1,0 0 0,0 0 0,1 0-1,-1-1 1,1 1 0,-1 0 0,1-1 0,0 1-1,-1-1 1,1 1 0,0-1 0,0 0-1,0 0 1,0 0 0,0 0 0,0 0 0,0 0-1,0-1 1,1 1 0,-1-1 0,0 1-1,0-1 1,5 0 0,3 1-18,0-1 0,0-1 0,0 1 0,0-2 0,0 1 0,0-1 0,0-1 0,0 0 0,-1 0 0,1-1 0,-1 0 0,12-8 0,-16 10 0,-1-1 0,0 0 0,0 0 0,0 0 0,0 0 0,-1 0 0,1-1 0,-1 0 0,0 0 0,0 0 0,0 0 0,-1 0 0,0 0 0,1-1 0,-1 1 0,-1-1 0,1 0 0,-1 1 0,0-1 0,0 0 0,0 0 0,0 0 0,-1 0 0,0 0 0,0 1 0,0-1 0,-2-8 0,1 11 1,0 0 0,0 0 0,0 0 0,0 0 0,0 0 0,0 1 0,-1-1 0,1 0 0,0 1 0,-1-1 0,0 1-1,1 0 1,-1-1 0,0 1 0,1 0 0,-1 0 0,0 0 0,0 0 0,0 0 0,0 0 0,0 1 0,0-1 0,0 1 0,-3-1 0,-54-3-104,56 4 86,2 0-105,1 0 1,-1 0-1,1 0 0,-1 0 1,1 0-1,-1 0 1,0 0-1,1 0 0,-1 0 1,1 0-1,-1 1 1,1-1-1,-1 0 0,1 0 1,-1 1-1,1-1 0,-1 0 1,1 1-1,-1-1 1,1 1-1,0-1 0,-1 0 1,1 1-1,-1 0 1,-1 22-11999,2-23 11916,2 13-6885</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09.586"/>
    </inkml:context>
    <inkml:brush xml:id="br0">
      <inkml:brushProperty name="width" value="0.025" units="cm"/>
      <inkml:brushProperty name="height" value="0.025" units="cm"/>
    </inkml:brush>
  </inkml:definitions>
  <inkml:trace contextRef="#ctx0" brushRef="#br0">5 1 15727,'0'0'3395,"0"49"192,0-22-416,-1-1-416,-2-3-1570,3-1-800,0-6-257,3-4-288,6-6-513,6-6-544,0 0-1858,0-9-2146,2-11-4644</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09.927"/>
    </inkml:context>
    <inkml:brush xml:id="br0">
      <inkml:brushProperty name="width" value="0.025" units="cm"/>
      <inkml:brushProperty name="height" value="0.025" units="cm"/>
    </inkml:brush>
  </inkml:definitions>
  <inkml:trace contextRef="#ctx0" brushRef="#br0">73 0 18065,'0'0'3913,"-9"13"-1484,3-6-2129,-1 1 210,1 0-1,0 0 1,0 1-1,1-1 1,0 1-1,1 1 1,0-1-1,0 1 0,1-1 1,-3 13-1,5-19-450,1 1-1,0-1 1,-1 1-1,1-1 1,0 0-1,1 1 1,-1-1 0,0 0-1,1 1 1,0-1-1,0 0 1,0 1-1,0-1 1,0 0-1,1 0 1,0 0-1,-1 0 1,1 0-1,0-1 1,0 1-1,3 3 1,0-4-7,-1 1-1,1-1 1,-1 0 0,1 0 0,0 0 0,0 0-1,0-1 1,0 0 0,0 0 0,0 0 0,0-1-1,0 1 1,8-2 0,-8 1-39,-1-1-1,1 1 1,-1-1 0,1 0-1,-1 0 1,0-1 0,0 1-1,1-1 1,-1 0 0,0 0-1,0 0 1,-1-1 0,1 1-1,0-1 1,-1 0 0,0 0-1,0 0 1,0-1 0,0 1-1,0-1 1,0 1 0,-1-1-1,0 0 1,0 0 0,2-6 0,-2 7-10,-1-1 1,0 1 0,0-1-1,0 0 1,0 0 0,-1 1-1,1-1 1,-1 0-1,0 0 1,0 0 0,-1 0-1,1 1 1,-1-1 0,0 0-1,0 1 1,0-1 0,0 0-1,-1 1 1,1-1 0,-1 1-1,0 0 1,0-1 0,0 1-1,0 0 1,-1 0 0,1 0-1,-1 1 1,0-1 0,0 1-1,-4-3 1,3 2-26,-1 0 0,0 0 0,-1 0 0,1 1 0,0 0 0,-1 0 0,1 0 0,-1 1 0,0 0 0,1 0 0,-1 0 0,0 1 0,0 0 0,1 0 0,-1 0 0,-9 2 0,6 10-3503,12 3-4945,9-8 1365</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0.272"/>
    </inkml:context>
    <inkml:brush xml:id="br0">
      <inkml:brushProperty name="width" value="0.025" units="cm"/>
      <inkml:brushProperty name="height" value="0.025" units="cm"/>
    </inkml:brush>
  </inkml:definitions>
  <inkml:trace contextRef="#ctx0" brushRef="#br0">221 1 18514,'0'0'10644,"12"11"-9571,-2-2-951,9 9 389,29 35 0,-42-46-434,-1 0 1,0 0-1,-1 0 1,0 1 0,0 0-1,0 0 1,-1 0-1,0 0 1,-1 1-1,3 12 1,-5-6-49,0 0 1,-1 0-1,0 0 0,-1-1 1,-1 1-1,0-1 0,-1 1 1,0-1-1,-2 0 0,1-1 1,-2 1-1,0-1 0,0 0 1,-16 20-1,6-12-708,0-1 0,-1 0 0,-1-2 0,0 0 0,-2-1 0,0-1 0,-34 20 0,9-13-3645,-2-8-2156</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0.645"/>
    </inkml:context>
    <inkml:brush xml:id="br0">
      <inkml:brushProperty name="width" value="0.025" units="cm"/>
      <inkml:brushProperty name="height" value="0.025" units="cm"/>
    </inkml:brush>
  </inkml:definitions>
  <inkml:trace contextRef="#ctx0" brushRef="#br0">124 0 20595,'0'0'8489,"-64"52"-8137,43-9-160,0 9 64,11 13 161,2 5-65,8 4-192,11-1-128,15-9 0,15-7-128,11-17-705,14-13-1185,8-19-1120,3-8-4293</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1.206"/>
    </inkml:context>
    <inkml:brush xml:id="br0">
      <inkml:brushProperty name="width" value="0.025" units="cm"/>
      <inkml:brushProperty name="height" value="0.025" units="cm"/>
    </inkml:brush>
  </inkml:definitions>
  <inkml:trace contextRef="#ctx0" brushRef="#br0">22 0 16207,'0'0'7047,"1"64"-5670,-7-34 1154,-1 4-1314,2-3-801,2-1-288,2-6-128,1-3-480,0-6-417,6-5-897,3-7-544,0-3-160,-2-3-1634,-2-15-5221</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1.580"/>
    </inkml:context>
    <inkml:brush xml:id="br0">
      <inkml:brushProperty name="width" value="0.025" units="cm"/>
      <inkml:brushProperty name="height" value="0.025" units="cm"/>
    </inkml:brush>
  </inkml:definitions>
  <inkml:trace contextRef="#ctx0" brushRef="#br0">0 0 10250,'0'0'19602,"8"3"-24791,17 5 1089,2-1-1665,1 1-6439</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1.922"/>
    </inkml:context>
    <inkml:brush xml:id="br0">
      <inkml:brushProperty name="width" value="0.025" units="cm"/>
      <inkml:brushProperty name="height" value="0.025" units="cm"/>
    </inkml:brush>
  </inkml:definitions>
  <inkml:trace contextRef="#ctx0" brushRef="#br0">126 0 9289,'0'0'12588,"-5"9"-10298,-4 5-1352,0-1 0,0-1 1,-22 22-1,36-31-878,-1 0 1,1 0-1,0-1 1,0 0 0,0 0-1,7 2 1,-11-4-31,1 1-21,1 0 1,-1 0-1,0 0 1,0 0-1,0 0 1,0 0-1,0 1 1,0-1-1,0 1 1,-1 0-1,1-1 1,0 1 0,-1 0-1,0 0 1,1 0-1,-1 0 1,0 0-1,0 0 1,0 1-1,0-1 1,0 0-1,-1 0 1,1 1-1,-1-1 1,1 1 0,-1-1-1,0 0 1,0 3-1,1 1 68,-1-1-1,2 0 0,-1 0 1,0 1-1,1-1 1,4 8-1,-5-11-41,0-1 0,0 0-1,0 1 1,0-1 0,0 1 0,0-1 0,0 1 0,-1-1-1,1 1 1,-1 0 0,1-1 0,-1 1 0,0 0 0,1 0-1,-1-1 1,0 1 0,0 0 0,0-1 0,0 1-1,-1 0 1,1 0 0,0-1 0,-1 1 0,1 0 0,-1-1-1,0 1 1,1-1 0,-1 1 0,0-1 0,0 1 0,0-1-1,0 1 1,0-1 0,0 0 0,-1 0 0,1 1 0,0-1-1,-1 0 1,1 0 0,-1 0 0,1-1 0,-1 1-1,1 0 1,-1 0 0,0-1 0,1 1 0,-1-1 0,0 0-1,1 1 1,-1-1 0,-2 0 0,-7 2 218,0-1 0,0 0 0,-1-1 0,1 0 0,0-1 0,-22-4 0,32 5-305,0 0 0,-1 0 0,1 0 0,0-1 0,0 1 0,-1 0 0,1-1 0,0 1 0,0 0 0,0-1 0,-1 0 0,1 1 0,0-1 0,0 0 0,0 1 0,0-1 0,0 0 0,0 0 0,0 0 0,1 0 0,-1 0 0,0 0 0,-1-2 0,3 2-68,0 0 1,-1 1-1,1-1 0,0 0 0,0 0 1,0 1-1,-1-1 0,1 0 0,0 1 1,0-1-1,0 1 0,0-1 0,0 1 1,0-1-1,0 1 0,1 0 0,-1-1 1,0 1-1,0 0 0,0 0 0,0 0 1,0 0-1,0 0 0,0 0 0,2 1 1,52-8-10830,-21 0 218</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2.298"/>
    </inkml:context>
    <inkml:brush xml:id="br0">
      <inkml:brushProperty name="width" value="0.025" units="cm"/>
      <inkml:brushProperty name="height" value="0.025" units="cm"/>
    </inkml:brush>
  </inkml:definitions>
  <inkml:trace contextRef="#ctx0" brushRef="#br0">56 1 16656,'0'0'12454,"-8"14"-11610,1-2-602,1 1-1,-1 0 1,2 1 0,0-1 0,1 1 0,0 0-1,1 0 1,0 0 0,0 18 0,3-12-282,0-1 1,1 0-1,1 0 0,1 0 0,1 0 1,0 0-1,1-1 0,1 1 1,1-1-1,1-1 0,0 1 1,2-1-1,-1-1 0,2 0 0,23 27 1,-25-35-770,0-7-4715,-6-24-2883,-6-4 827</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2.641"/>
    </inkml:context>
    <inkml:brush xml:id="br0">
      <inkml:brushProperty name="width" value="0.025" units="cm"/>
      <inkml:brushProperty name="height" value="0.025" units="cm"/>
    </inkml:brush>
  </inkml:definitions>
  <inkml:trace contextRef="#ctx0" brushRef="#br0">1 47 15054,'0'0'14222,"55"-21"-13966,-7 20-160,2-1-128,1-4-1730,-8 1-3106,-5-6-6023</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4.219"/>
    </inkml:context>
    <inkml:brush xml:id="br0">
      <inkml:brushProperty name="width" value="0.025" units="cm"/>
      <inkml:brushProperty name="height" value="0.025" units="cm"/>
    </inkml:brush>
  </inkml:definitions>
  <inkml:trace contextRef="#ctx0" brushRef="#br0">4 21 8200,'0'0'21070,"0"13"-20872,-1 8-130,-1-3 10,1 0 1,1 0-1,1 0 0,4 29 0,-5-46-69,1 0-1,-1 1 1,1-1 0,-1 0 0,1 1-1,0-1 1,-1 0 0,1 0 0,0 0-1,0 0 1,0 1 0,0-1-1,0 0 1,0-1 0,0 1 0,0 0-1,0 0 1,1 0 0,-1-1 0,0 1-1,0-1 1,1 1 0,-1-1 0,0 1-1,1-1 1,-1 0 0,1 1-1,-1-1 1,0 0 0,1 0 0,-1 0-1,1 0 1,-1-1 0,0 1 0,1 0-1,-1 0 1,0-1 0,1 1-1,-1-1 1,0 1 0,1-1 0,-1 0-1,0 0 1,0 1 0,2-2 0,4-2 65,1-1 1,-1 1-1,0-2 1,0 1-1,10-11 1,-7 5 49,-1 0 0,-1 0 0,0-1 0,-1 0 0,0 0 0,0 0 1,5-17-1,-19 117 41,6-87-162,1 5 11,-1 1 0,1-1 0,0 0 0,0 0 0,0 0 0,3 13 0,-2-18-4,-1 0 0,1 0 0,0 0 0,0 0 0,-1 0 0,1 1 0,0-2 0,0 1 0,0 0 0,0 0 0,0 0 0,0 0 0,0-1 0,1 1 0,-1 0 0,0-1 0,0 1 0,0-1 0,1 1 0,-1-1 0,0 0 0,1 0 0,-1 1 0,0-1 0,0 0 0,1 0 0,-1 0 0,0 0 0,1-1 0,-1 1 0,0 0 0,1 0 0,-1-1 0,0 1 0,0-1 0,1 1 0,1-2 0,4-1 9,-1-1 0,1 1 0,-1-1 0,0 0 0,0-1 0,0 1 0,-1-1 0,1 0 1,-1-1-1,0 1 0,-1-1 0,5-7 0,1-2 7,0-1 0,-2 1 0,13-32 0,-9 9-26,-8 103 0,-6-36 10,1-23-74,0 0 0,0 0 0,1 0 0,0 0 0,0 0 0,0 0 0,1 0 0,1 7 0,-1-13-195,-1 0-1,0 1 0,1-1 1,-1 0-1,1 1 1,-1-1-1,1 0 1,-1 0-1,1 0 1,-1 1-1,1-1 1,-1 0-1,1 0 0,-1 0 1,1 0-1,-1 0 1,1 0-1,0 0 1,-1 0-1,1 0 1,-1 0-1,1 0 1,-1 0-1,1-1 0,-1 1 1,1 0-1,-1 0 1,1 0-1,-1-1 1,1 1-1,-1 0 1,0-1-1,1 1 1,-1 0-1,1-1 0,-1 1 1,0-1-1,1 1 1,-1 0-1,0-1 1,1 0-1,6-17-7972</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4.559"/>
    </inkml:context>
    <inkml:brush xml:id="br0">
      <inkml:brushProperty name="width" value="0.025" units="cm"/>
      <inkml:brushProperty name="height" value="0.025" units="cm"/>
    </inkml:brush>
  </inkml:definitions>
  <inkml:trace contextRef="#ctx0" brushRef="#br0">0 0 19667,'0'0'4964</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5.294"/>
    </inkml:context>
    <inkml:brush xml:id="br0">
      <inkml:brushProperty name="width" value="0.025" units="cm"/>
      <inkml:brushProperty name="height" value="0.025" units="cm"/>
    </inkml:brush>
  </inkml:definitions>
  <inkml:trace contextRef="#ctx0" brushRef="#br0">86 220 17232,'0'0'8115,"-9"5"-8046,4-2 12,0-1 0,1 1 0,-1 0 0,1 0 0,0 0 0,0 1 0,0-1 0,0 1 0,1 0 1,-1 0-1,1 1 0,0-1 0,0 1 0,1-1 0,-1 1 0,1 0 0,0 0 0,0 0 0,1 0 0,-1 0 0,0 7 0,0-2 138,1 0-1,-1 0 1,1 0-1,1 0 1,1 18 0,0-26-213,-1 0-1,1 1 1,-1-1 0,1 0 0,0 0 0,0 0 0,0 0 0,0 0 0,0 0 0,0 0 0,1 0 0,-1 0-1,1 0 1,-1 0 0,1-1 0,0 1 0,-1-1 0,1 1 0,0-1 0,0 0 0,0 0 0,0 0 0,0 0-1,1 0 1,-1 0 0,0 0 0,0-1 0,0 1 0,1-1 0,2 1 0,7-1 35,0 1 1,0-1-1,0-1 0,-1 0 1,1-1-1,0 0 0,-1-1 1,1 0-1,-1-1 0,0 0 1,0 0-1,0-1 1,-1-1-1,1 0 0,-1-1 1,-1 0-1,1 0 0,-1-1 1,-1 0-1,1 0 0,-1-1 1,11-16-1,-9 11 68,-1 0 0,0-1 0,-1 0 0,-1 0 0,0 0 0,-1-1 0,0 0 0,-2 0 0,0-1 0,0 1 0,-2-1 1,0 0-1,-1 0 0,-1 0 0,-2-25 0,1 40-103,1 0 1,0 0-1,-1 0 1,0 0-1,1 0 1,-1 0-1,0 0 1,0 0-1,0 0 1,0 0-1,-1 0 1,1 1-1,0-1 1,-1 0-1,1 1 1,-1-1 0,0 1-1,1 0 1,-1 0-1,0-1 1,0 1-1,0 0 1,0 0-1,0 1 1,0-1-1,0 0 1,0 1-1,0-1 1,0 1-1,0 0 1,0-1-1,0 1 1,0 0-1,-1 0 1,1 1-1,0-1 1,0 0-1,0 1 1,0-1-1,0 1 1,-3 1-1,0-1-8,-1 1-1,1 0 0,0 0 0,0 0 1,0 0-1,0 1 0,0 0 0,0 0 1,1 1-1,0-1 0,-1 1 0,1 0 1,0 0-1,1 0 0,-4 5 0,4-3-63,1 0 0,0-1 0,0 1 0,1 0-1,-1 1 1,1-1 0,1 0 0,-1 0 0,1 0-1,0 0 1,0 1 0,1-1 0,0 0 0,0 0-1,1 0 1,-1 0 0,5 10 0,-1-5-19,0-1 0,0 0 1,1 0-1,1 0 0,-1 0 1,2-1-1,-1-1 0,15 14 0,-21-21-7,1 1-1,-1-1 0,1 0 0,0 1 0,0-1 0,0 0 0,-1 0 0,1 0 0,0 0 1,0 0-1,0-1 0,1 1 0,-1-1 0,0 1 0,0-1 0,0 0 0,0 0 1,0 0-1,1 0 0,-1 0 0,0 0 0,0 0 0,0-1 0,0 1 0,0-1 0,0 0 1,0 0-1,0 0 0,0 0 0,0 0 0,0 0 0,0 0 0,3-3 0,4-5-641,0 0 0,0-1-1,0 0 1,12-21-1,8-9-1184,-19 30 806,-1-1-1,-1 0 1,0-1 0,0 0 0,-1 0 0,8-20-1,-4-5 3610,-7 2 4963,-5 59-6447,-2 0 0,-9 41 0,6-39 164,1 1 1,-1 33 0,5-43-817,3 52 534,-2-66-940,1 0-1,-1 0 1,1-1 0,0 1 0,0 0-1,0 0 1,0-1 0,0 1 0,1 0 0,-1-1-1,1 0 1,0 1 0,0-1 0,0 0-1,0 0 1,0 0 0,0 0 0,0 0-1,1 0 1,2 1 0,-5-3-10,0 0 1,0 1-1,1-1 0,-1 0 0,0 0 1,1 0-1,-1 0 0,0 1 1,1-1-1,-1 0 0,0 0 0,0 0 1,1 0-1,-1 0 0,1 0 1,-1 0-1,0 0 0,1 0 1,-1 0-1,0 0 0,1 0 0,-1 0 1,0 0-1,1 0 0,-1 0 1,0-1-1,0 1 0,1 0 0,-1 0 1,0 0-1,1 0 0,-1-1 1,0 1-1,0 0 0,1 0 0,-1-1 1,0 1-1,1-16-940,-11-17 68,-45-52 136,15 30 4599,33 46-2375,7 9-1395,1 0 0,-1-1 0,0 1 0,0 0 0,0-1 1,0 1-1,1 0 0,-1-1 0,0 1 0,0 0 0,1 0 1,-1-1-1,0 1 0,0 0 0,1 0 0,-1 0 0,0-1 1,1 1-1,-1 0 0,0 0 0,1 0 0,-1 0 0,0 0 1,1-1-1,-1 1 0,1 0 0,-1 0 0,0 0 0,1 0 0,-1 0 1,0 0-1,1 0 0,-1 0 0,1 1 0,-1-1 0,0 0 1,1 0-1,22 0 961,-21 0-974,43 0-1049,-9 1-4529,44-4-1,-35-6-9921</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7.128"/>
    </inkml:context>
    <inkml:brush xml:id="br0">
      <inkml:brushProperty name="width" value="0.025" units="cm"/>
      <inkml:brushProperty name="height" value="0.025" units="cm"/>
    </inkml:brush>
  </inkml:definitions>
  <inkml:trace contextRef="#ctx0" brushRef="#br0">4 22 15727,'9'-21'5893,"-9"21"-5832,0 0 0,0 0 0,0 0 0,0 0 0,1 0 0,-1 0 1,0 0-1,0 0 0,0 0 0,0 0 0,0 0 0,1 0 0,-1 0 0,0 0 0,0 0 0,0 0 0,0 0 0,0 0 0,1 0 0,-1 0 0,0 0 0,0 0 1,0 0-1,0 0 0,0 0 0,0 1 0,1-1 0,-1 0 0,0 0 0,0 0 0,0 0 0,0 0 0,0 0 0,0 0 0,0 0 0,0 1 0,0-1 0,1 0 1,-1 0-1,0 0 0,0 0 0,0 0 0,0 0 0,0 1 0,0-1 0,0 0 0,0 0 0,0 0 0,0 0 0,0 0 0,0 1 0,0-1 0,0 0 0,0 0 1,0 0-1,0 0 0,0 0 0,-1 1 0,3 41 2308,-2-31-2431,-11 303 2655,4-149-947,13-218-1480,3 0 0,1 1 1,3 0-1,3 1 1,31-72-1,-43 115-166,0-1 0,1 1 0,0 1 0,0-1 0,1 1 0,0 0 0,0 0 0,11-9 0,-14 13 0,0 1 0,0 0 0,0 0 0,0 0 0,1 1 0,-1-1 0,1 1 0,-1 0 0,1 0 0,-1 0 0,1 0 0,0 0 0,-1 1 0,1 0 0,0-1 0,-1 1 0,1 1 0,0-1 0,-1 1 0,1-1 0,0 1 0,-1 0 0,1 0 0,3 2 0,-5-2 0,-1-1 0,1 1 0,0 0 0,-1 0 0,1 0 0,-1 0 0,1 0 0,-1 0 0,1 0 0,-1 1 0,0-1 0,0 0 0,1 1 0,-1-1 0,0 1 0,0 0 0,-1-1 0,1 1 0,0 0 0,0-1 0,-1 1 0,1 0 0,-1 0 0,1-1 0,-1 1 0,0 0 0,0 0 0,0 0 0,0 0 0,0 0 0,0-1 0,-1 1 0,1 0 0,0 0 0,-1 0 0,0-1 0,1 1 0,-1 0 0,0-1 0,-2 4 0,0 1 0,0-1 0,-1 1 0,0-1 0,0 0 0,-1 0 0,1 0 0,-1-1 0,0 0 0,0 0 0,-8 5 0,6-5-27,-1 0 1,1-1-1,-1 0 0,1-1 1,-1 1-1,0-1 0,0-1 0,0 1 1,0-2-1,0 1 0,-1-1 1,1 0-1,-15-2 0,22 1-89,0 1-1,1 0 1,-1-1-1,0 1 1,1 0-1,-1-1 0,0 1 1,1-1-1,-1 1 1,1-1-1,-1 1 1,1-1-1,-1 1 1,1-1-1,-1 1 1,1-1-1,-1 0 0,1 1 1,0-1-1,0 0 1,-1 1-1,1-1 1,0 0-1,0 0 1,-1-1-297,1 1 0,0 0 1,0 0-1,1 0 0,-1 0 1,0-1-1,0 1 0,1 0 1,-1 0-1,0 0 0,1 0 1,-1 0-1,1 0 0,-1 0 1,1 0-1,0 0 0,0 0 1,-1 0-1,1 0 0,0 0 1,0 1-1,0-1 1,1-1-1,18-7-6287</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7.656"/>
    </inkml:context>
    <inkml:brush xml:id="br0">
      <inkml:brushProperty name="width" value="0.025" units="cm"/>
      <inkml:brushProperty name="height" value="0.025" units="cm"/>
    </inkml:brush>
  </inkml:definitions>
  <inkml:trace contextRef="#ctx0" brushRef="#br0">129 68 14798,'0'0'13373,"-4"-8"-13112,-16-24-26,20 32-212,-1-1-1,0 1 0,0-1 1,1 1-1,-1-1 1,0 1-1,0-1 0,0 1 1,0-1-1,0 1 1,0 0-1,0 0 0,1 0 1,-1-1-1,0 1 1,0 0-1,0 0 0,0 0 1,0 0-1,0 1 1,0-1-1,0 0 0,0 0 1,0 0-1,0 1 1,0-1-1,1 1 0,-1-1 1,0 0-1,0 1 1,0-1-1,1 1 1,-2 0-1,-26 23 904,25-21-751,-28 32 745,29-33-900,1-1-1,0 1 1,0-1 0,0 1 0,0 0 0,0-1 0,0 1-1,0 0 1,1 0 0,-1 0 0,1 0 0,-1-1 0,1 1-1,0 0 1,0 0 0,-1 0 0,2 0 0,-1 0 0,0 0 0,0 0-1,1 3 1,2-3-2,1-1 1,-1 0-1,0 1 0,1-2 0,-1 1 0,1 0 1,-1-1-1,1 1 0,-1-1 0,1 0 1,0 0-1,-1 0 0,7-2 0,2 1 21,2 0-33,1 0-1,-1-1 1,17-5 0,-17 4 48,0 0 1,1 1-1,16-1 0,-31-41 293,-7-29-347,11 76 0,0-1 0,0-1 0,1 1 0,-1-1 0,1 0 0,7 2 0,-12-3 0,37 4-2139,18-5-6297,-30-2-1424</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8.245"/>
    </inkml:context>
    <inkml:brush xml:id="br0">
      <inkml:brushProperty name="width" value="0.025" units="cm"/>
      <inkml:brushProperty name="height" value="0.025" units="cm"/>
    </inkml:brush>
  </inkml:definitions>
  <inkml:trace contextRef="#ctx0" brushRef="#br0">0 113 10025,'0'0'20030,"8"4"-19688,-3-2-330,0-1 1,0 1-1,0-1 1,0 0-1,0 0 1,0 0-1,0-1 1,1 0-1,-1 0 1,0 0 0,0-1-1,0 1 1,0-1-1,0-1 1,0 1-1,0-1 1,0 1-1,0-1 1,-1-1-1,1 1 1,-1-1-1,1 1 1,-1-1-1,0-1 1,5-4-1,-5 4 12,0-1 0,0 1 0,-1-1-1,1 0 1,-1 1 0,0-2 0,-1 1-1,1 0 1,1-6 0,-3 10-17,-1 0 0,1 0-1,-1 0 1,0 0 0,1 0 0,-1 0 0,0 0-1,1 0 1,-1 0 0,0 0 0,0 0 0,0 0 0,0 0-1,0 0 1,0 0 0,0 0 0,-1 0 0,1 0-1,0 0 1,0 0 0,-1 0 0,1 0 0,0 0 0,-1 1-1,1-1 1,-1 0 0,0 0 0,1 0 0,-1 0-1,0 1 1,1-1 0,-1 0 0,0 1 0,0-1 0,1 0-1,-1 1 1,0-1 0,0 1 0,0-1 0,0 1-1,0 0 1,0-1 0,0 1 0,0 0 0,0 0 0,0 0-1,0-1 1,0 1 0,0 0 0,0 0 0,0 1-1,0-1 1,0 0 0,0 0 0,-1 1 0,-2 0 6,0 0 0,0 1 1,0 0-1,0-1 0,0 1 1,0 1-1,1-1 0,-1 1 1,1-1-1,0 1 1,0 0-1,0 0 0,0 0 1,0 1-1,1-1 0,-1 1 1,1-1-1,-3 8 0,0-1 57,-1 0 0,2 1 0,0 0 0,0 0-1,-4 21 1,8-29-69,-1-1 0,1 1 0,-1-1 0,1 1 0,0 0 1,0-1-1,0 1 0,0 0 0,0-1 0,1 1 0,-1-1 0,1 1 0,0 0 0,-1-1 0,1 1 0,1-1 0,-1 0 0,0 1 0,0-1 0,3 3 0,-1-3-65,0 0 1,0-1-1,0 1 0,0-1 0,0 0 0,0 0 1,1 0-1,-1-1 0,0 1 0,0-1 1,1 0-1,-1 1 0,0-1 0,1-1 1,-1 1-1,4-1 0,0 0-362,0 0 1,0-1 0,0 0-1,0 0 1,0 0-1,0-1 1,8-4-1,40-32-6986,-16 3-1930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18.823"/>
    </inkml:context>
    <inkml:brush xml:id="br0">
      <inkml:brushProperty name="width" value="0.025" units="cm"/>
      <inkml:brushProperty name="height" value="0.025" units="cm"/>
    </inkml:brush>
  </inkml:definitions>
  <inkml:trace contextRef="#ctx0" brushRef="#br0">109 0 10474,'0'0'10703,"-9"13"-7863,-2 1-2195,0 1 0,1 0 0,1 0 0,1 1 0,0 1 0,1-1 0,0 1-1,2 1 1,-5 23 0,8-24-511,1 0-1,0 0 0,3 17 1,-2-29-184,1 0 0,-1 0 0,1 0 0,0-1 0,1 1 0,-1 0 0,1-1 0,0 1-1,0-1 1,0 0 0,1 1 0,-1-1 0,1 0 0,0-1 0,5 6 0,-8-9 54,0 1-1,1-1 0,-1 0 0,0 1 1,1-1-1,-1 1 0,1-1 1,-1 0-1,0 0 0,1 1 0,-1-1 1,1 0-1,-1 0 0,1 1 1,-1-1-1,1 0 0,-1 0 1,1 0-1,-1 0 0,1 0 0,-1 0 1,1 0-1,-1 0 0,1 0 1,-1 0-1,1 0 0,-1 0 0,1 0 1,-1 0-1,1 0 0,-1 0 1,1-1-1,-1 1 0,2-1 1,3-18 86,-12-27-2,3 40 93,-1 0 0,1 0-1,-1 0 1,0 0 0,0 1 0,-1 0 0,-8-7 0,3 3 400,11 9-576,0 0 0,0 0 0,0 0 0,0 0 0,0 0-1,0 0 1,0 0 0,0 0 0,0 0 0,1 0-1,-1 0 1,0 0 0,0 0 0,0 0 0,0 0 0,0 0-1,0-1 1,0 1 0,0 0 0,0 0 0,0 0-1,0 0 1,0 0 0,0 0 0,0 0 0,0 0-1,0 0 1,0 0 0,1 0 0,-1 0 0,0 0 0,0 0-1,0 0 1,0 0 0,0-1 0,0 1 0,0 0-1,0 0 1,0 0 0,0 0 0,0 0 0,0 0 0,0 0-1,0 0 1,0 0 0,0 0 0,0 0 0,0 0-1,0 0 1,0-1 0,30 7-1690,1-2 1,0-2-1,44-1 1,-57-2 914,-1 0 1,1-2 0,-1 0 0,1-1-1,-1 0 1,-1-2 0,26-10 0,-30 7 4131,-18 8-266,4 1-2928,-1 1 1,1-1 0,-1 1-1,1 0 1,-1 0-1,1 0 1,0 0-1,-1 0 1,1 1-1,-2 1 1,-3 3-35,1 0 1,0 0-1,1 1 1,0-1 0,0 1-1,0 1 1,1-1-1,0 0 1,0 1 0,1 0-1,0 0 1,0 0-1,1 1 1,0-1-1,0 0 1,1 1 0,0-1-1,1 16 1,1-22-130,-1 0 1,1 0 0,0 0-1,0 0 1,0 0 0,0 0-1,0-1 1,0 1 0,0 0-1,1-1 1,-1 1 0,0-1-1,1 1 1,-1-1 0,1 0-1,0 1 1,0-1 0,-1 0-1,1 0 1,0 0 0,0-1-1,0 1 1,0 0 0,0-1-1,0 1 1,0-1 0,0 0-1,0 1 1,0-1 0,0 0-1,0 0 1,4-1 0,0 1 6,-1 0 0,1-1 0,0 0 0,-1 0 0,1-1 0,-1 1 0,1-1 0,-1 0 0,0-1 0,0 1 0,5-4 0,-3 0 54,-1 0 0,0 0 0,0 0 0,0-1 0,-1 0 0,0 0 0,-1 0 0,0-1 0,0 1 0,0-1 0,-1 0 0,2-9 0,-4 15-46,0-1 0,0 1-1,-1-1 1,1 0 0,-1 1 0,1-1 0,-1 0 0,0 1 0,0-1-1,-1 0 1,1 1 0,0-1 0,-1 0 0,0 1 0,0-1 0,1 1 0,-1-1-1,-1 1 1,1-1 0,0 1 0,-1 0 0,1-1 0,-1 1 0,1 0-1,-1 0 1,0 0 0,0 0 0,0 1 0,0-1 0,-1 1 0,1-1-1,0 1 1,-1-1 0,1 1 0,0 0 0,-1 0 0,0 1 0,1-1-1,-1 0 1,1 1 0,-6-1 0,3 0-337,0 1-1,0-1 1,1 1 0,-1 0 0,0 0-1,-10 2 1,13-1 5,0-1 1,1 0-1,-1 1 0,1 0 0,-1-1 1,0 1-1,1 0 0,0 0 0,-1 0 1,1-1-1,-1 2 0,1-1 0,0 0 1,0 0-1,-1 0 0,1 1 0,0-1 1,0 0-1,1 1 0,-1-1 0,0 1 0,0-1 1,1 1-1,-2 1 0,2 7-14144</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0.051"/>
    </inkml:context>
    <inkml:brush xml:id="br0">
      <inkml:brushProperty name="width" value="0.025" units="cm"/>
      <inkml:brushProperty name="height" value="0.025" units="cm"/>
    </inkml:brush>
  </inkml:definitions>
  <inkml:trace contextRef="#ctx0" brushRef="#br0">32 429 13869,'-26'9'7949,"20"-5"-3151,20-2-3105,0-3-1350,1 0 0,0-1 0,-1-1 0,1-1 0,-1 0 0,0-1 0,0 0 0,21-12 0,-27 13-294,1-1 0,-1 0 0,0 0 0,0-1 0,0 0 0,-1-1 0,0 1 0,0-1 0,-1-1 0,0 1 0,0-1 1,-1 0-1,0-1 0,5-10 0,-8 16-26,-1 0 0,0 0 0,0 0 0,-1 0 0,1 0 0,-1 0 0,1 0 0,-1 0 0,0 0 0,0 0 0,0 0 0,-1 0 0,1 0 0,-2-6 0,1 8-12,0-1-1,0 1 0,0 0 1,0 0-1,0-1 0,0 1 1,-1 0-1,1 0 0,0 0 1,-1 0-1,1 0 1,0 0-1,-1 1 0,1-1 1,-1 0-1,0 1 0,1-1 1,-1 1-1,1 0 0,-1-1 1,0 1-1,1 0 0,-1 0 1,0 0-1,1 0 0,-1 0 1,-2 1-1,1 0-10,-1 0 0,1 0 0,0 1 0,-1 0 0,1-1 0,0 1 0,0 0 0,0 1 0,0-1 0,0 0 0,0 1 0,1 0 0,-1 0 0,1-1 0,0 1 0,0 1 0,0-1 0,-2 5 0,-1 0 0,0 1 0,1 0 0,1 0 0,-1 0 0,1 0 0,-2 12 0,5-15 0,0 0 0,0 0 0,1 0 0,0 0 0,0 0 0,0 0 0,1 0 0,0 0 0,0-1 0,0 1 0,1 0 0,0-1 0,0 0 0,0 0 0,1 0 0,-1 0 0,1 0 0,0-1 0,1 0 0,9 8 0,-12-11 0,0 0 0,0 0 0,0 0 0,0 0 0,0 0 0,0-1 0,1 1 0,-1-1 0,0 1 0,0-1 0,1 0 0,-1 0 0,0 0 0,0 0 0,1-1 0,-1 1 0,0-1 0,0 1 0,1-1 0,-1 0 0,0 1 0,0-1 0,0 0 0,0 0 0,0-1 0,0 1 0,-1 0 0,1-1 0,0 1 0,0-1 0,1-2 0,9-8 0,-2 0 0,0 0 0,12-21 0,-11 17 0,23-29 0,-15 20 0,30-49 0,-44 64 0,0 0 0,-1-1 0,0 0 0,-1 1 0,0-1 0,0-1 0,-2 1 0,2-20 0,-1 9 0,-1 14 0,-1 1 0,1-1 0,-1 0 0,-1 0 0,0 0 0,0 0 0,-2-10 0,2 17 0,1 1 0,0-1 0,-1 0 0,1 1 0,0-1 0,-1 0 0,1 1 0,-1-1 0,1 0 0,-1 1 0,0-1 0,1 1 0,-1-1 0,1 1 0,-1-1 0,0 1 0,1 0 0,-1-1 0,0 1 0,0 0 0,1-1 0,-1 1 0,0 0 0,0 0 0,0 0 0,1 0 0,-1 0 0,0 0 0,0 0 0,1 0 0,-1 0 0,0 0 0,0 0 0,0 0 0,1 0 0,-1 1 0,0-1 0,0 0 0,1 1 0,-1-1 0,0 1 0,1-1 0,-1 0 0,0 1 0,1 0 0,-1 0 0,-27 28 0,15-4 0,2 1 0,0 1 0,1 0 0,2 0 0,1 1 0,1 0 0,-3 33 0,-1 201 0,10-253 14,-1-3-48,1 0 1,-1 0 0,2 0-1,-1 0 1,1 0 0,0-1 0,0 1-1,0 0 1,1 0 0,3 8 0,-5-24-7630,5-17 3039,-3 16 1205,1-22-4418</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0.721"/>
    </inkml:context>
    <inkml:brush xml:id="br0">
      <inkml:brushProperty name="width" value="0.025" units="cm"/>
      <inkml:brushProperty name="height" value="0.025" units="cm"/>
    </inkml:brush>
  </inkml:definitions>
  <inkml:trace contextRef="#ctx0" brushRef="#br0">123 135 9641,'0'0'1196,"3"-9"496,16-61 1274,-13 15 4969,-28 92-4347,9-12-3079,2 1 0,1 0 0,1 1 0,1 0 0,-5 32 0,-12 142 2186,20-38-2695,5-154 0,1-52-1558,0 30 574,0 0-1,-1 1 0,0-1 0,-1 0 1,-1 1-1,0-1 0,0 1 0,-5-14 0,-1 9-618,-4-13 3827,9 11 6845,3 18-9046,1 0 1,0 0 0,-1 0 0,1 0-1,0 0 1,0 0 0,0 0-1,0 0 1,0 0 0,0 1 0,0-1-1,0 0 1,1 1 0,-1-1-1,0 1 1,0-1 0,0 1 0,1-1-1,-1 1 1,0 0 0,0 0-1,1 0 1,1 0 0,35-5 138,-37 5-162,34 0-1709,-25 1 2,0-1 0,0 0 0,0-1 0,15-3 0,-10-1-7331</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1.085"/>
    </inkml:context>
    <inkml:brush xml:id="br0">
      <inkml:brushProperty name="width" value="0.025" units="cm"/>
      <inkml:brushProperty name="height" value="0.025" units="cm"/>
    </inkml:brush>
  </inkml:definitions>
  <inkml:trace contextRef="#ctx0" brushRef="#br0">29 187 20403,'0'0'10955,"-28"60"-10379,28-41-416,0 2-128,0-1 0,0 0-320,0-5-929,6-1-1313,1-9-1955,2-5-1184,-1 0-5349</inkml:trace>
  <inkml:trace contextRef="#ctx0" brushRef="#br0" timeOffset="1">67 1 20179,'0'0'12300,"-51"2"-12012,51 13-288,0 7 0,3-1-2370,9-2-3556,2-1-5188</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1.445"/>
    </inkml:context>
    <inkml:brush xml:id="br0">
      <inkml:brushProperty name="width" value="0.025" units="cm"/>
      <inkml:brushProperty name="height" value="0.025" units="cm"/>
    </inkml:brush>
  </inkml:definitions>
  <inkml:trace contextRef="#ctx0" brushRef="#br0">62 20 13965,'0'0'17526,"8"-4"-16426,27-11-924,-35 15-175,0 0-1,0 0 1,1 0 0,-1 0 0,0 0-1,0 0 1,0 0 0,1 0 0,-1 0-1,0 0 1,0 0 0,0 0 0,0 0-1,1 0 1,-1 0 0,0 0-1,0 0 1,0 0 0,0 0 0,1 0-1,-1 0 1,0 0 0,0 1 0,0-1-1,0 0 1,0 0 0,1 0 0,-1 0-1,0 0 1,0 0 0,0 1-1,0-1 1,0 0 0,0 0 0,0 0-1,0 0 1,0 1 0,1-1 0,-1 0-1,0 0 1,0 0 0,0 0 0,0 1-1,0-1 1,0 0 0,0 0 0,0 0-1,0 0 1,0 1 0,0-1-1,-1 0 1,1 0 0,0 0 0,0 1-1,0-1 1,0 0 0,0 0 0,0 0-1,0 1 1,-13 16-45,-13 15 44,-21 31 0,44-58 0,0 0 0,0 0 0,1 0 0,0 0 0,0 0 0,0 1 0,0-1 0,1 1 0,0-1 0,-1 9 0,2-13 0,1 0 0,-1 0 0,0-1 0,1 1 0,-1 0 0,1 0 0,-1 0 0,1-1 0,-1 1 0,1 0 0,0 0 0,-1-1 0,1 1 0,0-1 0,-1 1 0,1 0 0,0-1 0,0 0 0,0 1 0,0-1 0,-1 1 0,1-1 0,0 0 0,0 0 0,0 1 0,0-1 0,0 0 0,0 0 0,0 0 0,1 0 0,36 2 0,-32-2 0,8 0-23,3 0-232,0 0-1,31-5 1,-44 4 156,-1 1 0,1-1 1,-1 0-1,1 0 0,-1 0 0,0-1 0,0 1 1,1-1-1,-1 0 0,0 0 0,0 0 0,0 0 0,-1 0 1,1-1-1,-1 1 0,1-1 0,-1 1 0,0-1 1,4-6-1,-4-18-9964,-5 13 694</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1.788"/>
    </inkml:context>
    <inkml:brush xml:id="br0">
      <inkml:brushProperty name="width" value="0.025" units="cm"/>
      <inkml:brushProperty name="height" value="0.025" units="cm"/>
    </inkml:brush>
  </inkml:definitions>
  <inkml:trace contextRef="#ctx0" brushRef="#br0">0 32 17617,'0'0'13420,"79"18"-12010,-38-18-1090,3 0-320,0-3 0,-9-3 0,-6-4-1858,-7-3-4740,-9-4-10186</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2.665"/>
    </inkml:context>
    <inkml:brush xml:id="br0">
      <inkml:brushProperty name="width" value="0.025" units="cm"/>
      <inkml:brushProperty name="height" value="0.025" units="cm"/>
    </inkml:brush>
  </inkml:definitions>
  <inkml:trace contextRef="#ctx0" brushRef="#br0">1 305 15278,'0'0'6727,"10"-1"-4939,-6 1-1673,59-13 3584,-60 12-3592,-1 1 0,1-1 0,-1 0 0,1 0 1,-1 0-1,0 0 0,1 0 0,-1-1 0,0 1 0,0-1 0,0 0 0,0 1 1,0-1-1,0 0 0,0 0 0,-1 0 0,1 0 0,-1-1 0,1 1 0,-1 0 1,0-1-1,0 1 0,2-6 0,-3 8-101,-1-1 0,1 1 0,0-1 0,0 1 0,0-1 0,0 0 0,-1 1 0,1-1 0,0 1 0,0-1 0,-1 1 0,1-1 0,-1 1-1,1 0 1,0-1 0,-1 1 0,1-1 0,-1 1 0,1 0 0,-1-1 0,1 1 0,-1 0 0,1-1 0,-1 1 0,1 0 0,-1 0 0,1 0 0,-1-1 0,0 1 0,1 0 0,-1 0 0,1 0 0,-1 0 0,0 0 0,1 0 0,-1 0 0,1 0 0,-1 0 0,1 1 0,-1-1 0,0 0 0,1 0 0,-1 0 0,1 1 0,-1-1 0,1 0 0,-1 1 0,0-1 0,-29 14 21,24-8 17,1-1-1,1 1 1,-1 0-1,1 0 1,-6 11-1,9-16-32,0 1 1,0 0-1,1 0 0,-1-1 0,1 1 1,-1 0-1,1 0 0,0 0 0,-1 0 0,1 0 1,0 3-1,1-4-8,-1 0 0,0 0 0,0-1 0,1 1 0,-1 0 0,1-1 0,-1 1 0,0 0 0,1-1 0,-1 1 0,1 0 0,0-1 0,-1 1 0,1-1 0,-1 1 0,1-1 0,0 1 0,-1-1 0,1 0 0,0 1 0,0-1 0,-1 0 0,1 1 0,0-1 0,0 0 0,0 0 0,-1 0 0,1 0 0,1 0 0,6 1 16,1-1 0,0 0 0,-1 0 0,1-1 0,0 0-1,-1 0 1,1-1 0,-1-1 0,9-2 0,72-39 276,-67 32-236,0 1 1,33-12-1,-54 23-60,-1-1 1,1 1-1,0-1 0,0 1 0,0 0 1,0-1-1,0 1 0,0 0 1,0 0-1,0 0 0,0 0 1,-1 0-1,1 0 0,0 0 1,0 0-1,0 0 0,0 0 1,0 0-1,0 0 0,0 1 0,0-1 1,0 0-1,0 1 0,0-1 1,-1 1-1,1-1 0,0 1 1,0-1-1,0 1 0,-1 0 1,1-1-1,0 1 0,-1 0 0,1 0 1,-1-1-1,1 1 0,-1 0 1,1 0-1,-1 0 0,1 0 1,-1 0-1,1 6-9,0-1 1,-1 1-1,0-1 1,0 0-1,-2 12 1,2-14 6,-1 0-1,0 0 1,1 0 0,0 0 0,0 0-1,0 0 1,0 0 0,1 0 0,0 0 0,-1 0-1,2 0 1,1 5 0,-2-8 7,1 0 0,-1 0 0,1 0 0,0 0 0,-1 0 0,1 0 0,0 0 0,0-1 1,-1 1-1,1-1 0,0 1 0,0-1 0,0 0 0,0 0 0,0 0 0,0 0 0,0 0 0,0 0 0,0 0 0,0 0 0,-1-1 0,1 1 1,0-1-1,0 0 0,0 1 0,2-2 0,45-25 78,-28 12-216,-2-1 0,0-1-1,-1 0 1,-1-2 0,25-33 0,-32 38 36,-1 0 0,-1 0 0,0-1 1,-1-1-1,0 1 0,-1-1 0,-1 0 1,-1 0-1,4-25 0,-7 41 118,-1-1 0,0 1 0,0-1 0,0 1 0,1-1 0,-1 1 0,0-1 0,0 1-1,0-1 1,0 0 0,0 1 0,0-1 0,0 1 0,0-1 0,0 1 0,0-1 0,0 1 0,0-1 0,0 1 0,-1-1 0,1 0 0,0 1 0,0 0 0,-1-1 0,1 1-1,0-1 1,-1 1 0,1-1 0,0 1 0,-1-1 0,1 1 0,-1 0 0,1-1 0,0 1 0,-2-1 0,-14 14 243,-14 30-22,26-32-254,0-1 0,0 0 0,1 1 0,1 0 0,0 0 0,0 0 0,1 0 0,0 0 0,1 0 0,0 0 0,1 0 0,0 0 0,1 0 0,0-1 0,1 1 0,0 0 0,1-1 0,0 1 0,0-1 0,1 0 0,0-1 0,1 1 0,0-1 0,11 11 0,-1-8-75,-8-18 63,-8 4 23,0 1 0,0-1 1,1 0-1,-1 0 0,-1 0 0,1 0 0,0 0 0,0 0 0,-1 0 1,1 1-1,-1-1 0,1 0 0,-1 0 0,0 0 0,0 1 1,-1-3-1,-8-10 6,-2 0-1,1 1 1,-2 0 0,-24-20 0,21 20 644,0-2 1,-20-23-1,37 37-643,-1 1 0,1-1 0,-1 0 0,1 1 0,-1-1 0,1 1 0,-1-1 0,1 1 0,0 0 0,-1-1 0,1 1 0,0-1 0,-1 1 0,1 0-1,0 0 1,-1-1 0,1 1 0,0 0 0,0 0 0,0 0 0,-1 0 0,1 0 0,0 0 0,0 0 0,-1 0 0,1 0 0,0 0 0,0 0 0,-1 0 0,2 1 0,35-1-36,35 8-581,36 1-3997,-59-9-3687</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3.271"/>
    </inkml:context>
    <inkml:brush xml:id="br0">
      <inkml:brushProperty name="width" value="0.025" units="cm"/>
      <inkml:brushProperty name="height" value="0.025" units="cm"/>
    </inkml:brush>
  </inkml:definitions>
  <inkml:trace contextRef="#ctx0" brushRef="#br0">9 0 17136,'0'0'2659,"0"13"-353,0 7 32,0 10-929,-1 8-480,-4 2-608,2 1-257,3-2-256,0-7-641,8-9-448,7-11-1090,3-11-960,0-1-2210,-2-20-6503</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3.722"/>
    </inkml:context>
    <inkml:brush xml:id="br0">
      <inkml:brushProperty name="width" value="0.025" units="cm"/>
      <inkml:brushProperty name="height" value="0.025" units="cm"/>
    </inkml:brush>
  </inkml:definitions>
  <inkml:trace contextRef="#ctx0" brushRef="#br0">139 226 7335,'0'0'11184,"-10"2"-8483,3 0-2439,0 0 1,0 1-1,0-1 0,0 1 1,1 1-1,-1-1 0,1 1 1,0 0-1,0 1 1,0-1-1,1 1 0,0 0 1,0 1-1,0-1 0,0 1 1,1 0-1,0 0 0,0 0 1,1 1-1,-5 11 0,6-14-126,1 0 1,-1 1-1,1-1 0,0 0 0,0 1 0,1-1 1,-1 1-1,1 0 0,0-1 0,1 7 0,-1-10-106,1 1 0,-1-1 0,1 0 0,0 0 0,-1 1 0,1-1 0,0 0 0,0 0 0,0 0 0,0 0 0,0 0 0,0 0 0,0 0 0,0 0 0,0-1 0,0 1 0,1 0 0,-1-1 1,0 1-1,0-1 0,1 1 0,-1-1 0,0 1 0,1-1 0,-1 0 0,0 0 0,1 0 0,-1 0 0,1 0 0,-1 0 0,0 0 0,1 0 0,-1 0 0,0-1 0,3 0 0,7-1 186,0-1 0,-1-1 0,0 0 1,1 0-1,-2-1 0,1 0 0,0-1 0,-1 0 1,0 0-1,11-11 0,2-2 66,-2-2 0,33-40 0,-43 48-264,0 0 0,-1-1 0,-1 0 0,0 0 0,-1-1 1,0 0-1,-1-1 0,-1 1 0,-1-1 0,0 0 0,-1 0 0,2-29 0,-10 25-18,-7 16 0,10 5 0,0 0 0,0 1 0,0-1 0,0 0 0,0 0 0,1 1 0,-1-1 0,0 1 0,1 0 0,-1-1 0,1 1 0,-1 0 0,-1 4 0,-15 26 0,-26 67 0,38-85 0,1 1 0,1 0 0,1 0 0,0 1 0,1-1 0,0 1 0,2 19 0,0-34 0,0 0 0,0 1 0,0-1 0,1 0 0,-1 0 0,0 0 0,1 0 0,-1 0 0,1 0 0,-1 0 0,1 0 0,-1 0 0,1 0 0,0 0 0,0 0 0,-1 0 0,1 0 0,0-1 0,0 1 0,0 0 0,0-1 0,0 1 0,2 0 0,32 5 0,-27-6 0,0-1 0,0 0 0,0 0 0,0-1 0,0 0 0,12-5 0,-1-5-3643,15-5-9311</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4.124"/>
    </inkml:context>
    <inkml:brush xml:id="br0">
      <inkml:brushProperty name="width" value="0.025" units="cm"/>
      <inkml:brushProperty name="height" value="0.025" units="cm"/>
    </inkml:brush>
  </inkml:definitions>
  <inkml:trace contextRef="#ctx0" brushRef="#br0">196 101 14894,'0'0'6673,"3"-10"-3219,-1 6-3070,9-41 2893,-11 43-3163,1 1 0,-1-1 0,0 1-1,0-1 1,0 1 0,0 0 0,0-1 0,0 1 0,-1-1 0,1 1-1,0-1 1,-1 1 0,1 0 0,-1-1 0,0 1 0,1 0 0,-1 0 0,0-1-1,0 1 1,0 0 0,1 0 0,-1 0 0,-1 0 0,1 0 0,0 0-1,0 0 1,0 0 0,0 0 0,-1 1 0,1-1 0,0 1 0,-1-1 0,-1 0-1,-3 0-98,-1 1-1,1 0 0,0 0 0,0 0 0,0 1 0,0 0 0,-1 0 0,1 0 0,1 1 0,-1 0 0,0 0 0,0 1 0,1-1 0,-1 1 0,1 1 0,0-1 0,0 1 0,-7 6 0,5-5-18,1 1 0,0 0 0,0 0 0,0 1 0,1 0 0,0 0 0,0 0 0,1 0-1,-1 1 1,2 0 0,-1 0 0,-4 16 0,8-23 4,0 0 0,0 0 0,-1 0 0,1 0 0,0 0 0,0 0 0,0 0 0,0 0 0,0 0 0,0 1 0,0-1 0,1 0 0,-1 0 0,0 0 0,1 0 0,-1 0 0,0 0 0,1 0 0,0 0 0,-1 0 0,1 0 0,-1 0 0,1-1 0,0 1 0,0 0 0,-1 0 0,1 0 0,0-1 0,0 1 0,0-1 0,1 2 0,1-1 0,0 0 0,1-1 0,-1 1 0,0 0 0,1-1 0,-1 0 0,0 0 0,1 0 0,-1 0 0,5-1 0,5-1 0,-1 0 0,0-1 0,-1-1 0,1 0 0,13-7 0,-11 3 0,1-1 0,-1-1 0,-1-1 0,13-11 0,-20 16 0,0 0 0,-1 0 0,0 0 0,0-1 0,-1 1 0,0-1 0,0 0 0,0 0 0,-1-1 0,4-11 0,-9 13 0,-8 13 0,-8 12 0,12-8 0,0 0 0,1 0 0,0 1 0,1 0 0,0 0 0,-3 18 0,7-27 0,-1-1 0,1 1 0,0-1 0,0 1 0,0-1 0,0 1 0,0 0 0,1-1 0,-1 1 0,1-1 0,-1 1 0,1-1 0,0 0 0,0 1 0,0-1 0,1 0 0,-1 0 0,0 1 0,1-1 0,-1 0 0,1 0 0,0-1 0,0 1 0,0 0 0,0 0 0,0-1 0,0 1 0,0-1 0,0 0 0,1 0 0,-1 0 0,0 0 0,1 0 0,-1 0 0,1-1 0,-1 1 0,4 0 0,9 1-303,1 0-1,-1-1 1,1 0 0,23-2 0,-30-1-552,1 1 0,-1-1 0,0 0 0,0-1 0,9-4 0,21-12-11877</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6.363"/>
    </inkml:context>
    <inkml:brush xml:id="br0">
      <inkml:brushProperty name="width" value="0.025" units="cm"/>
      <inkml:brushProperty name="height" value="0.025" units="cm"/>
    </inkml:brush>
  </inkml:definitions>
  <inkml:trace contextRef="#ctx0" brushRef="#br0">0 266 12300,'0'0'14477,"11"-11"-13281,55-61-85,59-84-1,-122 152-1086,13-16 224,-9 18-128,-4 12-74,-25 255 670,19-239-674,1 13-1788,2-26-2136,2-2-3836</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6.705"/>
    </inkml:context>
    <inkml:brush xml:id="br0">
      <inkml:brushProperty name="width" value="0.025" units="cm"/>
      <inkml:brushProperty name="height" value="0.025" units="cm"/>
    </inkml:brush>
  </inkml:definitions>
  <inkml:trace contextRef="#ctx0" brushRef="#br0">42 0 16367,'0'0'10635,"-42"64"-9226,42-49-961,0-4-288,5-2-896,4-4-3364,4-5-3619</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7.079"/>
    </inkml:context>
    <inkml:brush xml:id="br0">
      <inkml:brushProperty name="width" value="0.025" units="cm"/>
      <inkml:brushProperty name="height" value="0.025" units="cm"/>
    </inkml:brush>
  </inkml:definitions>
  <inkml:trace contextRef="#ctx0" brushRef="#br0">1 268 21749,'0'0'9513,"11"-13"-9113,172-223 128,-182 235-520,0 0-1,-1-1 0,1 1 1,0-1-1,0 1 0,0 0 1,0 0-1,0 0 0,0-1 1,1 1-1,-1 0 0,0 0 1,0 1-1,1-1 0,1-1 1,-2 3-12,-1-1 0,0 0 1,1 1-1,-1-1 1,0 1-1,1-1 0,-1 1 1,0-1-1,1 1 0,-1-1 1,0 1-1,0 0 0,0-1 1,0 1-1,0-1 0,1 1 1,-1-1-1,0 1 1,0 0-1,0-1 0,0 1 1,-1-1-1,1 1 0,0 0 1,0 0-1,-12 56-88,-8 9-342,12-41-521,0 1-1,1-1 1,2 1 0,-3 38 0,7-63 810,1 0 0,0-1 0,0 1-1,0-1 1,0 1 0,0-1 0,0 1 0,0-1 0,0 1 0,1-1 0,-1 1 0,0 0 0,0-1 0,0 1 0,0-1 0,1 1-1,-1-1 1,0 0 0,1 1 0,-1-1 0,0 1 0,1-1 0,-1 1 0,0-1 0,1 0 0,-1 1 0,1-1 0,-1 0 0,1 1-1,-1-1 1,1 0 0,-1 0 0,1 0 0,0 1 0,21-7-6847,3-14-4166</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7.426"/>
    </inkml:context>
    <inkml:brush xml:id="br0">
      <inkml:brushProperty name="width" value="0.025" units="cm"/>
      <inkml:brushProperty name="height" value="0.025" units="cm"/>
    </inkml:brush>
  </inkml:definitions>
  <inkml:trace contextRef="#ctx0" brushRef="#br0">307 0 15022,'0'0'11419,"0"11"-10015,-1-5-1233,1 0-68,0 0 0,0 1 0,1-1 0,0 0 0,0 0 0,0 0 0,1 0 0,0 0 0,4 10 0,-1-4-97,-1-1 1,0 1-1,-1 0 0,0 0 0,-1 0 1,0 0-1,-1 0 0,0 0 0,-1 0 1,-1 1-1,0-1 0,0 0 0,-1 0 0,-1 0 1,0 0-1,-1 0 0,0-1 0,0 1 1,-1-1-1,-1 0 0,-9 13 0,2-2-529,-2-1-1,0-1 0,-33 34 0,26-33-1323,-1-1-1,-41 28 1,17-22-2915,-2-9-3566</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7.784"/>
    </inkml:context>
    <inkml:brush xml:id="br0">
      <inkml:brushProperty name="width" value="0.025" units="cm"/>
      <inkml:brushProperty name="height" value="0.025" units="cm"/>
    </inkml:brush>
  </inkml:definitions>
  <inkml:trace contextRef="#ctx0" brushRef="#br0">193 0 9385,'0'0'17408,"-12"4"-17077,3 0-302,0 0 0,0 1 0,1 0 0,-1 0-1,1 1 1,0 0 0,0 0 0,1 1 0,0 0 0,0 1-1,1-1 1,0 1 0,0 0 0,-6 12 0,2 0 88,1-1 0,0 1 1,2 1-1,0-1 0,2 1 1,0 0-1,1 1 0,1-1 1,1 1-1,1 0 0,1-1 1,4 28-1,-3-36-237,1 0-1,1 0 1,0 0-1,0 0 1,2 0-1,-1-1 1,2 0 0,0 0-1,0 0 1,1-1-1,0 1 1,1-2 0,0 1-1,1-1 1,0-1-1,1 1 1,0-2-1,0 1 1,1-1 0,23 12-1,-26-16-501,0 0-1,0-1 1,1 0-1,13 2 1,32-1-4754</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8.425"/>
    </inkml:context>
    <inkml:brush xml:id="br0">
      <inkml:brushProperty name="width" value="0.025" units="cm"/>
      <inkml:brushProperty name="height" value="0.025" units="cm"/>
    </inkml:brush>
  </inkml:definitions>
  <inkml:trace contextRef="#ctx0" brushRef="#br0">108 0 18962,'0'0'4676,"-7"14"-2588,-10 20-693,-18 50 0,30-70-1185,0 1 0,1 0-1,0 0 1,2 0 0,0 1-1,0-1 1,2 24 0,0-38-205,1 0-1,-1 0 1,1 0 0,-1 0-1,1 0 1,-1-1 0,1 1-1,0 0 1,0-1-1,-1 1 1,1 0 0,0-1-1,0 1 1,0-1 0,0 1-1,-1-1 1,1 1 0,0-1-1,0 0 1,0 0 0,0 1-1,0-1 1,0 0 0,0 0-1,0 0 1,0 0 0,0 0-1,2 0 1,34-2 152,-33 2-134,23-3 15,-17 1-42,0 1-1,1 0 0,-1 1 0,0 0 1,0 0-1,14 3 0,-22-2 5,1-1 0,-1 1-1,0 0 1,1 1 0,-1-1-1,0 0 1,0 1 0,0-1-1,0 1 1,0-1 0,0 1-1,0 0 1,0 0 0,-1 0-1,1 0 1,-1 0-1,1 0 1,-1 0 0,0 1-1,0-1 1,0 0 0,0 1-1,0-1 1,-1 1 0,1-1-1,-1 1 1,0-1 0,1 1-1,-1 0 1,-1 2 0,2-2 16,-1 0 1,0 0 0,0 0 0,-1 0 0,1 0 0,-1 0 0,1-1 0,-1 1 0,0 0-1,0 0 1,0-1 0,0 1 0,-1 0 0,1-1 0,-1 1 0,1-1 0,-1 0 0,0 1 0,0-1-1,0 0 1,-3 2 0,1-2 43,0 1 0,0-1-1,0 0 1,-1 0 0,1 0-1,-1-1 1,1 1 0,-1-1-1,0 0 1,1-1 0,-1 1 0,-5-1-1,2 0 11,0 0 0,1 0-1,-1-1 1,0 0 0,0 0 0,1-1-1,-1 0 1,1-1 0,-1 1 0,1-2-1,0 1 1,0-1 0,1 0 0,-1 0-1,-11-10 1,15 11-96,0-1 1,1 1-1,-1-1 0,1 0 1,-1 0-1,1 0 0,0 0 0,1 0 1,-1-1-1,1 1 0,0-1 1,0 1-1,0-1 0,0 1 1,1-7-1,2 10-812,1 0 0,-1 0 0,1 0 0,-1 1 0,1-1 0,-1 1 0,1 0 0,-1-1 0,1 1 1,0 0-1,-1 1 0,1-1 0,0 0 0,2 2 0,-4-2 349,25 5-7630</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8.954"/>
    </inkml:context>
    <inkml:brush xml:id="br0">
      <inkml:brushProperty name="width" value="0.025" units="cm"/>
      <inkml:brushProperty name="height" value="0.025" units="cm"/>
    </inkml:brush>
  </inkml:definitions>
  <inkml:trace contextRef="#ctx0" brushRef="#br0">1 107 10602,'0'0'18946,"9"2"-18289,31 5-225,-38-7-388,0 0 0,0 0 1,0 0-1,0-1 0,0 1 0,0-1 0,0 1 1,0-1-1,-1 0 0,1 0 0,0 1 0,0-1 1,0-1-1,-1 1 0,1 0 0,0 0 0,-1-1 1,1 1-1,-1 0 0,0-1 0,0 0 0,1 1 1,-1-1-1,1-3 0,20-41 974,-21 44-1011,7-31-7,-8 34 0,-1-1 0,1 0 0,0 1 0,0-1 0,-1 0 0,1 1 0,0-1 0,0 0 0,-1 1 0,1-1 0,0 0 0,-1 0 0,1 1 0,-1-1 0,1 0 0,0 0 0,-1 0 0,1 0 0,-1 1 0,1-1 0,0 0 0,-1 0 0,1 0 0,-1 0 0,1 0 0,0 0 0,-1 0 0,1 0 0,-1 0 0,1 0 0,-1 0 0,1 0 0,0-1 0,-1 1 0,1 0 0,-1 0 0,1 0 0,0-1 0,-1 1 0,1 0 0,0 0 0,-1-1 0,1 1 0,0 0 0,-1 0 0,1-1 0,0 1 0,0-1 0,-1 1 0,1 0 0,0-1 0,0 1 0,0 0 0,-1-1 0,1 1 0,0-1 0,0 1 0,0 0 0,0-1 0,0 1 0,0-1 0,0 1 0,0-1 0,0 1 0,0-1 0,0 1 0,0 0 0,0-1 0,1 0 0,-7 6 0,1 0 0,0 1 0,0-1 0,1 1 0,-1 0 0,1 0 0,1 0 0,-1 1 0,1-1 0,0 1 0,-4 13 0,2-4 0,1 0 0,0 1 0,2-1 0,-2 21 0,4-35 0,-1 0 0,1 0 0,0 0 0,0 0 0,0 0 0,1 1 0,-1-1 0,0 0 0,1 0 0,-1 0 0,1 0 0,0 0 0,0 0 0,0-1 0,0 1 0,0 0 0,0 0 0,0-1 0,0 1 0,1 0 0,-1-1 0,3 3 0,-2-3 0,1-1 0,-1 1 0,1 0 0,0 0 0,-1-1 0,1 0 0,-1 1 0,1-1 0,0 0 0,-1 0 0,1-1 0,-1 1 0,1 0 0,0-1 0,-1 0 0,1 1 0,-1-1 0,4-2 0,5-2 0,0-1 0,0 0 0,-1-1 0,0 0 0,0-1 0,-1 0 0,16-17 0,-7 5 0,-1 0 0,24-38 0,-28 32 0,-5 10 0,-13 31 0,-4 6 0,3-7 0,0 0 0,0 1 0,2-1 0,0 1 0,1 0 0,-3 27 0,6-41 0,0-1 0,-1 0 0,1 1 0,0-1 0,1 0 0,-1 1 0,0-1 0,0 1 0,0-1 0,0 0 0,0 1 0,0-1 0,0 0 0,0 1 0,1-1 0,-1 0 0,0 1 0,0-1 0,1 0 0,-1 0 0,0 1 0,0-1 0,1 0 0,-1 0 0,0 1 0,0-1 0,1 0 0,-1 0 0,0 0 0,1 1 0,-1-1 0,1 0 0,-1 0 0,0 0 0,1 0 0,-1 0 0,0 0 0,1 0 0,0 0 0,19-6 0,15-15 0,-30 17-54,18-16-1433,-22 19 1152,1 0-1,-1 0 1,0 0 0,0 0-1,0-1 1,0 1 0,0 0-1,-1-1 1,1 1-1,0 0 1,-1-1 0,1 1-1,-1-1 1,1-1-1</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29.401"/>
    </inkml:context>
    <inkml:brush xml:id="br0">
      <inkml:brushProperty name="width" value="0.025" units="cm"/>
      <inkml:brushProperty name="height" value="0.025" units="cm"/>
    </inkml:brush>
  </inkml:definitions>
  <inkml:trace contextRef="#ctx0" brushRef="#br0">94 225 13581,'5'-8'4756,"10"-13"-3282,-7 11-607,0-1 1,-1 0-1,0 0 1,-1 0-1,0-1 1,-1 0-1,5-15 1,-10 27-777,0 0 0,0-1 0,0 1 0,0 0 0,0 0 0,0-1 0,1 1 0,-1 0 0,0-1 0,0 1 1,0 0-1,-1-1 0,1 1 0,0 0 0,0 0 0,0-1 0,0 1 0,0 0 0,0-1 0,0 1 0,0 0 1,-1 0-1,1-1 0,0 1 0,0 0 0,0 0 0,-1-1 0,1 1 0,0 0 0,0 0 0,0 0 0,-1-1 0,1 1 1,0 0-1,0 0 0,-1 0 0,1 0 0,0 0 0,-1-1 0,-14 6 1229,-12 15-470,8 1-765,0 2-1,-21 33 1,33-46-91,1 0 0,1 0 1,0 1-1,0 0 1,1 0-1,1 0 0,-1 0 1,-2 22-1,6-32 6,0 0 0,0 0 0,0 0 0,0 0 0,0 0 0,0 0 0,0 0 0,0 0 0,0 0 0,0 0 0,0 0 0,1 0 0,-1 0 0,0 0 0,1 0 0,-1 0 0,1 0 0,-1 0 0,1 0 0,-1-1 0,1 1 0,0 0 0,-1 0 0,1 0 0,0-1 0,0 1 0,-1-1 0,1 1 0,0 0 0,2 0 0,-1-1 0,1 1 0,0-1 0,-1 0 0,1 0 0,0 0 0,-1 0 0,1 0 0,-1-1 0,1 1 0,0-1 0,-1 0 0,3-1 0,6-2 0,0-1 0,0 0 0,0-1 0,14-11 0,-5 1 0,-2-1 0,-1-1 0,0 0 0,-1-1 0,20-31 0,-26 35 0,-1-1 0,-1 0 0,-1 0 0,0 0 0,-1-1 0,0 0 0,-2 0 0,4-25 0,-36 80 0,16-18 0,1 1 0,2 1 0,0 0 0,1 0 0,1 1 0,1 0 0,-6 41 0,13-62-74,-1 0 0,0 0 0,1 0 0,-1 0 0,1 0 0,0-1 0,-1 1 0,1 0 0,0 0 0,0 0 0,0-1 0,0 1 0,1-1 0,-1 1 0,0-1 0,1 1 0,-1-1 0,1 0 0,-1 1 0,1-1 0,0 0 0,-1 0 0,1 0 0,0-1 0,0 1 0,0 0 0,0-1 0,0 1 0,-1-1 0,1 1 0,0-1 0,0 0 0,0 0 0,4 0 0,8 1-1405,1-1 1,0 0-1,20-3 1,-4-3-6225</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0.103"/>
    </inkml:context>
    <inkml:brush xml:id="br0">
      <inkml:brushProperty name="width" value="0.025" units="cm"/>
      <inkml:brushProperty name="height" value="0.025" units="cm"/>
    </inkml:brush>
  </inkml:definitions>
  <inkml:trace contextRef="#ctx0" brushRef="#br0">70 82 18321,'0'0'14302,"-4"2"-14179,0 0-122,0 1 0,1 0 1,-1 0-1,1 0 0,0 0 1,0 1-1,0-1 0,0 1 1,1 0-1,-1-1 0,1 1 1,0 1-1,0-1 0,0 0 1,-1 8-1,6-17-1,-3 4 0,1 0 0,-1 1 0,1-1 0,-1 1 0,0-1 0,1 0 0,-1 1 0,0-1 0,0 0 0,0 1 0,1-1 0,-1 0 0,0 0 0,0 1 0,0-1 0,0 0 0,0 1 0,0-1 0,0 0 0,0 0 0,0 1 0,-1-1 0,1 0 0,0 1 0,0-1 0,-1 0 0,1 1 0,0-1 0,-1 0 0,1 1 0,-1-1 0,1 1 0,-1-1 0,1 1 0,-1-1 0,1 1 0,-1-1 0,0-1 0,1 1 0,-1 0 0,1 0 0,-1-1 0,1 1 0,-1 0 0,0 0 0,0 0 0,1 0 0,-1 0 0,0-1 0,0 2 0,0-1 0,0 0 0,0 0 0,-2-1 0,1 1 0,1 2 0,1-1 0,0 0 0,0 0 0,0 0 0,0 1 0,-1-1 0,1 0 0,0 0 0,0 1 0,0-1 0,0 0 0,0 0 0,0 1 0,0-1 0,0 0 0,0 0 0,-1 1 0,1-1 0,0 0 0,0 0 0,0 1 0,0-1 0,1 0 0,-1 0 0,0 1 0,0-1 0,0 0 0,0 1 0,0-1 0,0 0 0,0 0 0,0 0 0,1 1 0,-1-1 0,0 0 0,0 0 0,0 1 0,0-1 0,1 0 0,-1 0 0,0 0 0,0 0 0,1 1 0,-1-1 0,0 0 0,0 0 0,10 11 0,-7-9 0,0-1 0,1 0 0,-1-1 0,0 1 0,0 0 0,0-1 0,1 0 0,-1 1 0,0-1 0,0-1 0,1 1 0,-1 0 0,0-1 0,0 0 0,1 1 0,-1-1 0,0-1 0,0 1 0,0 0 0,0-1 0,-1 1 0,1-1 0,0 0 0,0 0 0,-1 0 0,0 0 0,4-4 0,1-1 0,-1-1 0,0 1 0,0-1 0,-1 0 0,0-1 0,-1 1 0,0-1 0,5-12 0,-9 21 0,0 0 0,0-1 0,1 1 0,-1 0 0,0-1 0,0 1 0,0-1 0,0 1 0,1-1 0,-1 1 0,0 0 0,0-1 0,0 1 0,0-1 0,0 1 0,0-1 0,0 1 0,0-1 0,0 1 0,0 0 0,-1-1 0,1 1 0,0-1 0,0 1 0,0-1 0,0 1 0,-1 0 0,1-1 0,0 1 0,0 0 0,-1-1 0,1 0 0,-15 5 0,-13 15 0,18-10 0,1 1 0,0 0 0,0 0 0,1 1 0,1 0 0,0 0 0,0 1 0,1 0 0,1 0 0,0 1 0,0-1 0,1 1 0,1 0 0,0 0 0,-1 18 0,4-30 0,0 0 0,0 0 0,0 0 0,0 0 0,0-1 0,1 1 0,-1 0 0,0 0 0,0-1 0,1 1 0,-1 0 0,0 0 0,1-1 0,-1 1 0,1 0 0,-1-1 0,1 1 0,-1 0 0,1-1 0,-1 1 0,1-1 0,0 1 0,-1-1 0,1 1 0,0-1 0,-1 0 0,1 1 0,1-1 0,27 2 0,-20-3 0,0-1 0,-1-1 0,1 1 0,12-7 0,-16 7-3,56-33-603,-58 33 455,-1 1 1,1-1-1,-1 0 1,1 0-1,-1 0 0,1 0 1,-1-1-1,0 1 1,0-1-1,0 1 1,-1-1-1,1 0 0,-1 0 1,1 0-1,-1 0 1,0 0-1,0 0 1,1-4-1,-4-2-6970,-9-1-4357</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0.462"/>
    </inkml:context>
    <inkml:brush xml:id="br0">
      <inkml:brushProperty name="width" value="0.025" units="cm"/>
      <inkml:brushProperty name="height" value="0.025" units="cm"/>
    </inkml:brush>
  </inkml:definitions>
  <inkml:trace contextRef="#ctx0" brushRef="#br0">1 0 20083,'0'0'8136</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1.791"/>
    </inkml:context>
    <inkml:brush xml:id="br0">
      <inkml:brushProperty name="width" value="0.025" units="cm"/>
      <inkml:brushProperty name="height" value="0.025" units="cm"/>
    </inkml:brush>
  </inkml:definitions>
  <inkml:trace contextRef="#ctx0" brushRef="#br0">69 251 13036,'0'0'8771,"8"-10"-6507,1-2-1827,5-5 1195,-1-1 0,17-32 0,-29 49-1591,0 0 0,-1 0 0,1-1 0,0 1 1,-1 0-1,1 0 0,-1 0 0,0-1 0,1 1 0,-1 0 0,0-1 0,0 1 1,0 0-1,0-1 0,0 1 0,0 0 0,0 0 0,0-1 0,-1-1 1,1 3-20,-1 0 0,1-1 0,-1 1 0,0 0 0,1 0 0,-1-1 0,1 1 0,-1 0 0,0 0 0,1 0 1,-1 0-1,0 0 0,1 0 0,-1 0 0,0 0 0,1 0 0,-1 0 0,0 0 0,1 0 0,-1 1 0,0-1 1,1 0-1,-1 0 0,1 1 0,-2-1 0,-5 4 12,1-1 1,-1 1-1,0 0 1,-10 10-1,11-9-36,3-3 0,0 0 0,0 1 0,0-1 0,0 1 0,0 0 1,1 0-1,-1 0 0,1 1 0,0-1 0,0 0 0,0 1 1,1 0-1,-1-1 0,1 1 0,-2 5 0,40 16-30,-30-17 20,0 0 0,0 0 0,-1 1 0,0-1 1,-1 1-1,0 1 0,-1-1 0,0 1 0,0 0 0,-1 0 0,4 15 0,1 13 3,5 66 1,-11-89 8,-1-1 0,-1 1-1,0-1 1,-1 1 0,-1-1 0,0 1-1,-7 22 1,7-33 61,1 0 0,-1 0 0,0 1 0,0-2 0,-1 1 0,1 0 0,-1 0 0,0-1 0,0 1 0,0-1 0,0 0 0,-1 0 0,1 0 0,-1 0 0,0-1 0,0 0 0,0 1 0,0-1 0,0-1 0,0 1 0,0-1 0,-1 1 0,1-1 0,-1 0 0,1-1 0,-1 1 0,1-1 0,-8 0 0,10 0-55,1 0 0,-1 0-1,0-1 1,1 1 0,-1 0-1,0-1 1,1 1 0,-1-1 0,0 0-1,1 1 1,-1-1 0,1 0-1,-1 0 1,1 0 0,0 0-1,-1 0 1,1 0 0,0-1 0,0 1-1,0 0 1,0-1 0,0 1-1,0 0 1,-1-3 0,0-1 2,0 0 1,0 0-1,1 0 0,-1 0 0,1 0 1,1 0-1,-1 0 0,0-8 1,1 3-6,1 1 1,-1-1 0,1 0-1,1 0 1,0 1 0,0-1 0,1 1-1,8-18 1,6 4-4,1 1 0,1 0 0,1 2 0,0 0 0,28-19 0,32-33 0,-53 45-75,-1-1 1,29-42-1,-48 60 59,-1 0 0,1-1 0,-2 1 0,0-1 0,0 0 0,-1-1 0,0 1 0,-1-1 0,0 0 0,-1 1 0,1-20 0,-3 30 23,0 0-1,0 0 1,0-1 0,0 1 0,0 0 0,0 0 0,-1-1 0,1 1 0,0 0 0,-1 0-1,1 0 1,0-1 0,-1 1 0,0 0 0,1 0 0,-1 0 0,0 0 0,1 0 0,-1 0 0,0 0-1,0 0 1,0 1 0,0-1 0,0 0 0,0 0 0,0 1 0,0-1 0,0 0 0,0 1 0,-1 0-1,1-1 1,0 1 0,0-1 0,0 1 0,-1 0 0,1 0 0,0 0 0,0 0 0,-1 0 0,1 0-1,0 0 1,0 0 0,-1 0 0,1 1 0,0-1 0,0 0 0,0 1 0,0-1 0,-1 1 0,1-1-1,-1 2 1,-5 1-9,0 0-1,0 0 0,0 1 0,0 0 0,1 0 1,-1 0-1,-5 7 0,3-3 8,1 1-1,1 0 1,-1 1 0,2 0-1,-11 20 1,14-24-1,0 0 0,1 0 0,0 0 0,0 0 0,1 0 0,0 0 0,0 0 0,0 1 0,1-1 0,0 0 0,0 1 0,2 11 0,-1-15-4,1 0 0,-1 0 0,1 0 0,0 0 0,-1 0 0,1-1 0,0 1 0,1-1 0,-1 1 0,0-1 0,1 0 0,-1 0 0,1 0 0,0 0 0,-1 0 0,1-1 0,0 1 0,0-1 0,0 0 0,1 0 0,-1 0 0,0 0 0,0 0 0,0-1 0,1 1 0,4-1 0,3 1 0,0 0 0,0-1 0,0 0 0,1-1 0,-1 0 0,19-5 0,-21 3 0,-1-1 0,0 1 0,1-1 0,-1-1 0,-1 1 0,1-2 0,-1 1 0,8-8 0,-11 11 0,-1-1 0,0-1 0,0 1 0,0 0 0,0-1 0,-1 1 0,1-1 0,-1 0 0,0 0 0,0 0 0,0 0 0,-1 0 0,1 0 0,-1-1 0,0 1 0,-1 0 0,1-1 0,0-6 0,-1 10 0,-1 1 0,1 0 0,0 0 0,0-1 0,0 1 0,0 0 0,0 0 0,-1 0 0,1-1 0,0 1 0,0 0 0,0 0 0,-1 0 0,1-1 0,0 1 0,0 0 0,-1 0 0,1 0 0,0 0 0,0 0 0,-1 0 0,1 0 0,0 0 0,0 0 0,-1-1 0,1 1 0,0 0 0,-1 0 0,1 0 0,0 1 0,0-1 0,-1 0 0,1 0 0,0 0 0,0 0 0,-1 0 0,1 0 0,0 0 0,0 0 0,-1 0 0,1 1 0,0-1 0,0 0 0,-1 0 0,1 0 0,0 1 0,0-1 0,0 0 0,0 0 0,-1 0 0,1 1 0,0-1 0,0 0 0,0 0 0,0 1 0,-14 12 0,10-4 0,-1 0 0,1 0 0,1 1 0,-1-1 0,1 1 0,1-1 0,0 1 0,1 0 0,0 0 0,0 0 0,1 0 0,1 18 0,0-26 0,-1-1 0,0 0 0,0 0 0,1 0 0,-1 0 0,0 0 0,1 0 0,-1 0 0,1 0 0,-1 0 0,1 0 0,0 0 0,-1 0 0,1 0 0,0-1 0,0 1 0,0 0 0,0 0 0,0-1 0,-1 1 0,1 0 0,0-1 0,0 1 0,1-1 0,0 1 0,1 0 0,0-1 0,0 0 0,1 1 0,-1-1 0,0 0 0,0-1 0,0 1 0,0 0 0,5-2 0,0 0 0,1-1 0,-1 0 0,0-1 0,1 0 0,-2 0 0,9-5 0,-3-1 0,0 0 0,-1-1 0,0 0 0,0-1 0,-1 0 0,-1 0 0,0-1 0,-1-1 0,-1 0 0,0 0 0,0-1 0,5-17 0,-25 74 0,6-22 0,0 0 0,1 0 0,1 1 0,-1 28 0,5-48-22,0-1-1,0 0 1,-1 1 0,1-1 0,0 0-1,0 1 1,0-1 0,0 0-1,1 1 1,-1-1 0,0 0-1,0 1 1,0-1 0,0 0-1,0 1 1,0-1 0,0 0 0,1 1-1,-1-1 1,0 0 0,0 0-1,0 1 1,1-1 0,-1 0-1,0 0 1,0 1 0,1-1 0,-1 0-1,0 0 1,1 0 0,-1 0-1,0 1 1,0-1 0,1 0-1,-1 0 1,1 0 0,13-5-2102,11-20-3917,-15 2-1459,-2-5-3108</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2.148"/>
    </inkml:context>
    <inkml:brush xml:id="br0">
      <inkml:brushProperty name="width" value="0.025" units="cm"/>
      <inkml:brushProperty name="height" value="0.025" units="cm"/>
    </inkml:brush>
  </inkml:definitions>
  <inkml:trace contextRef="#ctx0" brushRef="#br0">0 1 15182,'0'0'11403,"68"39"-16560,-40-29-64,5-3-5765</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2.490"/>
    </inkml:context>
    <inkml:brush xml:id="br0">
      <inkml:brushProperty name="width" value="0.025" units="cm"/>
      <inkml:brushProperty name="height" value="0.025" units="cm"/>
    </inkml:brush>
  </inkml:definitions>
  <inkml:trace contextRef="#ctx0" brushRef="#br0">142 238 17008,'0'0'6150,"-9"10"-3876,1-3-2098,-43 48 2539,47-50-2405,0 0 0,0 1 0,1 0-1,0 0 1,0 0 0,0 0 0,1 0 0,-1 1 0,2-1 0,-3 10-1,4-15-303,0 0 0,0-1-1,0 1 1,0-1 0,0 1-1,0 0 1,0-1 0,0 1-1,0-1 1,0 1 0,0-1-1,0 1 1,1-1 0,-1 1-1,0 0 1,0-1 0,1 1-1,-1-1 1,0 1-1,1-1 1,-1 0 0,0 1-1,1-1 1,-1 1 0,1-1-1,-1 0 1,0 1 0,1-1-1,-1 0 1,1 1 0,-1-1-1,1 0 1,0 0 0,-1 1-1,1-1 1,27-3 128,23-22 14,-35 12-133,-1 0-1,0-1 1,0-1-1,-2-1 0,0 0 1,-1 0-1,16-28 1,-22 34-45,-1-1 1,0 1 0,-1-1-1,0 0 1,0 0-1,-1-1 1,-1 1-1,0 0 1,0-1 0,-1 0-1,-1 1 1,0-1-1,0 0 1,-4-19-1,4 29 26,-1 0-1,1 0 0,-1 0 0,1 0 1,-1 0-1,0 1 0,0-1 0,1 0 1,-1 0-1,-1 1 0,1-1 0,0 1 1,0-1-1,0 1 0,-1-1 0,1 1 0,-1 0 1,1 0-1,-1-1 0,0 1 0,1 0 1,-1 1-1,-3-3 0,1 3-9,1-1 0,0 1-1,-1 0 1,1 0 0,0 0 0,-1 1 0,1-1-1,0 1 1,0 0 0,-1 0 0,1 0-1,-5 2 1,-7 5-17,1-1 0,1 2 1,0 0-1,-19 16 0,11-8 120,-44 43 643,61-56-693,0 0 0,0 0 0,1 1 0,-1 0 0,1-1 0,0 1 0,1 1 0,-1-1 1,1 0-1,0 0 0,1 1 0,-2 6 0,3-11-39,0 1 0,0-1 0,0 0 0,0 0 0,1 1 0,-1-1 0,0 0 0,1 0 0,-1 0 0,1 1 0,-1-1 0,1 0 0,0 0 0,-1 0 0,1 0 0,0 0 0,0 0 0,0 0 0,0 0 0,0-1 0,0 1 0,0 0 0,0-1 0,0 1 0,0 0 0,0-1 0,0 1 0,0-1 0,3 1 0,42 9 0,-34-8 0,66 15-2884,-64-13 1746,0 1-1,0 0 1,0 1-1,-1 0 1,0 1 0,0 1-1,-1 0 1,0 0-1,0 2 1,12 11-1,-10-7-2656,-1-2 480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2.863"/>
    </inkml:context>
    <inkml:brush xml:id="br0">
      <inkml:brushProperty name="width" value="0.025" units="cm"/>
      <inkml:brushProperty name="height" value="0.025" units="cm"/>
    </inkml:brush>
  </inkml:definitions>
  <inkml:trace contextRef="#ctx0" brushRef="#br0">73 103 7751,'0'0'7191,"-2"-11"-2915,-7-35-592,9 44-3503,-1 1 1,1-1 0,0 1 0,0-1-1,0 1 1,0-1 0,0 1 0,0-1 0,0 1-1,0-1 1,0 1 0,1-1 0,-1 1-1,1-1 1,-1 1 0,1 0 0,0-1-1,-1 1 1,1 0 0,0-1 0,0 1-1,0 0 1,0 0 0,0 0 0,0 0 0,0 0-1,0 0 1,1 0 0,-1 0 0,0 0-1,1 1 1,-1-1 0,0 0 0,1 1-1,-1-1 1,1 1 0,-1 0 0,1-1-1,-1 1 1,2 0 0,0 0-98,0-1-1,-1 1 1,1 0-1,0 0 1,-1 1-1,1-1 1,-1 1-1,1-1 1,0 1-1,-1 0 1,1 0 0,-1 0-1,0 0 1,1 0-1,-1 0 1,0 1-1,0-1 1,0 1-1,3 2 1,-2 1-66,0 1 0,-1-1 0,0 0 0,0 0 0,0 1 0,-1 0 0,1-1 0,-1 1 0,-1 0 0,1-1-1,-1 1 1,0 0 0,0 0 0,-1-1 0,1 1 0,-2 0 0,1-1 0,0 1 0,-1-1 0,0 1 0,-5 8 0,-5 11 64,-2 0 1,0-1-1,-22 26 1,19-26-66,4-8-17,9-12 0,1 0 0,0-1 0,0 2 0,0-1 0,1 0 0,0 1 0,-3 5 0,5-10 0,0 0 0,0 1 0,0-1 0,1 0 0,-1 1 0,0-1 0,0 0 0,0 0 0,0 1 0,1-1 0,-1 0 0,0 0 0,0 1 0,1-1 0,-1 0 0,0 0 0,0 0 0,1 1 0,-1-1 0,0 0 0,0 0 0,1 0 0,-1 0 0,0 0 0,1 0 0,-1 0 0,0 0 0,1 1 0,-1-1 0,0 0 0,1 0 0,-1 0 0,0-1 0,1 1 0,-1 0 0,0 0 0,1 0 0,-1 0 0,1 0 0,14-2 0,5-5-37,-2-1-1,1-1 1,-1-1 0,0 0-1,-1-2 1,-1 0-1,19-17 1,-19 13-2771,-6-5-5029,-10 8 460</inkml:trace>
  <inkml:trace contextRef="#ctx0" brushRef="#br0" timeOffset="1">0 127 16944,'0'0'10826,"77"-1"-10602,-45-3-159,-1 3-2244,-4-3-3138,2-2-4067</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3.811"/>
    </inkml:context>
    <inkml:brush xml:id="br0">
      <inkml:brushProperty name="width" value="0.025" units="cm"/>
      <inkml:brushProperty name="height" value="0.025" units="cm"/>
    </inkml:brush>
  </inkml:definitions>
  <inkml:trace contextRef="#ctx0" brushRef="#br0">0 299 8904,'0'0'11937,"11"2"-10298,-5-1-1498,0 0-1,0 0 1,1-1 0,-1 0-1,1 0 1,-1 0 0,0-1-1,0 0 1,1 0 0,-1-1-1,0 1 1,0-1 0,0-1-1,0 1 1,0-1 0,-1 0-1,1 0 1,-1-1 0,6-4-1,-7 4 62,0 0-1,0 0 1,0 0-1,-1 0 1,0 0-1,1-1 0,-1 1 1,-1-1-1,1 0 1,-1 0-1,0 0 1,0 0-1,0 0 1,-1-1-1,0 1 1,0 0-1,0-1 0,0-5 1,-1 10-171,0 1 0,0-1 0,0 0 0,0 1 1,0-1-1,-1 0 0,1 1 0,0-1 0,0 0 0,0 1 0,-1-1 1,1 1-1,0-1 0,-1 0 0,1 1 0,0-1 0,-1 1 0,1-1 1,-1 1-1,1-1 0,-1 1 0,1-1 0,-1 1 0,1 0 0,-1-1 1,1 1-1,-1 0 0,0-1 0,0 1 0,-24 0 279,19 1-289,1 1 0,1-1-1,-1 1 1,0 0-1,0 0 1,1 1 0,-9 5-1,4 1 50,0 1-1,0 0 1,1 0-1,1 1 1,-9 15-1,13-20 36,0 0-1,0 0 1,1 0-1,0 1 1,0-1-1,0 1 1,1 0-1,0-1 1,0 1-1,1 0 1,0 13-1,1-19-99,-1 0 0,0 0 0,0 0 0,1 0 0,-1 0 0,1 0 0,-1 0 0,1 0 0,-1 0 0,1 0 0,-1 0 0,1 0 0,0-1 0,0 1 0,-1 0 0,1 0 0,0-1-1,0 1 1,0 0 0,0-1 0,0 1 0,0-1 0,0 1 0,1-1 0,34 4 143,-27-4-118,0-2-1,1 1 0,-1-1 1,0-1-1,11-4 1,-6 0-123,0-1 0,-1 0 1,0-1-1,21-18 0,-27 21 45,-1 0-1,0 0 0,-1 0 1,1-1-1,-1 0 1,-1 0-1,1 0 0,-1 0 1,0-1-1,3-11 0,-23 59-642,12-33 707,0 0-1,0 0 1,1 0-1,0 0 0,1 1 1,0-1-1,0 1 1,0-1-1,1 1 1,0 0-1,1 0 1,0 0-1,0 0 1,2 10-1,-1-16-16,-1 0-1,2-1 0,-1 1 1,0-1-1,0 1 1,0-1-1,1 0 0,-1 1 1,0-1-1,1 0 1,-1 0-1,1 0 0,0 0 1,-1 0-1,1 0 0,0-1 1,0 1-1,-1 0 1,1-1-1,0 1 0,0-1 1,0 0-1,0 0 1,-1 0-1,1 0 0,0 0 1,0 0-1,0 0 1,0 0-1,0-1 0,0 1 1,2-2-1,4 0-253,0 0 1,0 0-1,0-1 0,0 0 0,-1 0 1,9-5-1,32-30-2738,-36 26 721,1-1-1,-2-1 0,0 0 1,-1 0-1,0-1 0,-1 0 1,10-23-1,4-30-2282,-11 6 6068,-8-1 7713,-3 63-9116,-1 0 1,0 0 0,0 0 0,0 0 0,0-1-1,0 1 1,0 0 0,0 0 0,0 0-1,0 0 1,0 0 0,0-1 0,0 1 0,0 0-1,0 0 1,0 0 0,0 0 0,0-1 0,0 1-1,0 0 1,0 0 0,0 0 0,0 0-1,-1 0 1,1 0 0,0-1 0,0 1 0,0 0-1,0 0 1,0 0 0,0 0 0,0 0 0,0 0-1,-1 0 1,1 0 0,0-1 0,0 1-1,0 0 1,0 0 0,0 0 0,0 0 0,-1 0-1,1 0 1,0 0 0,0 0 0,0 0 0,0 0-1,0 0 1,-1 0 0,1 0 0,0 0-1,0 0 1,0 0 0,0 0 0,0 0 0,-1 0-1,1 0 1,0 0 0,0 0 0,0 0 0,0 1-1,0-1 1,-1 0 0,1 0 0,0 0-1,-12 13 1880,-9 21-1047,14-17-598,2 0 0,0 0 0,1 1 0,0 0 0,2 0 0,-2 26 0,4-32-347,0 0 0,1 0 0,1 0-1,-1 0 1,2 0 0,0 0 0,0 0 0,1-1 0,0 0 0,10 17 0,-14-27-2,1 1 1,-1-1-1,1 0 1,-1 0-1,1 0 1,0 0 0,-1 0-1,1 0 1,0-1-1,0 1 1,-1 0 0,1 0-1,0 0 1,0-1-1,0 1 1,0 0 0,0-1-1,0 1 1,0-1-1,0 1 1,3 0-1,-4-2-3,1 1 0,0-1 0,0 1 0,-1-1 0,1 1-1,-1-1 1,1 1 0,0-1 0,-1 0 0,1 1-1,-1-1 1,1 0 0,-1 1 0,0-1 0,1 0 0,-1 0-1,0 1 1,1-1 0,-1 0 0,0 0 0,0 0-1,0-1 1,2-6-41,-1-1 0,0 1 0,-1-1 0,-1-13 0,-1 14 233,0 0-1,-1 1 1,0 0-1,0 0 1,-1 0-1,1 0 1,-2 0 0,1 1-1,-1-1 1,0 1-1,0 1 1,-1-1-1,0 1 1,0 0-1,0 0 1,0 0 0,-1 1-1,0 0 1,0 0-1,-14-4 1,21 8-152,0 0 1,1 0-1,-1 0 1,0 1 0,0-1-1,0 0 1,0 0-1,0 1 1,0-1 0,0 0-1,0 0 1,0 1-1,0-1 1,0 0-1,0 1 1,0-1 0,0 0-1,0 0 1,0 1-1,0-1 1,0 0 0,0 0-1,0 1 1,0-1-1,0 0 1,0 0-1,0 1 1,-1-1 0,1 0-1,0 0 1,0 0-1,0 1 1,0-1-1,-1 0 1,1 0 0,0 0-1,0 0 1,0 1-1,-1-1 1,1 0 0,0 0-1,0 0 1,-1 0-1,1 0 1,0 0-1,0 0 1,-1 0 0,1 0-1,0 0 1,0 0-1,-1 0 1,23 17 323,-8-11-333,1-2 1,0 1-1,0-2 0,0 0 0,1-1 1,-1-1-1,1 0 0,-1-1 0,1 0 1,18-4-1,-32 4-76,0 0-1,0 0 1,-1-1-1,1 1 1,0 0 0,-1-1-1,1 1 1,0-1-1,-1 0 1,1 1 0,-1-1-1,1 0 1,-1 0-1,1 0 1,-1 0 0,1 0-1,-1 0 1,0 0-1,0-1 1,0 1 0,0 0-1,0-1 1,0 1 0,0-1-1,0 1 1,1-3-1,-23 8-15502</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4.169"/>
    </inkml:context>
    <inkml:brush xml:id="br0">
      <inkml:brushProperty name="width" value="0.025" units="cm"/>
      <inkml:brushProperty name="height" value="0.025" units="cm"/>
    </inkml:brush>
  </inkml:definitions>
  <inkml:trace contextRef="#ctx0" brushRef="#br0">72 1 17809,'0'0'13485,"-36"56"-12012,24-32-1473,0 3 0,3-1 0,6-4 0,3-2 0,3-7 0,11-6 0,1-6-2178,0-1-897,-2-5-1025,-4-13-480,0-6-1314</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4.509"/>
    </inkml:context>
    <inkml:brush xml:id="br0">
      <inkml:brushProperty name="width" value="0.025" units="cm"/>
      <inkml:brushProperty name="height" value="0.025" units="cm"/>
    </inkml:brush>
  </inkml:definitions>
  <inkml:trace contextRef="#ctx0" brushRef="#br0">1 1 14958,'0'0'14702,"20"33"-23158,-4-29-352</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4.856"/>
    </inkml:context>
    <inkml:brush xml:id="br0">
      <inkml:brushProperty name="width" value="0.025" units="cm"/>
      <inkml:brushProperty name="height" value="0.025" units="cm"/>
    </inkml:brush>
  </inkml:definitions>
  <inkml:trace contextRef="#ctx0" brushRef="#br0">794 354 9513,'0'0'15690,"-10"2"-12114,1 0-3189,0 0 1,0 1-1,1 0 0,-1 0 0,1 1 1,-15 10-1,19-12-316,0 1 0,0 0 0,0 0 0,1 1 0,0-1 0,-1 1-1,1 0 1,0 0 0,1 0 0,-1 0 0,1 0 0,0 1 0,0-1 0,0 1 0,1-1 0,-1 1 0,0 8 0,1-7-71,1-1 0,0 1 0,0-1 0,0 1 0,1 0 0,0-1 0,0 0 0,0 1 0,1-1 0,0 1 0,0-1 0,4 8 0,3 2 0,1 0 0,19 22 0,-22-30 0,0 1 0,0 0 0,-1 0 0,0 0 0,-1 1 0,0 0 0,0 0 0,-1 0 0,0 1 0,-1-1 0,0 1 0,2 12 0,-5-16 0,0-1 0,-1 0 0,0 1 0,0-1 0,0 0 0,-1 1 0,1-1 0,-1 0 0,0 0 0,-1 0 0,1 0 0,-1-1 0,0 1 0,0-1 0,-1 0 0,1 0 0,-1 0 0,0 0 0,0 0 0,0-1 0,-1 0 0,1 0 0,-1 0 0,0 0 0,0-1 0,0 0 0,0 0 0,0 0 0,0 0 0,0-1 0,-1 0 0,1 0 0,0 0 0,-1-1 0,1 0 0,-6 0 0,9-1 0,0 0 0,1 0 0,-1 0 0,0 0 0,1 0 0,-1 0 0,1 0 0,0 0 0,-1-1 0,1 1 0,0-1 0,0 1 0,-1-1 0,1 1 0,0-1 0,1 1 0,-1-1 0,0 0 0,0 0 0,1 1 0,-1-1 0,1 0 0,0 0 0,-1-2 0,-6-55 0,6 49 0,-1-72-2638,2 54 159,-1 0 1,-5-32-1,-1 27-3622</inkml:trace>
  <inkml:trace contextRef="#ctx0" brushRef="#br0" timeOffset="1">0 33 16656,'0'0'13132,"59"-33"-13132,-36 33-1537,-5 1-3460,-3 0-6982</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5.683"/>
    </inkml:context>
    <inkml:brush xml:id="br0">
      <inkml:brushProperty name="width" value="0.025" units="cm"/>
      <inkml:brushProperty name="height" value="0.025" units="cm"/>
    </inkml:brush>
  </inkml:definitions>
  <inkml:trace contextRef="#ctx0" brushRef="#br0">85 1 12684,'0'0'11776,"-4"12"-10243,-40 156 1710,38-139-2852,2 0 1,0 1-1,2-1 0,3 40 0,-1-66-380,1 0-1,0 0 0,-1 0 1,1-1-1,0 1 1,1 0-1,-1-1 0,0 1 1,1-1-1,-1 1 0,1-1 1,0 0-1,0 0 1,0 1-1,0-2 0,0 1 1,0 0-1,1 0 1,-1-1-1,1 1 0,-1-1 1,1 1-1,0-1 0,-1 0 1,1 0-1,0-1 1,0 1-1,-1 0 0,1-1 1,3 1-1,14 1 69,-1-1 0,1 0 0,29-3 0,-14 0-39,-33 2-26,-1 0 0,0 0 0,1 0 0,-1 0 0,0 0 0,1 0 0,-1 0 0,0 1 0,1-1-1,-1 0 1,0 1 0,0-1 0,1 1 0,-1 0 0,0-1 0,0 1 0,0 0 0,0 0 0,0 0 0,0 0 0,0 0 0,0 0 0,0 0 0,1 1-1,-2-1 4,0 0-1,0 0 0,0 0 0,0 1 0,0-1 0,0 0 1,0 0-1,0 0 0,0 1 0,-1-1 0,1 0 0,0 0 0,-1 0 1,1 0-1,-1 0 0,1 0 0,-1 0 0,0 0 0,1 0 1,-1 0-1,0 0 0,0 0 0,1 0 0,-1-1 0,0 1 0,0 0 1,0-1-1,-2 2 0,-5 3-7,-1 1 0,0-2 0,-1 1 0,1-1 0,-1-1 0,0 0 0,0 0 0,0-1 0,0 0 0,-13 0 0,17-1-18,0 0 1,-1-1-1,1 1 0,-1-2 0,1 1 1,-1-1-1,1 0 0,-1 0 0,1-1 0,0 0 1,0 0-1,0 0 0,0-1 0,0 0 1,1 0-1,-1 0 0,-5-5 0,10 7-147,0 1 0,1-1-1,-1 0 1,0 0 0,0 0 0,1 0-1,-1 0 1,1 0 0,-1 0 0,1 0-1,-1 0 1,1 0 0,-1 0 0,1 0-1,0 0 1,0 0 0,0 0 0,-1 0-1,1 0 1,0-1 0,0 1 0,0 0 0,1 0-1,-1 0 1,0 0 0,0 0 0,1 0-1,-1 0 1,0 0 0,1 0 0,-1 0-1,2-2 1,0 1-659,0-1-1,0 1 1,0 0 0,1 0-1,-1 0 1,1 0-1,-1 0 1,1 0 0,0 1-1,3-3 1,26-9-7695</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6.022"/>
    </inkml:context>
    <inkml:brush xml:id="br0">
      <inkml:brushProperty name="width" value="0.025" units="cm"/>
      <inkml:brushProperty name="height" value="0.025" units="cm"/>
    </inkml:brush>
  </inkml:definitions>
  <inkml:trace contextRef="#ctx0" brushRef="#br0">37 92 18161,'0'0'6145,"8"3"-3017,-2-1-2730,0 0 0,1 0 0,-1-1 0,0 0 0,0 0 0,1 0 0,11-1 0,-16 0-367,1-1 0,-1 1 0,0-1 0,1 1 0,-1-1 0,0 0 0,0 0-1,0 0 1,1 0 0,-1 0 0,0-1 0,-1 1 0,1-1 0,0 1-1,0-1 1,-1 0 0,1 1 0,0-1 0,-1 0 0,0 0 0,0 0 0,1 0-1,-1 0 1,0-1 0,-1 1 0,1 0 0,0 0 0,-1-1 0,1-2 0,0 3-24,0 1 0,-1-1 0,1 0 0,-1 1 0,1-1 0,-1 0 0,0 1 0,0-1 0,0 0 0,0 1 0,0-1 0,0 0 0,0 1 0,0-1 0,-1 0 0,1 1 0,-1-1 0,1 0 0,-1 1 0,0-1 0,1 1 0,-1-1 0,0 1 0,0-1 0,0 1 0,0 0 0,0 0 0,-1-1 0,1 1 0,0 0 0,0 0 0,-1 0 0,1 0 0,-1 0 0,1 0 0,-1 1 1,1-1-1,-1 1 0,0-1 0,1 1 0,-1-1 0,0 1 0,1 0 0,-1 0 0,-2-1 0,-1 2 32,1-1-1,-1 0 1,1 1 0,0 0 0,-1 0-1,1 0 1,0 1 0,0-1 0,0 1-1,0 0 1,0 0 0,0 1 0,0-1 0,1 1-1,-1-1 1,-5 7 0,4-3-32,1-1 1,0 0 0,0 1-1,0 0 1,0 0-1,1 0 1,0 0-1,1 1 1,-1-1 0,1 1-1,0 0 1,1-1-1,0 1 1,0 0 0,0 0-1,1 0 1,0 0-1,1 11 1,0-16-33,0 0 0,0 0 0,0-1-1,0 1 1,0 0 0,1-1 0,-1 1 0,0-1 0,1 0 0,-1 1 0,1-1-1,0 0 1,-1 0 0,1 0 0,0 0 0,0 0 0,0 0 0,0 0 0,-1-1-1,1 1 1,0-1 0,0 1 0,0-1 0,3 0 0,53 1-2381,-54-1 2002,7-1-1220,0 0-1,-1-1 1,1-1-1,-1 1 1,0-2 0,16-6-1,21-12-8422</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6.413"/>
    </inkml:context>
    <inkml:brush xml:id="br0">
      <inkml:brushProperty name="width" value="0.025" units="cm"/>
      <inkml:brushProperty name="height" value="0.025" units="cm"/>
    </inkml:brush>
  </inkml:definitions>
  <inkml:trace contextRef="#ctx0" brushRef="#br0">199 1 17873,'0'0'3491,"-12"0"-245,-4 1-2505,0 1 0,0 0 1,1 2-1,-17 4 0,26-6-630,-1 1 0,0-1 0,0 1-1,1 0 1,0 0 0,-1 1 0,1 0 0,1 0 0,-1 1 0,0-1 0,1 1 0,0 0-1,-6 8 1,11-12-122,0-1-1,-1 0 0,1 0 0,0 1 0,0-1 1,0 0-1,0 0 0,0 1 0,0-1 1,0 0-1,0 0 0,-1 1 0,1-1 1,0 0-1,0 1 0,0-1 0,0 0 1,0 0-1,1 1 0,-1-1 0,0 0 1,0 1-1,0-1 0,0 0 0,0 0 1,0 1-1,0-1 0,0 0 0,1 0 1,-1 1-1,0-1 0,0 0 0,0 0 1,0 0-1,1 1 0,-1-1 0,0 0 1,1 0-1,15 5-408,28-4-665,-34-1 448,28 1-1114,75 4-1567,-94-4 3661,1 2-1,-2 1 1,32 9-1,-49-13-278,0 0 0,-1 0 1,1 1-1,0-1 0,0 0 0,-1 0 0,1 1 1,0-1-1,-1 0 0,1 1 0,-1-1 0,1 1 1,0-1-1,-1 1 0,1-1 0,-1 1 0,1 0 1,-1-1-1,1 1 0,-1-1 0,0 1 0,1 0 0,-1-1 1,0 1-1,1 0 0,-1 0 0,0-1 0,0 1 1,0 0-1,0 0 0,0-1 0,0 1 0,0 0 1,0 0-1,0-1 0,0 1 0,0 0 0,0 0 1,0-1-1,-1 1 0,1 0 0,0 0 0,-1-1 1,1 1-1,0 0 0,-1-1 0,1 1 0,-1-1 1,1 1-1,-1 0 0,1-1 0,-1 1 0,1-1 1,-1 0-1,0 1 0,1-1 0,-1 1 0,0-1 1,0 1-1,-41 27 2639,22-17-2262,1-1-1,-2 0 1,0-2-1,0 0 1,-28 5-1,49-13-453,0 0 0,1 0 0,-1-1 0,0 1 0,0 0 0,0 0 0,0-1 0,1 1 0,-1 0 0,0 0-1,0-1 1,0 1 0,0 0 0,0-1 0,0 1 0,0 0 0,0 0 0,0-1 0,0 1 0,0 0 0,0-1 0,0 1 0,0 0 0,0 0 0,0-1 0,0 1 0,0 0 0,0-1 0,0 1 0,-1 0-1,1 0 1,0-1 0,0 1 0,0 0 0,0 0 0,-1-1 0,1 1 0,0 0 0,0 0 0,0 0 0,-1-1 0,1 1 0,0 0 0,0 0 0,-1 0 0,1 0 0,0 0 0,-1 0 0,1-1 0,0 1 0,0 0-1,-1 0 1,1 0 0,0 0 0,-1 0 0,1 0 0,0 0 0,-1 0 0,1 0 0,0 0 0,0 1 0,-1-1 0,9-7-1473,0 0 0,0 0 0,0 1-1,1 0 1,0 1 0,13-6 0,-11 5-384,29-15-5278</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6.756"/>
    </inkml:context>
    <inkml:brush xml:id="br0">
      <inkml:brushProperty name="width" value="0.025" units="cm"/>
      <inkml:brushProperty name="height" value="0.025" units="cm"/>
    </inkml:brush>
  </inkml:definitions>
  <inkml:trace contextRef="#ctx0" brushRef="#br0">236 13 6022,'0'0'18903,"-14"-3"-17627,6 1-1112,2 0-77,-1 0-1,1 1 1,-1 0 0,0 0 0,0 1-1,1 0 1,-1 0 0,0 0 0,1 1-1,-1 0 1,0 0 0,-11 4 0,2 2 150,2-3-1,1 2 0,0-1 1,0 2-1,1 0 0,-18 13 1,29-20-232,1 0 0,0 0 0,0 0 1,-1 0-1,1 0 0,0 1 0,0-1 1,0 0-1,-1 0 0,1 0 0,0 0 1,0 1-1,0-1 0,0 0 0,-1 0 1,1 1-1,0-1 0,0 0 0,0 0 1,0 1-1,0-1 0,0 0 0,0 0 1,0 1-1,0-1 0,0 0 0,0 1 1,0-1-1,0 0 0,0 0 0,0 1 1,0-1-1,0 0 0,0 1 1,0-1-1,0 0 0,0 0 0,0 1 1,0-1-1,1 0 0,-1 0 0,0 1 1,15 4 8,27-4-525,-37-1 322,114-2-2749,0-1 3474,-119 3-502,1 0-1,-1 0 0,1 0 1,-1 0-1,0 0 0,1 0 1,-1 0-1,1 0 0,-1 0 1,1 0-1,-1 0 0,0 0 1,1 1-1,-1-1 0,1 0 1,-1 0-1,0 0 0,1 1 1,-1-1-1,1 0 0,-1 0 1,0 1-1,1-1 0,-1 0 1,0 1-1,0-1 0,1 0 1,-1 1-1,0-1 0,0 0 1,0 1-1,1-1 0,-1 1 1,0-1-1,0 1 0,-6 17 768,-20 14 348,13-20-779,-1-1 0,0 0 0,-1-1 0,0-1 0,-1 0 1,0-1-1,0-1 0,-30 9 0,34-16-3809,12 0 3282,0 0 1,0 0-1,0 0 1,0-1 0,0 1-1,-1 0 1,1 0-1,0-1 1,0 1-1,0 0 1,0 0 0,0-1-1,0 1 1,0 0-1,0 0 1,0-1-1,0 1 1,0 0 0,0 0-1,0-1 1,0 1-1,0 0 1,0 0-1,0-1 1,0 1-1,1 0 1,-1 0 0,0 0-1,0-1 1,0 1-1,0 0 1,0 0-1,1 0 1,-1-1 0,0 1-1,0 0 1,0 0-1,1 0 1,-1 0-1,0 0 1,1-1 0,11-10-6587</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7.112"/>
    </inkml:context>
    <inkml:brush xml:id="br0">
      <inkml:brushProperty name="width" value="0.025" units="cm"/>
      <inkml:brushProperty name="height" value="0.025" units="cm"/>
    </inkml:brush>
  </inkml:definitions>
  <inkml:trace contextRef="#ctx0" brushRef="#br0">26 149 18321,'0'0'6791,"9"-5"-4063,-4 3-2333,7-4 112,0 0 1,-1-1-1,13-10 1,-22 16-432,1-1 0,-1 0 0,0 1 1,0-1-1,0 0 0,0-1 0,0 1 1,0 0-1,0 0 0,-1-1 0,1 1 1,-1-1-1,0 1 0,0-1 0,0 0 0,0 0 1,0 1-1,-1-1 0,1 0 0,-1 0 1,1 0-1,-1 0 0,-1-4 0,1 6-56,-1-1-1,0 1 0,0 0 0,0 0 1,0 0-1,-1 0 0,1 0 1,0 1-1,0-1 0,-1 0 0,1 0 1,0 1-1,-1-1 0,1 1 1,0-1-1,-1 1 0,1 0 0,-1-1 1,1 1-1,-1 0 0,1 0 0,0 0 1,-1 0-1,1 0 0,-1 1 1,-1-1-1,-42 9 133,41-7-152,0 1 0,0 0 0,0 0 0,1 0 0,-1 0 0,1 1 0,-1-1 0,1 1 0,0 0 0,-3 5 0,6-8 0,-1 0 0,0 0 0,0 0 0,1 0 0,-1 0 0,1 0 0,-1 0 0,1 0 0,-1 0 0,1 1 0,0-1 0,0 0 0,-1 0 0,1 0 0,0 1 0,0-1 0,0 0 0,0 0 0,0 1 0,1-1 0,-1 0 0,0 0 0,1 0 0,-1 1 0,0-1 0,1 0 0,0 0 0,-1 0 0,1 0 0,-1 0 0,1 0 0,0 0 0,0 0 0,0 0 0,0 0 0,0-1 0,-1 1 0,1 0 0,1 0 0,-1-1 0,0 1 0,0-1 0,0 1 0,2 0 0,22 6-164,1 0 0,1-2 0,-1 0 1,33 0-1,46 8-197,-104-13 367,-1 0 0,1 0 0,-1 0 0,1 0 0,-1 0 0,1 0 0,-1 0 0,1 0 0,-1 0 0,1 0 0,-1 0 0,1-1 0,-1 1 0,1 0 0,-1 0 0,1 0 0,-1-1 0,1 1 0,-1 0 0,0-1 0,1 1 0,-1 0 0,0-1 0,1 1 0,-1-1 0,0 1 0,1 0 0,-1-1 0,0 1 0,0-1 0,1 1 0,-1-1 0,0 1 0,0-1 0,0 0 0,2-27 396,-12-30 160,3 41-562,5 14 0,0 0 0,1-1 0,-1 0 0,1 1 0,0-1 0,0 0 0,0 1 0,0-1 0,1 0 0,-1 0 0,1 0 0,1-5 0,4 8-36,0 1 0,0-1 0,0 1 1,0 1-1,1-1 0,8 3 0,56 8-7454,-27-7-1521</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7.723"/>
    </inkml:context>
    <inkml:brush xml:id="br0">
      <inkml:brushProperty name="width" value="0.025" units="cm"/>
      <inkml:brushProperty name="height" value="0.025" units="cm"/>
    </inkml:brush>
  </inkml:definitions>
  <inkml:trace contextRef="#ctx0" brushRef="#br0">213 52 14125,'0'0'10779,"-7"-9"-8329,4 6-2338,0-1 0,-1 1 0,1-1 0,-1 1 0,0 0-1,0 0 1,0 1 0,0-1 0,0 1 0,-1 0 0,1 0 0,-1 0 0,1 1 0,-1-1 0,0 1 0,1 0 0,-1 1 0,0-1 0,0 1-1,0 0 1,1 0 0,-1 1 0,0-1 0,0 1 0,0 0 0,1 0 0,-1 1 0,1-1 0,-9 5 0,13-6-114,-7 3-24,1 0 0,1 0 0,-1 0 0,0 1 0,1 0 0,0 0 0,-1 0 0,2 0 0,-1 1-1,-6 8 1,63-10-1612,-34-3 1537,-1 1 0,1 0 0,0 1 0,-1 2 0,1-1 0,-1 2 0,0 0 0,0 2 1,27 13-1,-43-20 97,1 1 0,0 0 0,-1 0 1,1 0-1,0 0 0,-1 0 0,1 0 0,-1 0 1,0 0-1,1 1 0,-1-1 0,0 1 1,0-1-1,0 1 0,0-1 0,0 1 1,0-1-1,0 1 0,0 0 0,-1 0 0,1 0 1,0 2-1,-1-2 21,-1 0 0,1-1 1,-1 1-1,0 0 0,0-1 0,1 1 1,-1-1-1,0 1 0,0-1 0,0 1 1,0-1-1,-1 0 0,1 0 0,0 1 1,-1-1-1,1 0 0,0 0 1,-1 0-1,-1 1 0,-11 5 179,-1 0 0,0 0 0,-29 7 0,39-12-181,-16 4 4,1 0 0,-1-1 0,-1-2 0,-30 3 1,52-6-72,-1 0 0,1 0 1,0 0-1,-1 0 1,1 0-1,0 0 0,-1 0 1,1 0-1,0 0 1,-1 0-1,1 0 0,-1 0 1,1 0-1,0 0 0,-1-1 1,1 1-1,0 0 1,0 0-1,-1 0 0,1-1 1,0 1-1,-1 0 0,1 0 1,0-1-1,0 1 1,-1 0-1,1 0 0,0-1 1,0 1-1,0 0 0,-1-1 1,1 1-1,0 0 1,0-1-1,0 1 0,0 0 1,0-1-1,0 1 1,0 0-1,0-1 0,7-18-2217,18-13-2437,7 0-1326</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38.972"/>
    </inkml:context>
    <inkml:brush xml:id="br0">
      <inkml:brushProperty name="width" value="0.025" units="cm"/>
      <inkml:brushProperty name="height" value="0.025" units="cm"/>
    </inkml:brush>
  </inkml:definitions>
  <inkml:trace contextRef="#ctx0" brushRef="#br0">60 27 17905,'0'0'5360,"-4"9"-3727,-8 22-907,2 0-1,1 1 1,1 0-1,2 1 1,1-1-1,2 1 1,1 0-1,1 0 1,6 50-1,7-29-407,-11-52-306,0 1 0,-1-1 0,1 1 0,0-1 0,0 1 0,0-1 0,0 0 0,1 1 0,-1-1 0,1 0 0,-1 0 0,1 0 0,0 0 0,0 0 0,0 0 0,0-1 0,4 4 0,-5-5-11,-1-1 1,0 1-1,1 0 0,-1 0 1,1 0-1,-1 0 0,0-1 1,1 1-1,-1 0 0,1-1 1,-1 1-1,0 0 0,1 0 1,-1-1-1,0 1 0,0-1 1,1 1-1,-1 0 0,0-1 1,0 1-1,0 0 0,1-1 1,-1 1-1,0-1 0,0 1 1,0-1-1,0 1 0,0 0 1,0-1-1,0 1 0,0-1 1,0 1-1,0-1 0,0 0 1,0-21 29,0 19-29,1-29-2,0 22 0,0-1 0,-1 1 0,0-1 0,0 1 0,-2-1 0,1 1 0,-1 0 0,-1 0 0,-4-13 0,7 23-2,0 1-1,0-1 1,0 0 0,0 0 0,0 0-1,-1 0 1,1 0 0,0 0-1,0 0 1,0 0 0,0 1 0,0-1-1,-1 0 1,1 0 0,0 0-1,0 0 1,0 0 0,0 0 0,0 0-1,-1 0 1,1 0 0,0 0-1,0 0 1,0 0 0,0 0 0,-1 0-1,1 0 1,0 0 0,0 0-1,0 0 1,0 0 0,0 0 0,-1 0-1,1-1 1,6 21-110,-2-15 107,1 0 0,0 0 1,-1-1-1,2 0 0,-1 0 1,0 0-1,1-1 0,0 0 1,0 0-1,0 0 0,0-1 0,0 1 1,0-2-1,1 1 0,-1-1 1,1 0-1,-1 0 0,1 0 1,13-2-1,-11 1 19,0 0 0,0-1 0,0 0 0,0-1 0,0 0 0,0 0 0,0-1-1,0 0 1,-1 0 0,1-1 0,-1 0 0,0-1 0,13-10 0,-16 10-9,0 0 0,-1 0 0,0 0 0,0-1 0,0 0 1,0 1-1,-1-1 0,0-1 0,0 1 0,-1 0 0,0-1 0,0 1 0,0-1 0,-1 0 0,0 0 0,-1 1 0,1-12 0,-1 18-5,0-1 0,0 1 0,0-1 0,0 1 0,0-1 0,0 1 0,0-1 0,0 1 0,0-1 0,0 1 0,0-1 0,0 1 0,-1-1 0,1 1 0,0-1 0,0 1 0,0-1 0,-1 1 0,1-1 0,0 1 0,-1-1 0,1 1 0,0 0 0,-1-1 0,1 1 0,-1 0 0,1-1 0,0 1 0,-1 0 0,1 0 0,-1-1 0,1 1 0,-1 0 0,1 0 0,-1 0 0,1-1 0,-1 1 0,1 0 0,-1 0 0,1 0 0,-1 0 0,1 0 0,-1 0 0,1 0 0,-1 0 0,0 1 0,1-1 0,-1 0 0,1 0 0,-1 0 0,1 0 0,0 1 0,-2-1 0,0 1 0,-1 1 0,1-1 0,-1 1 0,1-1 0,0 1 0,-1 0 0,1-1 0,0 1 0,-3 4 0,-2 5 0,0 0 0,0 1 0,1-1 0,0 1 0,1 1 0,0-1 0,1 1 0,1 0 0,0 0 0,1 0 0,-2 25 0,4-36 0,0-1 0,0 0 0,1 1 0,-1-1 0,0 1 0,0-1 0,1 0 0,-1 0 0,1 1 0,-1-1 0,1 0 0,0 0 0,0 1 0,-1-1 0,1 0 0,0 0 0,0 0 0,0 0 0,0 0 0,0 0 0,0 0 0,0-1 0,1 1 0,-1 0 0,2 0 0,1 1 0,1 0 0,0-1 0,-1 0 0,1 0 0,-1 0 0,1-1 0,9 0 0,0 0 0,-1-1 0,1-1 0,-1 0 0,26-8 0,-19 1 0,-1 0 0,0-1 0,0-1 0,-1 0 0,-1-2 0,0 0 0,0-1 0,-1 0 0,21-27 0,-27 30 0,0-2 0,-1 1 0,-1-2 0,0 1 0,-1-1 0,0 0 0,-1 0 0,-1-1 0,0 0 0,-1 0 0,0 0 0,-1 0 0,1-29 0,-4 43 0,0 0 0,1 0 0,-1 0 0,0 0 0,0 0 0,0 0 0,0 0 0,0 0 0,0 0 0,0 0 0,0 0 0,-1 0 0,1 0 0,0 0 0,-1 0 0,1 0 0,0 0 0,-1 0 0,1 0 0,-1 0 0,0 0 0,1 0 0,-1 0 0,0 1 0,1-1 0,-1 0 0,0 1 0,0-1 0,0 0 0,0 1 0,1-1 0,-1 1 0,0-1 0,0 1 0,0 0 0,0-1 0,0 1 0,0 0 0,0 0 0,0-1 0,0 1 0,0 0 0,0 0 0,-1 0 0,1 0 0,0 1 0,0-1 0,0 0 0,0 0 0,0 1 0,0-1 0,0 0 0,0 1 0,0 0 0,-6 2 0,1 0 0,0 0 0,0 1 0,0 0 0,1 0 0,-1 1 0,-4 5 0,-9 9 0,2 1 0,0 1 0,-20 35 0,30-44 0,0 1 0,1 0 0,1 0 0,0 0 0,1 1 0,0 0 0,1-1 0,-2 21 0,5-32 0,0 0 0,0 1 0,0-1 0,0 1 0,0-1 0,0 0 0,1 1 0,-1-1 0,1 0 0,-1 0 0,1 1 0,0-1 0,0 0 0,0 0 0,0 0 0,1 0 0,-1 0 0,0 0 0,1 0 0,-1-1 0,1 1 0,0 0 0,1 1 0,1-1 0,0 0 0,0 0 0,0-1 0,0 1 0,0-1 0,0 0 0,0 0 0,1 0 0,-1-1 0,0 1 0,9-2 0,-1 1 0,1-1 0,-1-1 0,0 0 0,0-1 0,0-1 0,0 0 0,0 0 0,13-7 0,-7-1 0,0-1 0,0-1 0,-2 0 0,0-1 0,0-1 0,-1 0 0,19-28 0,-15 15 0,-1 0 0,-1-1 0,-1-1 0,12-35 0,-23 39 0,-5 27 0,0 0 0,-1-1 0,1 1 0,0 0 0,0 0 0,0 0 0,-1-1 0,1 1 0,0 0 0,0 0 0,-1 0 0,1 0 0,0 0 0,0 0 0,-1-1 0,1 1 0,0 0 0,-1 0 0,1 0 0,0 0 0,0 0 0,-1 0 0,1 0 0,0 0 0,-1 0 0,1 0 0,0 0 0,0 0 0,-1 0 0,1 1 0,0-1 0,-1 0 0,1 0 0,0 0 0,0 0 0,-1 0 0,1 1 0,0-1 0,0 0 0,0 0 0,-1 0 0,1 1 0,-37 34 0,25-21 0,0 0 0,2 2 0,-1-1 0,2 1 0,0 1 0,1-1 0,1 1 0,0 1 0,2-1 0,0 1 0,1 0 0,0 1 0,-1 29 0,5-46 0,0 0 0,0 0 0,0 0 0,1 1 0,-1-1 0,0 0 0,1 0 0,0 0 0,-1 0 0,1 0 0,0 0 0,0 0 0,0 0 0,0 0 0,1-1 0,-1 1 0,0 0 0,1-1 0,-1 1 0,1-1 0,3 3 0,-2-2 0,1 0 0,0-1 0,-1 1 0,1-1 0,0 0 0,0 0 0,0 0 0,0 0 0,0-1 0,0 0 0,5 0 0,1 0 0,1-1 0,-1 0 0,1-1 0,-1 0 0,0-1 0,0 0 0,0-1 0,15-7 0,-15 4 0,1 0 0,-1 0 0,-1-1 0,0 0 0,0-1 0,0 0 0,11-16 0,-16 19 0,0 1 0,-1-1 0,0 1 0,0-1 0,0 0 0,0 0 0,-1 0 0,0 0 0,-1-1 0,1 1 0,-1 0 0,-1-1 0,1 1 0,-1-1 0,0 1 0,-1-9 0,1 15 0,-1-1 0,1 0 0,0 0 0,0 0 0,-1 0 0,1 1 0,-1-1 0,1 0 0,-1 0 0,1 1 0,-1-1 0,1 0 0,-1 1 0,0-1 0,1 1 0,-1-1 0,0 1 0,1-1 0,-1 1 0,0-1 0,0 1 0,0-1 0,0 1 0,1 0 0,-1 0 0,0-1 0,0 1 0,0 0 0,0 0 0,0 0 0,1 0 0,-1 0 0,0 0 0,0 0 0,0 0 0,0 1 0,0-1 0,0 0 0,1 0 0,-3 2 0,-1-1 0,0 0 0,0 1 0,1 0 0,-1 0 0,0 0 0,1 0 0,-6 5 0,-4 4 0,2 2 0,0-1 0,0 1 0,-13 22 0,20-27 0,-1-1 0,1 1 0,1 0 0,-1 1 0,2-1 0,-1 1 0,1-1 0,0 1 0,1 0 0,-1 10 0,2-17 0,1 0 0,-1-1 0,1 1 0,0-1 0,-1 1 0,1 0 0,0-1 0,0 0 0,0 1 0,0-1 0,0 1 0,0-1 0,1 0 0,-1 0 0,0 0 0,1 0 0,-1 0 0,0 0 0,1 0 0,-1 0 0,1 0 0,0-1 0,-1 1 0,1-1 0,0 1 0,-1-1 0,1 1 0,0-1 0,-1 0 0,1 0 0,0 0 0,0 0 0,1-1 0,64-2 0,-47-1 0,0-1 0,-1-2 0,1 0 0,22-11 0,-24 9 0,1 1 0,-1 1 0,2 1 0,31-6 0,-51 11 0,1 1 0,-1 0 0,1 0 0,-1 0 0,1 0 0,-1 0 0,1 0 0,-1 0 0,1 0 0,-1 0 0,1 0 0,-1 0 0,0 0 0,1 1 0,-1-1 0,1 0 0,-1 0 0,1 0 0,-1 1 0,1-1 0,-1 0 0,0 1 0,1-1 0,-1 0 0,0 1 0,1-1 0,-1 0 0,0 1 0,1-1 0,-1 1 0,0-1 0,1 1 0,0 18 0,-1-17 0,-1-1 0,1 0 0,0 0 0,0 1 0,0-1 0,0 0 0,0 0 0,0 1 0,0-1 0,0 0 0,0 0 0,0 1 0,1-1 0,-1 0 0,0 0 0,1 1 0,-1-1 0,1 0 0,-1 0 0,1 0 0,0 0 0,0 0 0,-1 0 0,1 0 0,0 0 0,0 0 0,0 0 0,0-1 0,0 1 0,0 0 0,0 0 0,0-1 0,0 1 0,1-1 0,-1 1 0,2 0 0,21 5-1029,1 0-3857</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0.169"/>
    </inkml:context>
    <inkml:brush xml:id="br0">
      <inkml:brushProperty name="width" value="0.025" units="cm"/>
      <inkml:brushProperty name="height" value="0.025" units="cm"/>
    </inkml:brush>
  </inkml:definitions>
  <inkml:trace contextRef="#ctx0" brushRef="#br0">0 197 17713,'0'0'5413,"6"-12"-2856,0 3-2338,-1 0-1,2 0 1,-1 0-1,1 1 1,0 0 0,1 0-1,0 1 1,0 0-1,0 0 1,1 1 0,0 0-1,1 1 1,-1 0-1,1 0 1,0 1 0,0 0-1,0 1 1,1 0-1,11-2 1,-22 5-218,1 0-1,-1 0 1,1 0-1,-1 0 1,1 0-1,0 0 1,-1 1-1,1-1 1,-1 0-1,1 0 1,-1 0-1,1 0 1,-1 1 0,1-1-1,-1 0 1,1 0-1,-1 1 1,1-1-1,-1 1 1,1-1-1,-1 0 1,0 1-1,1-1 1,-1 1-1,1-1 1,-1 1-1,0-1 1,0 1 0,1-1-1,-1 1 1,0-1-1,0 2 1,0 23 59,-17 25 108,12-40-132,-20 51 162,23-57-166,1-1-1,0 1 0,0 0 1,1-1-1,-1 1 0,1 0 1,0 0-1,0 0 0,0-1 1,0 1-1,1 0 0,-1 0 1,1-1-1,1 6 0,0-8 21,0 1-1,0-1 0,-1 1 1,1-1-1,0 0 0,0 0 1,0 0-1,0 0 0,0 0 0,1 0 1,-1-1-1,0 1 0,0 0 1,0-1-1,1 0 0,-1 0 1,0 0-1,0 0 0,1 0 0,-1 0 1,3-1-1,51-8 555,-43 5-602,0-1 0,-1-1-1,1 0 1,-1-1 0,-1 0 0,1-1-1,-1-1 1,17-16 0,-21 18-5,-1 1 1,0-1-1,0 0 1,0 0-1,-1-1 1,0 0 0,-1 0-1,0 0 1,0 0-1,-1-1 1,0 1-1,0-1 1,-1 0-1,2-11 1,-4 20 0,0 0 0,0-1 0,0 1 0,0 0 0,0-1 0,1 1 0,-1-1 0,0 1 0,0 0 0,0-1 0,0 1 0,0 0 0,0-1 0,0 1 0,0 0 0,0-1 0,0 1 0,-1 0 0,1-1 0,0 1 0,0 0 0,0-1 0,0 1 0,0 0 0,-1-1 0,1 1 0,0 0 0,0-1 0,0 1 0,-1 0 0,1 0 0,0-1 0,-1 1 0,1 0 0,0 0 0,0 0 0,-1 0 0,1-1 0,-1 1 0,-12 10 0,-11 23 0,20-26 0,0 0 0,1 0 0,0 0 0,0 0 0,0 1 0,1-1 0,0 1 0,0-1 0,1 1 0,0 0 0,1 0 0,-1-1 0,2 15 0,0-21 0,0 0 0,0 0 0,0-1 0,-1 1 0,1 0 0,0 0 0,0-1 0,0 1 0,0 0 0,1-1 0,-1 1 0,0-1 0,0 1 0,0-1 0,0 1 0,1-1 0,-1 0 0,0 0 0,0 0 0,0 0 0,1 0 0,-1 0 0,0 0 0,0 0 0,1 0 0,-1 0 0,0-1 0,0 1 0,3-1 0,36-14 0,-28 7 0,0 0 0,-1-1 0,1-1 0,-2 0 0,1-1 0,14-20 0,-19 24 0,-1 0 0,0-1 0,-1 0 0,0 0 0,0 0 0,-1 0 0,0-1 0,0 1 0,-1-1 0,0 0 0,-1 0 0,1-10 0,-2 18 0,0 1 0,1-1 0,-1 1 0,0 0 0,0-1 0,0 1 0,0-1 0,0 1 0,0 0 0,0-1 0,0 1 0,0-1 0,0 1 0,-1 0 0,1-1 0,0 1 0,0-1 0,0 1 0,0 0 0,0-1 0,-1 1 0,1 0 0,0-1 0,0 1 0,-1 0 0,1-1 0,0 1 0,-1 0 0,1 0 0,0-1 0,-1 1 0,1 0 0,0 0 0,-1 0 0,1-1 0,0 1 0,-1 0 0,0 0 0,-15 10 0,-12 24 0,22-24 0,1 1 0,0 0 0,-6 19 0,11-27 0,-1-1 0,1 1 0,-1 0 0,1-1 0,0 1 0,0 0 0,0-1 0,0 1 0,0 0 0,2 3 0,-2-5 0,0 0 0,1 0 0,-1 0 0,1 0 0,-1 0 0,1 0 0,0-1 0,-1 1 0,1 0 0,0 0 0,0 0 0,0-1 0,-1 1 0,1-1 0,0 1 0,0 0 0,0-1 0,0 1 0,0-1 0,0 0 0,0 1 0,0-1 0,0 0 0,0 0 0,0 0 0,2 1 0,5-1 0,1 0 0,0-1 0,0 0 0,-1 0 0,1 0 0,0-1 0,-1-1 0,0 1 0,1-1 0,-1-1 0,0 0 0,-1 0 0,1 0 0,-1-1 0,0 0 0,0-1 0,0 1 0,-1-1 0,1 0 0,-2-1 0,1 0 0,-1 0 0,0 0 0,8-15 0,-13 21 0,1 1 0,-1-1 0,0 1 0,0-1 0,1 1 0,-1-1 0,0 0 0,0 1 0,0-1 0,1 1 0,-1-1 0,0 0 0,0 1 0,0-1 0,0 1 0,0-1 0,0 0 0,-1 1 0,1-1 0,0 1 0,0-1 0,0 0 0,0 1 0,-1-1 0,1 0 0,-13 5 0,-11 16 0,19-16 0,0 1 0,1 0 0,0 0 0,0 0 0,0 0 0,1 1 0,0-1 0,0 1 0,0 0 0,0 0 0,1 0 0,0 0 0,1 1 0,-1-1 0,0 9 0,2-14 0,1-1 0,-1 1 0,1 0 0,-1 0 0,1 0 0,-1 0 0,1-1 0,-1 1 0,1 0 0,-1-1 0,1 1 0,0 0 0,0-1 0,-1 1 0,1-1 0,0 1 0,0-1 0,-1 1 0,1-1 0,0 0 0,0 1 0,0-1 0,0 0 0,0 0 0,0 0 0,0 1 0,0-1 0,-1 0 0,1 0 0,2-1 0,36 1 0,-30 0 0,3-2 0,-1 0 0,0 0 0,0-1 0,0 0 0,0-1 0,13-6 0,-14 5 0,0 1 0,0 0 0,1 1 0,-1 0 0,1 1 0,21-3 0,-31 6 0,0-1 0,0 0 0,0 0 0,0 1 0,0-1 0,0 1 0,0-1 0,0 1 0,0-1 0,0 1 0,0-1 0,0 1 0,0 0 0,-1 0 0,1-1 0,0 1 0,0 0 0,-1 0 0,1 0 0,-1 0 0,1 0 0,0 2 0,0-2 0,-1 0 0,1 0 0,0 1 0,0-1 0,0 0 0,-1 0 0,1 0 0,0 0 0,1 0 0,-1 0 0,0 0 0,0 0 0,0 0 0,0-1 0,1 1 0,0 0 0,37 3-2549,-31-4 799,1-1 1,0 0 0,0-1-1,13-3 1,4-6-6686</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0.714"/>
    </inkml:context>
    <inkml:brush xml:id="br0">
      <inkml:brushProperty name="width" value="0.025" units="cm"/>
      <inkml:brushProperty name="height" value="0.025" units="cm"/>
    </inkml:brush>
  </inkml:definitions>
  <inkml:trace contextRef="#ctx0" brushRef="#br0">113 216 11979,'0'0'17462,"-11"-6"-16896,5 3-504,4 2-26,0-1 0,0 1-1,0-1 1,0 1 0,0 0 0,0 0 0,0 0-1,0 0 1,-1 0 0,1 1 0,0-1-1,-1 1 1,1-1 0,0 1 0,-1 0 0,1 0-1,-1 0 1,1 0 0,0 0 0,-1 1-1,1-1 1,-1 1 0,1 0 0,0-1 0,0 1-1,-1 0 1,1 0 0,0 1 0,0-1-1,0 0 1,0 1 0,0-1 0,1 1 0,-1-1-1,0 1 1,1 0 0,-1 0 0,-1 2-1,2-3-11,0 1 0,0-1 0,0 1 0,0-1 0,0 1 0,0 0 0,0-1 0,1 1 0,-1 0 0,0 0-1,1-1 1,0 1 0,-1 0 0,1 0 0,0 0 0,0 0 0,0 0 0,0-1 0,0 1 0,1 2 0,0-3-15,-1 0 1,1 0 0,0 1 0,0-1-1,0 0 1,0-1 0,0 1 0,0 0 0,0 0-1,0 0 1,0-1 0,0 1 0,1 0-1,-1-1 1,0 1 0,0-1 0,1 1-1,-1-1 1,0 0 0,0 0 0,2 1-1,5-1-8,-1 1 0,0-1 0,1-1 0,-1 1 0,0-1 0,0-1 0,1 1 0,-1-1 0,8-3-1,-3-1 27,0-1-1,-1 0 0,0 0 0,0-1 0,0-1 1,-1 0-1,0 0 0,-1-1 0,0 0 1,-1-1-1,0 0 0,0 0 0,-1-1 0,-1 0 1,0 0-1,-1 0 0,0-1 0,0 0 0,-2 0 1,0 0-1,3-26 0,-6 39-26,0-1 0,0 1 0,0 0 0,1 0 0,-1-1 0,-1 1 0,1 0 0,0 0 0,0-1 0,0 1 0,0 0 0,0-1 0,0 1 0,0 0 0,0 0 0,0-1 0,0 1 0,-1 0 0,1 0 0,0 0 0,0-1 0,0 1 0,0 0 0,-1 0 0,1 0 0,0-1 0,0 1 0,-1 0 0,1 0 0,0 0 0,0 0 0,-1 0 0,1 0 0,0-1 0,0 1 0,-1 0 0,1 0 0,0 0 0,0 0 0,-1 0 0,1 0 0,0 0 0,0 0 0,-1 0 0,1 0 0,0 0 0,-1 1 0,1-1 0,0 0 0,0 0 0,-1 0 0,1 0 0,0 0 0,0 0 0,-1 0 0,1 1 0,0-1 0,0 0 0,-16 12 0,8-2 0,0 0 0,1 1 0,0 0 0,0 0 0,1 0 0,1 1 0,0 0 0,0 0 0,2 0 0,-1 1 0,1-1 0,1 1 0,0 0 0,1 0 0,1 0 0,0 0 0,1 13 0,1-23 0,-1 0 0,1 1 0,-1-1 0,1 0 0,0 0 0,0-1 0,0 1 0,1 0 0,-1-1 0,1 1 0,-1-1 0,1 0 0,0 1 0,0-2 0,0 1 0,0 0 0,0 0 0,0-1 0,1 0 0,-1 0 0,0 0 0,1 0 0,-1 0 0,1-1 0,-1 1 0,1-1 0,3 0 0,10 1 0,0 0 0,1-1 0,-1-1 0,19-4 0,-24 3 0,-1-1 0,1-1 0,-1 1 0,13-8 0,-20 10 0,-1-1 0,1 1 0,-1-1 0,0 0 0,0 0 0,0 0 0,0-1 0,0 1 0,0-1 0,-1 1 0,1-1 0,-1 0 0,0 0 0,0 0 0,0 0 0,0-1 0,2-4 0,-4 7 0,0 0 0,0 1 0,0-1 0,0 0 0,0 0 0,-1 0 0,1 0 0,0 0 0,0 0 0,0 1 0,-1-1 0,1 0 0,-1 0 0,1 0 0,0 1 0,-1-1 0,1 0 0,-1 0 0,0 1 0,1-1 0,-1 1 0,0-1 0,1 0 0,-1 1 0,0-1 0,1 1 0,-1-1 0,0 1 0,0 0 0,0-1 0,0 1 0,1 0 0,-1 0 0,0-1 0,0 1 0,0 0 0,0 0 0,0 0 0,0 0 0,1 0 0,-1 0 0,0 1 0,0-1 0,0 0 0,-1 1 0,-2-1 0,0 0 0,0 1 0,0-1 0,1 1 0,-1 0 0,0 0 0,1 0 0,-1 1 0,1-1 0,-5 3 0,6-2 1,0 0 1,0 0-1,0-1 0,0 1 0,0 1 1,0-1-1,0 0 0,0 0 1,1 1-1,0-1 0,-1 1 0,1-1 1,0 1-1,0 0 0,0-1 1,0 1-1,1 0 0,-1 0 0,1-1 1,0 1-1,0 0 0,0 0 0,0 0 1,0 0-1,1 4 0,1-4-32,-1-1 0,0 1 0,1-1 0,-1 1 0,1-1 0,0 0 0,0 0 0,0 0 0,0 0 0,0 0 0,0-1 0,0 1 0,1-1 0,-1 1 0,1-1-1,-1 0 1,1 0 0,-1 0 0,1 0 0,0 0 0,-1 0 0,1-1 0,0 0 0,0 1 0,5-1 0,-7 0-750,5 0-116,-4-11-15036</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1.056"/>
    </inkml:context>
    <inkml:brush xml:id="br0">
      <inkml:brushProperty name="width" value="0.025" units="cm"/>
      <inkml:brushProperty name="height" value="0.025" units="cm"/>
    </inkml:brush>
  </inkml:definitions>
  <inkml:trace contextRef="#ctx0" brushRef="#br0">0 5 20403,'0'0'7752,"67"-5"-7048,-24 13-576,5 8-320,1 0-2082,0 1-3491,3-2-5574</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1.412"/>
    </inkml:context>
    <inkml:brush xml:id="br0">
      <inkml:brushProperty name="width" value="0.025" units="cm"/>
      <inkml:brushProperty name="height" value="0.025" units="cm"/>
    </inkml:brush>
  </inkml:definitions>
  <inkml:trace contextRef="#ctx0" brushRef="#br0">62 0 9545,'0'0'22485,"-5"57"-22132,5-27-257,0 5-513,5 2-1857,3-2-2691,-1 3-3138</inkml:trace>
  <inkml:trace contextRef="#ctx0" brushRef="#br0" timeOffset="1">5 572 15278,'0'0'13069,"-5"47"-39142</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3.555"/>
    </inkml:context>
    <inkml:brush xml:id="br0">
      <inkml:brushProperty name="width" value="0.025" units="cm"/>
      <inkml:brushProperty name="height" value="0.025" units="cm"/>
    </inkml:brush>
  </inkml:definitions>
  <inkml:trace contextRef="#ctx0" brushRef="#br0">1 1 13196,'0'0'13261,"0"77"-10955,0-37-1057,0 3-384,0 5-480,0-3-225,0-3-128,0-6-32,0-6-673,6-7-512,-1-12-993,0-11-2370,0 0-3204</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3.915"/>
    </inkml:context>
    <inkml:brush xml:id="br0">
      <inkml:brushProperty name="width" value="0.025" units="cm"/>
      <inkml:brushProperty name="height" value="0.025" units="cm"/>
    </inkml:brush>
  </inkml:definitions>
  <inkml:trace contextRef="#ctx0" brushRef="#br0">7 0 19795,'0'0'11627,"-6"23"-14766,29-19-801,8-3-1313,-1-1-3171</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4.245"/>
    </inkml:context>
    <inkml:brush xml:id="br0">
      <inkml:brushProperty name="width" value="0.025" units="cm"/>
      <inkml:brushProperty name="height" value="0.025" units="cm"/>
    </inkml:brush>
  </inkml:definitions>
  <inkml:trace contextRef="#ctx0" brushRef="#br0">87 1 96,'0'0'30835,"-8"7"-30702,-2 0-129,6-5-30,0 1 0,1-1 0,0 1 0,0-1 0,-1 1 0,1 0 0,1 0 0,-1 0 0,-2 5 0,4-7-195,1 0 1,-1 0-1,1 0 1,-1 1 0,1-1-1,0 0 1,-1 1-1,1-1 1,0 0-1,0 0 1,0 1-1,0-1 1,0 0 0,1 1-1,-1-1 1,0 0-1,0 1 1,1-1-1,-1 0 1,1 0-1,-1 1 1,1-1 0,0 0-1,-1 0 1,1 0-1,1 1 1,27 30-844,-20-24 633,5 7 145,0 0 1,17 25-1,-27-34 643,0-1 0,-1 1 0,0 0 0,0 0 0,-1 1 0,0-1 0,0 0 0,0 1 0,-1 0 0,0-1 0,0 11 0,-1-16-304,0 0-1,0 0 1,0-1-1,0 1 1,0 0 0,-1 0-1,1 0 1,0-1 0,-1 1-1,1 0 1,0-1-1,-1 1 1,1 0 0,-1-1-1,1 1 1,-1 0 0,0-1-1,1 1 1,-1-1-1,0 1 1,1-1 0,-1 1-1,0-1 1,1 0-1,-1 1 1,-1-1 0,-30 6 1948,23-6-1575,1-1 0,-1 0 0,1 0 1,-1 0-1,-8-3 0,13 2-741,0 1-1,1-1 1,-1 0-1,1 0 1,0 0 0,-1 0-1,1-1 1,0 1 0,0-1-1,0 0 1,1 0-1,-1 0 1,1 0 0,-1 0-1,1 0 1,0-1-1,1 1 1,-3-6 0,3 7-36,1-1 0,-1 0 1,1 1-1,0-1 0,0 0 0,0 1 1,0-1-1,0 0 0,0 0 1,1 1-1,0-1 0,-1 1 0,1-1 1,0 0-1,0 1 0,0-1 1,1 1-1,-1 0 0,0-1 0,1 1 1,0 0-1,-1 0 0,1 0 1,0 0-1,0 0 0,0 1 0,3-3 1,20-15-8886</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4.586"/>
    </inkml:context>
    <inkml:brush xml:id="br0">
      <inkml:brushProperty name="width" value="0.025" units="cm"/>
      <inkml:brushProperty name="height" value="0.025" units="cm"/>
    </inkml:brush>
  </inkml:definitions>
  <inkml:trace contextRef="#ctx0" brushRef="#br0">134 1 19827,'0'0'9561,"-5"12"-8291,-4 9-997,2 1-1,1 0 0,0 1 0,2-1 1,0 1-1,0 29 0,4-41-302,1 0-1,0 0 1,0 0-1,1 0 1,1 0 0,0 0-1,7 17 1,1-7-1286,0 0 0,22 29 1,-23-31-6516,-24-28 1594,-8-12 3513,6 6 5433,-20-20 1623,25 27-2820,1-2 1,0 1-1,1-2 1,-1 1-1,2-1 0,0 0 1,-10-19-1,18 29-1462,-1 1 0,1-1-1,0 0 1,-1 0-1,1 0 1,0 0 0,0 1-1,0-1 1,0 0-1,-1 0 1,1 0-1,0 0 1,1 0 0,-1 0-1,0 1 1,0-1-1,0 0 1,0 0 0,1 0-1,-1 0 1,0 1-1,1-1 1,-1 0-1,1 0 1,-1 1 0,1-1-1,-1 0 1,1 0-1,0 1 1,-1-1 0,1 1-1,0-1 1,-1 1-1,1-1 1,0 1 0,0-1-1,-1 1 1,1 0-1,0-1 1,0 1-1,0 0 1,0 0 0,-1-1-1,3 1 1,48-3-509,-36 3 384,16-1-1281,32-1-5760,-11-1-5301</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5.193"/>
    </inkml:context>
    <inkml:brush xml:id="br0">
      <inkml:brushProperty name="width" value="0.025" units="cm"/>
      <inkml:brushProperty name="height" value="0.025" units="cm"/>
    </inkml:brush>
  </inkml:definitions>
  <inkml:trace contextRef="#ctx0" brushRef="#br0">0 1 19442,'0'0'4175,"3"10"-2296,5 43-626,-2 0 1,-2 101-1,0 9 528,3-134-1366,-7-29-402,0 0 0,1 1 0,-1-1 0,0 0 0,0 0 1,1 0-1,-1 0 0,0 0 0,0 0 0,1 1 0,-1-1 1,0 0-1,1 0 0,-1 0 0,0 0 0,0 0 0,1 0 0,-1 0 1,0 0-1,1 0 0,-1 0 0,0 0 0,0-1 0,1 1 0,-1 0 1,0 0-1,0 0 0,1 0 0,-1 0 0,0 0 0,0-1 0,1 1 1,-1 0-1,0 0 0,0 0 0,1-1 0,-1 1 0,0 0 1,0 0-1,0-1 0,0 1 0,0 0 0,1-1 0,2-4 110,1-1 0,-1 0 0,-1 0-1,1 0 1,3-11 0,26-121-123,12-38 0,-43 169 0,1 1 0,1 0 0,0 0 0,-1 0 0,2 0 0,-1 1 0,5-7 0,-6 10 0,-1 1 0,1-1 0,0 1 0,0-1 0,0 1 0,0-1 0,0 1 0,0 0 0,0 0 0,1 0 0,-1 0 0,0 1 0,1-1 0,-1 0 0,0 1 0,1 0 0,-1 0 0,1-1 0,-1 1 0,0 1 0,6-1 0,-7 1 0,0-1 0,0 0 0,0 1 0,1-1 0,-1 1 0,0-1 0,0 1 0,0 0 0,0 0 0,0-1 0,0 1 0,0 0 0,0 0 0,0 0 0,0 0 0,-1 0 0,1 0 0,0 0 0,0 0 0,-1 0 0,1 0 0,-1 0 0,1 1 0,-1-1 0,0 0 0,1 0 0,-1 1 0,0-1 0,0 0 0,0 0 0,0 1 0,0-1 0,0 0 0,0 1 0,0-1 0,-1 0 0,1 0 0,-1 2 0,1 0 0,-1 1 0,0-1 0,0 1 0,0-1 0,0 1 0,-1-1 0,1 0 0,-1 0 0,0 1 0,0-1 0,0-1 0,-5 6 0,0-3-500,-1 1-1,0-1 1,0-1 0,-12 5 0,11-5-646,0-1 0,0 0 0,-1 0 0,1-1 1,-1-1-1,-16 2 0,44-3-6130,9 0-2376</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6.066"/>
    </inkml:context>
    <inkml:brush xml:id="br0">
      <inkml:brushProperty name="width" value="0.025" units="cm"/>
      <inkml:brushProperty name="height" value="0.025" units="cm"/>
    </inkml:brush>
  </inkml:definitions>
  <inkml:trace contextRef="#ctx0" brushRef="#br0">107 335 18129,'0'0'14045,"-9"2"-13815,3 0-214,1 0 0,0 0-1,-1 1 1,1-1 0,0 1 0,0 0-1,1 1 1,-1-1 0,1 1 0,-1 0 0,1 0-1,0 1 1,1-1 0,-1 1 0,1-1 0,0 1-1,0 0 1,0 1 0,1-1 0,0 0-1,0 1 1,-2 8 0,3-13-16,1 0 1,-1 0-1,0 0 0,1 0 0,0 0 1,-1 1-1,1-1 0,0 0 0,-1 0 1,1 0-1,0 0 0,0 1 0,0-1 1,0 0-1,0 0 0,0 0 1,0 1-1,1-1 0,-1 0 0,0 0 1,1 0-1,-1 0 0,1 0 0,-1 1 1,1-1-1,-1 0 0,1 0 0,0 0 1,0 0-1,-1-1 0,1 1 1,0 0-1,0 0 0,0 0 0,0-1 1,0 1-1,0 0 0,0-1 0,0 1 1,0-1-1,0 1 0,1-1 0,-1 0 1,0 1-1,0-1 0,0 0 0,0 0 1,1 0-1,-1 0 0,0 0 1,0 0-1,0 0 0,1 0 0,-1-1 1,0 1-1,0 0 0,2-1 0,12-3-10,0 0 0,0-1-1,23-11 1,-23 10-28,-5 2-65,-7 2 61,1-1 1,0 2 0,-1-1-1,1 0 1,0 1-1,0 0 1,0 0-1,0 0 1,0 0-1,0 1 1,1-1 0,-1 1-1,7 1 1,-8 8 414,-4-25 1,0 14-392,1 0 1,0 1-1,0-1 1,0 0-1,0 0 1,0 0-1,0 0 1,1 0-1,-1 0 1,1 1-1,-1-1 0,1 0 1,0 0-1,-1 1 1,1-1-1,0 0 1,0 1-1,0-1 1,1 1-1,-1-1 0,0 1 1,0 0-1,1-1 1,-1 1-1,1 0 1,1-1-1,0 2-29,1 0 0,-1 0 0,0 0 0,0 1 0,1-1 0,-1 1 0,0 0 0,0 0 0,0 0 0,0 0-1,0 1 1,0-1 0,0 1 0,4 2 0,5 3 45,0-2 1,1 0-1,0 0 0,0-1 0,0-1 1,0 0-1,1-1 0,-1 0 0,15 0 1,-23-2 24,-1 0 0,1-1 0,0 1 0,-1-1 0,1 0 1,0 0-1,-1-1 0,0 1 0,1-1 0,-1 0 0,0 0 1,7-5-1,-8 5 19,-1 0 1,0-1 0,1 1-1,-1-1 1,0 0 0,0 0-1,-1 1 1,1-1 0,-1 0 0,1-1-1,-1 1 1,0 0 0,0 0-1,0-1 1,-1 1 0,1 0-1,-1-1 1,0 1 0,0-6-1,0 8-40,0 1-1,0-1 0,0 0 1,0 0-1,0 0 0,0 1 0,0-1 1,-1 0-1,1 0 0,0 1 1,0-1-1,-1 0 0,1 0 1,-1 1-1,1-1 0,0 0 0,-1 1 1,0-1-1,1 1 0,-1-1 1,1 0-1,-1 1 0,0 0 1,1-1-1,-1 1 0,0-1 0,1 1 1,-1 0-1,0-1 0,0 1 1,1 0-1,-1 0 0,0 0 1,0-1-1,0 1 0,1 0 0,-1 0 1,0 0-1,0 0 0,-1 1 1,0-1-3,0 0 0,0 1 1,0-1-1,-1 1 0,1-1 0,0 1 1,0 0-1,0 0 0,0 0 1,1 0-1,-1 0 0,0 0 0,0 1 1,-2 2-1,-1 3-6,1-1 0,1 1 0,0 0 1,0 0-1,0 0 0,-3 14 0,4 15-107,2-35 105,1 0 1,-1 0-1,0 0 1,1 0-1,-1 0 1,0-1-1,1 1 0,-1 0 1,1 0-1,-1 0 1,1 0-1,0 0 1,-1-1-1,1 1 1,0 0-1,-1-1 1,1 1-1,0 0 0,0-1 1,0 1-1,0-1 1,0 1-1,0-1 1,-1 1-1,3-1 1,4 1-177,-1-1 1,0 0 0,1 0 0,-1 0-1,1-1 1,-1 0 0,0 0 0,1-1-1,-1 0 1,0 0 0,0 0-1,0-1 1,-1 0 0,1 0 0,0 0-1,-1-1 1,0 0 0,0 0 0,0 0-1,-1-1 1,1 1 0,4-7 0,6-7-953,-1 0 1,0-1 0,-1-1 0,19-41 0,-19 31 289,-2 0 0,-1 0 0,7-34 0,-13 42 1099,0 0 0,0-39 0,-5 66 125,0 0-1,0-1 1,-1 1-1,1-1 1,-1 1-1,-4 6 1,-3 9 260,-4 13-188,3 1 0,1 0 0,1 0 0,2 0 0,1 1 0,2 0 0,1 50 0,3-81-448,0 1 0,-1-1 0,1 0 0,1 1-1,-1-1 1,1 0 0,0 0 0,0 0 0,0 0-1,0 0 1,1-1 0,-1 1 0,1-1 0,3 4-1,-4-5-19,0 0-1,-1-1 1,1 1-1,0-1 0,0 1 1,0-1-1,1 0 0,-1 0 1,0 0-1,0 0 1,1 0-1,-1 0 0,0 0 1,1-1-1,-1 0 0,1 1 1,-1-1-1,1 0 0,-1 0 1,1 0-1,-1 0 1,1-1-1,-1 1 0,0-1 1,1 1-1,3-2 0,-5 1-11,0 0-1,0-1 0,1 1 1,-1 0-1,0 0 0,0-1 1,0 1-1,-1 0 0,1-1 0,0 1 1,0-1-1,-1 1 0,1-1 1,-1 0-1,1 1 0,-1-1 1,0 0-1,1 1 0,-1-1 1,0 0-1,0 1 0,0-1 0,-1 0 1,1 1-1,0-1 0,-1-2 1,0-2 23,0 1 1,-1-1 0,1 1 0,-1 0 0,0 0 0,0 0 0,-3-5 0,1 4 162,0 1 1,0-1 0,0 1 0,-1 0 0,1 0 0,-1 1-1,-1 0 1,1-1 0,0 2 0,-1-1 0,0 1 0,0 0-1,0 0 1,0 0 0,-1 1 0,1 0 0,-1 0 0,1 1-1,-1-1 1,-12 1 0,19 1-146,0 0 1,0 0-1,-1 0 1,1 0-1,0 0 1,-1 0-1,1 0 0,0 0 1,0 0-1,-1 0 1,1 0-1,0 0 1,-1 0-1,1 0 0,0 0 1,0 0-1,-1 1 1,1-1-1,0 0 1,0 0-1,0 0 0,-1 0 1,1 1-1,0-1 1,0 0-1,0 0 1,-1 1-1,1-1 0,0 0 1,0 0-1,0 1 1,0-1-1,0 0 1,0 0-1,0 1 0,0-1 1,0 0-1,0 1 1,-1-1-1,1 0 1,0 0-1,1 1 0,-1-1 1,0 0-1,0 1 1,0-1-1,0 0 1,0 0-1,0 1 0,0-1 1,0 0-1,0 0 1,1 1-1,-1-1 1,0 0-1,0 0 0,0 1 1,0-1-1,1 0 1,-1 0-1,0 0 1,1 1-1,15 14-197,-7-10-444,0-2 0,0 1 0,1-1 1,13 2-1,2 0-4092,47 0 1,-18-4 2726</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6.410"/>
    </inkml:context>
    <inkml:brush xml:id="br0">
      <inkml:brushProperty name="width" value="0.025" units="cm"/>
      <inkml:brushProperty name="height" value="0.025" units="cm"/>
    </inkml:brush>
  </inkml:definitions>
  <inkml:trace contextRef="#ctx0" brushRef="#br0">139 72 7527,'0'0'18076,"-10"-3"-15289,6 2-2652,-2-1 109,0 0 0,0 0 1,0 1-1,-1 0 0,1 0 0,-11 0 1,14 2-204,0-1-1,0 0 1,0 1 0,0 0 0,0 0 0,0 0 0,0 0 0,1 0-1,-1 1 1,0-1 0,1 1 0,0 0 0,-1 0 0,1 0-1,0 0 1,0 0 0,0 0 0,0 0 0,0 1 0,0-1 0,-1 4-1,1-4-15,0 1-1,1-1 1,-1 0 0,1 1-1,0-1 1,0 1-1,0-1 1,0 1-1,0-1 1,1 1-1,-1 0 1,1-1-1,-1 1 1,1 0-1,0-1 1,0 1-1,1 0 1,-1-1-1,0 1 1,1 0-1,-1-1 1,1 1-1,0 0 1,0-1-1,0 1 1,0-1-1,1 0 1,-1 1-1,1-1 1,-1 0-1,1 0 1,0 0-1,0 0 1,0 0-1,0 0 1,0 0 0,0-1-1,0 1 1,1-1-1,-1 0 1,4 2-1,-1-1-11,1 1 0,-1-2 0,1 1 0,-1-1-1,1 0 1,-1 0 0,1 0 0,0-1 0,-1 0 0,1 0-1,0 0 1,-1-1 0,1 0 0,-1 0 0,1 0 0,-1-1-1,1 0 1,-1 0 0,8-4 0,-8 3 1,-1-1 0,1 1-1,-1-1 1,0 0 0,0 0 0,0-1 0,-1 1 0,1-1-1,-1 0 1,0 0 0,0 0 0,-1 0 0,4-10 0,-5 13-9,0-1 0,-1 0 1,1 0-1,-1 0 1,1 0-1,-1 0 1,0 0-1,0 0 1,0 0-1,0 0 1,-1 0-1,1 0 1,-1 0-1,0 0 1,0 1-1,0-1 1,0 0-1,0 0 1,-1 1-1,1-1 1,-1 1-1,0-1 1,1 1-1,-1 0 1,0-1-1,-1 1 0,-3-3 1,-33-17-2588,-2 8-5230,29 11-5304</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7.626"/>
    </inkml:context>
    <inkml:brush xml:id="br0">
      <inkml:brushProperty name="width" value="0.025" units="cm"/>
      <inkml:brushProperty name="height" value="0.025" units="cm"/>
    </inkml:brush>
  </inkml:definitions>
  <inkml:trace contextRef="#ctx0" brushRef="#br0">1 447 16976,'0'0'10266,"11"-4"-9188,-4 1-891,1 0 1,-1 0-1,0-1 0,0 0 0,-1 0 0,1-1 1,-1 1-1,0-1 0,0-1 0,-1 1 0,1-1 1,-1 0-1,-1 0 0,9-14 0,-3 3-5,-1-2 0,-1 1 0,0-1 1,-2-1-1,0 1 0,-1-1 0,-1 0 0,2-31 0,-9 79-182,-2-1 0,-10 36 0,6-32 0,-6 52 0,14-77 0,0 0 0,1 0 0,0-1 0,0 1 0,1 0 0,-1 0 0,1-1 0,0 1 0,3 6 0,-4-11 0,1 0 0,-1 0 0,1 0 0,-1 0 0,1 0 0,0-1 0,-1 1 0,1 0 0,0 0 0,0-1 0,0 1 0,0 0 0,-1-1 0,1 1 0,0-1 0,0 1 0,0-1 0,0 1 0,0-1 0,2 1 0,0-1 0,0 0 0,-1 0 0,1 0 0,0-1 0,-1 1 0,1-1 0,0 1 0,-1-1 0,1 0 0,-1 0 0,1 0 0,2-2 0,6-3 0,0-2 0,-1 1 0,0-1 0,0-1 0,-1 0 0,0 0 0,0-1 0,-1 0 0,13-21 0,1-7 0,28-62 0,-40 79-67,0-1 0,-2 0 0,0 0 0,-2-1-1,0 0 1,4-37 0,-27 83-168,1 7 287,2 1-1,1 0 1,1 1-1,2 0 1,1 1-1,-6 42 1,7-11 62,3 1 1,4 85 0,1-145-115,0-1 0,1 1 0,0-1 0,0 0 0,0 1 0,0-1 0,4 7 0,-5-11 0,0 1 0,1-1 0,-1 1 0,0-1 0,0 0 0,1 1 0,-1-1 0,0 1 0,1-1 0,-1 0 0,1 1 0,-1-1 0,0 0 0,1 1 0,-1-1 0,1 0 0,-1 1 0,1-1 0,-1 0 0,1 0 0,-1 0 0,1 0 0,-1 0 0,1 1 0,0-1 0,1-1 0,-1 1 0,0-1 0,0 0 0,0 1 0,0-1 0,-1 0 0,1 1 0,0-1 0,0 0 0,0 0 0,0 0 0,-1 0 0,1 0 0,0 0 0,-1 0 0,1 0 0,0-2 0,20-46-103,-2-1 0,-2-1 0,18-89 0,-5 17-243,-18 74-118,-8 29 311,1-1 0,1 1 0,1 0 0,1 0-1,19-36 1,-42 85 138,2 1-1,0 0 0,-12 46 1,18-54 141,0-1 96,1 1 0,1 0 0,1 0 0,0 0 0,2 0 0,0 30 0,2-50-216,0-1 1,0 1 0,0-1-1,1 1 1,-1-1-1,0 0 1,1 1 0,-1-1-1,1 1 1,-1-1-1,1 0 1,0 1-1,-1-1 1,1 0 0,0 0-1,0 1 1,0-1-1,0 0 1,0 0 0,0 0-1,0 0 1,1 0-1,-1-1 1,0 1 0,0 0-1,1 0 1,-1-1-1,1 1 1,-1-1-1,0 1 1,1-1 0,-1 0-1,1 1 1,-1-1-1,1 0 1,-1 0 0,1 0-1,-1 0 1,1 0-1,-1-1 1,1 1 0,-1 0-1,0-1 1,1 1-1,-1-1 1,2 0-1,5-1 21,-1-1 0,0 0 0,0 0-1,0-1 1,-1 1 0,1-2-1,10-8 1,-5 2-27,0-1 0,-2 0 0,1-1 0,-2 0 0,1-1 0,-2 0 0,0 0 0,-1-1 0,0 0 0,-1 0 0,7-26 0,-50 150 0,36-107 0,-1 5 0,0 0 0,0 1 0,1-1 0,0 0 0,1 0 0,-1 1 0,2-1 0,-1 0 0,3 14 0,-2-20-11,0 0 0,1 0 0,-1 0 0,0 0 0,1 0-1,-1-1 1,1 1 0,-1 0 0,1-1 0,0 0 0,-1 1 0,1-1 0,-1 0 0,1 0 0,-1 0 0,1 0 0,0 0-1,-1 0 1,1 0 0,0 0 0,-1-1 0,1 1 0,-1-1 0,1 1 0,2-2 0,38-14-1879,-33 11-2867,-4 0-2626</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7.956"/>
    </inkml:context>
    <inkml:brush xml:id="br0">
      <inkml:brushProperty name="width" value="0.025" units="cm"/>
      <inkml:brushProperty name="height" value="0.025" units="cm"/>
    </inkml:brush>
  </inkml:definitions>
  <inkml:trace contextRef="#ctx0" brushRef="#br0">1 32 19827,'0'0'10378,"59"-32"-10282,-39 32-96,4 10-1442,-4-2-3106,-2 1-2915,-3-1-8264</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8.314"/>
    </inkml:context>
    <inkml:brush xml:id="br0">
      <inkml:brushProperty name="width" value="0.025" units="cm"/>
      <inkml:brushProperty name="height" value="0.025" units="cm"/>
    </inkml:brush>
  </inkml:definitions>
  <inkml:trace contextRef="#ctx0" brushRef="#br0">148 1 8904,'0'0'12071,"7"9"-8938,-3-4-2463,-2-3-462,0 0-1,0 0 0,0 0 1,-1 1-1,1-1 1,-1 0-1,1 1 1,-1-1-1,0 1 1,0-1-1,0 1 1,0 0-1,0-1 0,-1 1 1,1 0-1,-1 0 1,0-1-1,0 1 1,0 0-1,0 0 1,0-1-1,-1 1 0,1 0 1,-3 5-1,-8 13 684,-27 37 0,28-44-721,0 0 0,1 1 0,1 0 1,0 0-1,-9 26 0,17-39-170,-1-1 0,1 0 0,0 0 0,0 1 0,0-1 0,0 0 0,0 0 0,0 1 0,0-1 0,1 0 0,-1 0 0,0 1 0,1-1 0,-1 0 0,1 0 0,-1 0 0,1 0 0,0 0 0,-1 1 0,1-1 0,0 0 0,0 0 0,0-1 0,0 1 0,0 0 0,0 0 0,0 0 0,0-1 0,0 1 0,0 0 0,0-1 0,0 1 0,0-1 0,0 1 0,1-1 0,-1 0 0,0 0 0,0 1 0,1-1 0,-1 0 0,0 0 0,1 0 0,1-1 0,11 2 0,0 0 0,-1-2 0,17-1 0,-21 1 0,34-9-1675,-40 9 1252,1 0 0,0-1-1,-1 1 1,0-1 0,1 0 0,-1 0 0,0 0 0,0 0 0,0-1 0,-1 1-1,1-1 1,0 0 0,-1 0 0,0 0 0,4-5 0,-1-13-7147</inkml:trace>
  <inkml:trace contextRef="#ctx0" brushRef="#br0" timeOffset="1">69 146 7976,'0'0'9993,"-55"-1"-6534,41 1 2979,16 5-4964,22-1-802,6 0-383,7-2-289,7 0-961,0-2-2338,-4 0-2531,-4-8-7302</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8.655"/>
    </inkml:context>
    <inkml:brush xml:id="br0">
      <inkml:brushProperty name="width" value="0.025" units="cm"/>
      <inkml:brushProperty name="height" value="0.025" units="cm"/>
    </inkml:brush>
  </inkml:definitions>
  <inkml:trace contextRef="#ctx0" brushRef="#br0">0 150 19026,'0'0'9492,"10"0"-8697,4-2-713,0 0 0,-1 0-1,1-1 1,-1-1 0,0 0 0,0-1 0,15-8-1,-23 11-53,0 0-1,0-1 0,-1 1 0,1-1 1,-1-1-1,1 1 0,-1 0 0,0-1 0,0 0 1,0 0-1,-1 0 0,1 0 0,-1-1 1,0 1-1,-1-1 0,1 0 0,-1 0 1,0 0-1,0 0 0,0 0 0,-1 0 0,1-1 1,-1-6-1,-1 12-14,0-1-1,0 1 1,0-1 0,0 1 0,0-1-1,0 1 1,0 0 0,0-1 0,-1 1-1,1-1 1,0 1 0,0 0 0,-1-1-1,1 1 1,0-1 0,0 1 0,-1 0-1,1 0 1,0-1 0,-1 1 0,1 0-1,-1-1 1,1 1 0,0 0 0,-1 0-1,1 0 1,-1-1 0,1 1-1,-1 0 1,1 0 0,0 0 0,-1 0-1,1 0 1,-1 0 0,1 0 0,-1 0-1,1 0 1,-1 0 0,1 0 0,-1 0-1,1 0 1,0 0 0,-1 1 0,1-1-1,-1 0 1,1 0 0,-1 0 0,1 1-1,0-1 1,-1 0 0,1 0 0,-1 1-1,-23 16-46,17-9 111,0 1 0,1 1 0,-1-1 0,2 1 1,0 0-1,0 0 0,1 1 0,0-1 1,0 1-1,2 0 0,-1 0 0,1 0 1,1 1-1,-1 15 0,3-26-69,-1 0 0,0 0 0,1 0 0,-1 0 0,1 0 0,-1 0 0,1 0 0,-1 0 0,1 0 0,0 0 1,0 0-1,-1 0 0,1 0 0,0 0 0,0 0 0,0-1 0,0 1 0,0 0 0,0-1 0,0 1 0,0-1 0,0 1 0,0-1 0,0 0 0,1 1 0,-1-1 0,0 0 0,0 0 0,0 0 0,1 1 0,-1-1 0,0-1 0,0 1 1,0 0-1,2 0 0,46-11 49,-34 4-329,-1-1-1,0 0 1,0-1 0,12-11-1,-15 11-47,1 1 0,0 0 0,0 0-1,0 1 1,26-10 0,-37 17 309,-1 0 0,0 0 0,1 0-1,-1 0 1,1 0 0,-1 0 0,0 0 0,1 0 0,-1 0 0,1 0 0,-1 0 0,0 0-1,1 0 1,-1 0 0,1 0 0,-1 0 0,0 0 0,1 1 0,-1-1 0,1 0 0,-1 0 0,0 0-1,1 1 1,-1-1 0,0 0 0,0 0 0,1 1 0,-1-1 0,0 0 0,1 1 0,-1-1-1,0 1 1,4 18 0,-8 33 414,2-35-311,2-16-83,0 0 0,0 0 0,0 0 0,1 0 0,-1-1 0,0 1 0,0 0 0,1 0 0,-1 0 0,0 0 0,1 0 0,-1 0 0,1 0 0,-1-1 0,1 1 0,-1 0-1,1 0 1,0-1 0,-1 1 0,1 0 0,0-1 0,-1 1 0,1-1 0,0 1 0,0-1 0,0 1 0,0-1 0,-1 1 0,1-1 0,0 0 0,0 0 0,0 1 0,0-1 0,0 0 0,0 0 0,0 0-1,0 0 1,0 0 0,0 0 0,0 0 0,0 0 0,0-1 0,0 1 0,0 0 0,-1 0 0,1-1 0,0 1 0,2-2 0,57-23-778,-45 18-289,45-19-7563,-36 16 1745</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9.218"/>
    </inkml:context>
    <inkml:brush xml:id="br0">
      <inkml:brushProperty name="width" value="0.025" units="cm"/>
      <inkml:brushProperty name="height" value="0.025" units="cm"/>
    </inkml:brush>
  </inkml:definitions>
  <inkml:trace contextRef="#ctx0" brushRef="#br0">1 345 3523,'0'0'13928,"9"-8"-13896,24-29 196,-1 0 0,49-77 0,-68 97 156,-10 14-244,0 0 0,-1 0-1,1-1 1,-1 1 0,0-1 0,1 1-1,-2-1 1,1 0 0,0 1 0,1-7 1857,-13 15-491,7-4-1139,5-13 8,17-52 522,-13 47-565,-14 45 643,-6 20-65,2 1 0,2-1 0,3 2 0,1-1-1,3 1 1,5 92 0,-2-140-910,0-1 0,1 1 0,-1-1 0,0 1 0,0 0 0,1-1 0,-1 1 0,1-1 0,-1 1 0,1-1 0,0 0 0,-1 1 0,1-1 0,0 1 0,0-1 0,0 0 0,0 0 0,1 2 0,4-8 0,-3-15 0,-3 10 0,-1 0 0,0 1 0,0-1 0,-1 0 0,-1 1 0,1-1 0,-1 1 0,-1 0 0,0 0 0,-6-9 0,-4-5 0,-1 1 0,-25-26 0,-18-26 0,87 72 0,102 6-1588,2 1-5638,-91-5-7214</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39.841"/>
    </inkml:context>
    <inkml:brush xml:id="br0">
      <inkml:brushProperty name="width" value="0.025" units="cm"/>
      <inkml:brushProperty name="height" value="0.025" units="cm"/>
    </inkml:brush>
  </inkml:definitions>
  <inkml:trace contextRef="#ctx0" brushRef="#br0">1 1 21172,'0'0'-10986</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0.371"/>
    </inkml:context>
    <inkml:brush xml:id="br0">
      <inkml:brushProperty name="width" value="0.025" units="cm"/>
      <inkml:brushProperty name="height" value="0.025" units="cm"/>
    </inkml:brush>
  </inkml:definitions>
  <inkml:trace contextRef="#ctx0" brushRef="#br0">170 254 6790,'0'0'18722,"-7"-3"-17542,5 2-1095,0 0 0,-1 0 0,1 1 1,0-1-1,-1 1 0,1-1 0,0 1 0,-1 0 0,1 0 0,0 0 1,-1 0-1,1 0 0,0 0 0,-1 1 0,1 0 0,0-1 0,-1 1 1,-2 1-1,-2 2 218,1 0 0,0 1 1,0-1-1,0 1 0,-10 12 1,7-8 25,0 0 1,1 1 0,0 0-1,1 1 1,0 0 0,0 0-1,-5 14 1,12-25-330,0 0 0,-1 0 0,1 0 0,0 0 0,0 1 0,0-1 0,0 0 0,0 0 0,0 0 0,0 0 0,0 0 0,0 0 0,0 1 0,0-1 0,0 0 0,0 0 0,0 0 0,0 0 0,0 0 0,0 1 0,0-1 0,0 0 0,0 0 0,0 0 0,0 0 0,0 0 0,0 1 0,0-1 0,0 0 0,0 0 0,0 0 0,0 0 0,0 0 0,1 0 0,-1 1 0,0-1 0,0 0 0,0 0 0,0 0 0,0 0 0,0 0 0,0 0 0,1 0 0,-1 0 0,0 0 0,0 0 0,0 0 0,0 0 0,0 1 0,1-1 0,-1 0 0,0 0 0,0 0 0,0 0 0,0 0 0,0 0 0,1 0 0,-1-1 0,13-4 0,12-12 0,3-11 0,-2-1 0,-1-1 0,-1-1 0,-2-1 0,-1-2 0,-2 1 0,-1-2 0,22-60 0,-33 73 0,-8 25 0,-13 36 0,2-7 0,1 1 0,1 0 0,2 0 0,1 1 0,-4 59 0,11-92-49,0 0 0,-1 0 0,1 0 0,0 1 0,0-1 0,0 0 1,0 0-1,0 1 0,0-1 0,1 0 0,-1 0 0,0 0 0,0 1 0,1-1 0,-1 0 0,1 0 0,-1 0 0,1 0 1,0 0-1,-1 0 0,1 0 0,0 0 0,0 0 0,-1 0 0,1 0 0,0-1 0,0 1 0,0 0 0,0 0 0,0-1 1,0 1-1,0-1 0,0 1 0,1-1 0,-1 1 0,0-1 0,0 0 0,0 0 0,1 1 0,-1-1 0,0 0 0,0 0 1,0 0-1,1 0 0,-1 0 0,0-1 0,0 1 0,0 0 0,1-1 0,-1 1 0,0 0 0,0-1 0,0 1 0,2-2 0,3-1-637,0 0-1,1-1 0,-1 1 0,-1-1 0,1-1 0,-1 1 0,1-1 0,5-7 1,11-17-7578</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1.551"/>
    </inkml:context>
    <inkml:brush xml:id="br0">
      <inkml:brushProperty name="width" value="0.025" units="cm"/>
      <inkml:brushProperty name="height" value="0.025" units="cm"/>
    </inkml:brush>
  </inkml:definitions>
  <inkml:trace contextRef="#ctx0" brushRef="#br0">31 127 12107,'0'0'17516,"7"-3"-16977,-3 0-394,0 1-1,0-1 1,0 1 0,0-1 0,0 0-1,0 0 1,-1-1 0,0 1-1,1-1 1,-1 0 0,-1 0 0,1 0-1,0 0 1,-1 0 0,0-1 0,0 1-1,2-9 1,-21 7-145,16 6 0,1 0 0,-1 0 0,0 0 0,1 0 0,-1-1 0,1 1 0,-1 0 0,0 0 0,1 0 0,-1 0 0,0 0 0,1 1 0,-1-1 0,0 0 0,1 0 0,-1 0 0,0 0 0,1 1 0,-1-1 0,1 0 0,-1 1 0,1-1 0,-1 0 0,1 1 0,-1-1 0,1 1 0,-1-1 0,1 1 0,-1 0 0,1-1 0,0 1 0,0-1 0,-1 1 0,1-1 0,0 1 0,0 0 0,0-1 0,0 1 0,1-1 0,-1 1 0,0-1 0,0 1 0,0-1 0,0 1 0,1-1 0,-1 1 0,0-1 0,0 1 0,1-1 0,-1 1 0,0-1 0,1 1 0,-1-1 0,0 1 0,1-1 0,-1 0 0,1 1 0,-1-1 0,1 0 0,-1 1 0,1-1 0,-1 0 0,1 0 0,-1 0 0,1 1 0,-1-1 0,1 0 0,-1 0 0,1 0 0,-1 0 0,1 0 0,0 0 0,-1 0 0,1 0 0,-1 0 0,1 0 0,-1 0 0,1 0 0,0-1 0,35-16 0,-7 4 0,-29 13 0,1 0 0,-1 0 0,0 0 0,1 0 0,-1 0 0,1 0 0,-1-1 0,0 1 0,1 0 0,-1 0 0,0 0 0,1 0 0,-1 0 0,0 0 0,1-1 0,-1 1 0,0 0 0,0 0 0,1-1 0,-1 1 0,0 0 0,0 0 0,1-1 0,-1 1 0,0 0 0,0-1 0,0 1 0,1 0 0,-1-1 0,0 1 0,0 0 0,0-1 0,0 1 0,0 0 0,0-1 0,0 1 0,0 0 0,0-1 0,0 1 0,0 0 0,0-1 0,0 1 0,0-1 0,0 1 0,0 0 0,0-1 0,0 1 0,-1 0 0,1-1 0,0 1 0,0 0 0,0 0 0,-1-1 0,-14-16 0,12 16 0,0 0 0,0 0 0,0 0 0,0 1 0,0-1 0,0 1 0,0-1 0,-1 1 0,1 0 0,0 1 0,0-1 0,0 0 0,0 1 0,-1 0 0,1 0 0,0 0 0,0 0 0,-5 3 0,4-1 0,0 0 0,0 0 0,0 0 0,0 1 0,1 0 0,-1-1 0,1 1 0,0 1 0,0-1 0,-4 9 0,2-3 0,0 1 0,1 0 0,0 0 0,1 1 0,1-1 0,0 1 0,0 0 0,1-1 0,0 20 0,2-29 0,-1 0 0,1 0 0,0 0 0,-1 1 0,1-1 0,0 0 0,0 0 0,1-1 0,-1 1 0,0 0 0,0 0 0,1-1 0,0 1 0,-1 0 0,1-1 0,0 0 0,-1 1 0,1-1 0,0 0 0,0 0 0,0 0 0,0 0 0,0 0 0,0 0 0,1-1 0,-1 1 0,0-1 0,0 0 0,0 1 0,1-1 0,-1 0 0,4-1 0,1 2 0,-1-1 0,1-1 0,0 1 0,0-1 0,-1 0 0,1-1 0,-1 1 0,1-1 0,-1-1 0,7-3 0,37-34 0,-47 38 0,-1 0 0,1 0 0,-1-1 0,0 0 0,0 1 0,0-1 0,0 0 0,-1 0 0,1 0 0,-1 0 0,3-6 0,-4 79 0,1-70 0,-1 1 0,1 0 0,-1-1 0,1 1 0,-1-1 0,1 1 0,-1-1 0,1 1 0,-1-1 0,1 0 0,0 1 0,-1-1 0,1 0 0,0 1 0,-1-1 0,1 0 0,0 0 0,0 1 0,-1-1 0,1 0 0,0 0 0,-1 0 0,1 0 0,0 0 0,0 0 0,-1 0 0,1-1 0,0 1 0,0 0 0,-1 0 0,1 0 0,0-1 0,0 1 0,26-10 0,13-18 0,-33 23 0,-1-1 0,0 1 0,1 1 0,0 0 0,0 0 0,1 0 0,-1 1 0,16-5 0,-22 8 0,0 1 0,0-1 0,-1 1 0,1-1 0,0 1 0,-1 0 0,1-1 0,0 1 0,-1 0 0,1-1 0,-1 1 0,1 0 0,-1 0 0,1 0 0,-1-1 0,0 1 0,1 0 0,-1 0 0,0 0 0,0 0 0,1 0 0,-1 0 0,0 0 0,0 0 0,0 0 0,0 0 0,0-1 0,-1 1 0,1 0 0,0 2 0,-3 37 0,3-36 0,0-3 0,0 0 0,-1 0 0,1 0 0,0 0 0,0 0 0,0 0 0,0 0 0,0 1 0,1-1 0,-1 0 0,0 0 0,0 0 0,1 0 0,-1 0 0,1 0 0,-1 0 0,1 0 0,0 1 0,0-2 0,-1 1 0,1-1 0,-1 0 0,1 0 0,-1 0 0,1 0 0,0 1 0,-1-1 0,1 0 0,-1 0 0,1 0 0,0 0 0,-1 0 0,1-1 0,-1 1 0,1 0 0,0 0 0,-1 0 0,1 0 0,-1-1 0,1 1 0,-1 0 0,1 0 0,0-1 0,42-35 0,-22 17 0,-19 18 0,0-1 0,0 0 0,1 0 0,-1 1 0,0-1 0,1 1 0,-1 0 0,1 0 0,-1 0 0,1 0 0,0 0 0,0 0 0,-1 0 0,1 1 0,0 0 0,0-1 0,3 1 0,-5 6 0,0-1 0,-1 1 0,1-1 0,-1 1 0,-1-1 0,0 7 0,-9 24-10800,15-44 4111</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2.335"/>
    </inkml:context>
    <inkml:brush xml:id="br0">
      <inkml:brushProperty name="width" value="0.025" units="cm"/>
      <inkml:brushProperty name="height" value="0.025" units="cm"/>
    </inkml:brush>
  </inkml:definitions>
  <inkml:trace contextRef="#ctx0" brushRef="#br0">253 14 10122,'-46'-13'8532,"-5"13"-3642,41 1-4339,0 1 0,0 0 1,0 0-1,0 1 1,1 1-1,-1-1 0,1 2 1,0-1-1,0 1 1,0 1-1,1-1 0,-15 14 1,21-17-488,0 1 0,0 0 0,0 0 0,0 0 0,1 0 0,-1 0 1,1 0-1,0 1 0,0-1 0,0 0 0,0 1 0,1-1 0,-1 6 1,1 49-157,1-32 70,-1-25 25,0 0 0,0 0 0,0-1 0,1 1 0,-1 0 0,0 0-1,0 0 1,1-1 0,-1 1 0,1 0 0,-1 0 0,1-1 0,-1 1-1,1 0 1,-1-1 0,1 1 0,0-1 0,-1 1 0,1-1-1,0 1 1,-1-1 0,1 1 0,0-1 0,0 0 0,-1 1 0,1-1-1,0 0 1,0 0 0,0 1 0,0-1 0,-1 0 0,1 0 0,0 0-1,0 0 1,0 0 0,0 0 0,-1 0 0,1-1 0,0 1-1,0 0 1,0 0 0,1-1 0,37-13 280,-16 1-125,-1-1-1,26-23 1,-40 30-115,0 1 1,-1-2-1,1 1 1,-2-1 0,1 0-1,-1 0 1,0-1-1,8-17 1,-12 14-44,-9 20 0,-11 20 0,14-18-196,0 1 1,0 0-1,1 0 0,0 0 0,1 0 1,1 0-1,-1 1 0,2 11 0,-1-20 69,2-1 0,-1 1-1,0-1 1,0 1-1,1-1 1,-1 0 0,1 1-1,0-1 1,0 0 0,0 1-1,0-1 1,0 0-1,0 0 1,0 0 0,1 0-1,-1 0 1,1 0 0,0 0-1,-1-1 1,1 1-1,0 0 1,0-1 0,0 0-1,0 1 1,0-1 0,1 0-1,-1 0 1,0 0-1,0 0 1,1-1 0,-1 1-1,1-1 1,-1 1 0,0-1-1,1 0 1,-1 0-1,1 0 1,-1 0 0,1 0-1,-1 0 1,1-1-1,3-1 1,28-5-9098</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3.890"/>
    </inkml:context>
    <inkml:brush xml:id="br0">
      <inkml:brushProperty name="width" value="0.025" units="cm"/>
      <inkml:brushProperty name="height" value="0.025" units="cm"/>
    </inkml:brush>
  </inkml:definitions>
  <inkml:trace contextRef="#ctx0" brushRef="#br0">37 1 6374,'-1'1'14377,"-2"7"-7248,0 2-5111,-8 26-5015,9-24 4833,-5 30-1412,-2 77 0,8-119-397,1 0 0,0 1-1,0-1 1,0 1 0,0-1 0,0 0-1,1 1 1,-1-1 0,0 1-1,0-1 1,0 0 0,0 1-1,0-1 1,0 1 0,1-1 0,-1 0-1,0 1 1,0-1 0,1 0-1,-1 1 1,0-1 0,0 0 0,1 0-1,-1 1 1,0-1 0,1 0-1,-1 0 1,0 1 0,1-1-1,-1 0 1,1 0 0,-1 0 0,0 0-1,1 0 1,-1 0 0,1 1-1,-1-1 1,0 0 0,1 0-1,-1 0 1,1 0 0,-1 0 0,1-1-1,-1 1 1,0 0 0,1 0-1,-1 0 1,1 0 0,-1 0 0,0 0-1,1-1 1,-1 1 0,0 0-1,1 0 1,-1-1 0,0 1-1,1 0 1,-1 0 0,1-1 0,21-17 623,2-8-467,-1-1-1,-1-1 1,-2-1-1,32-59 1,-63 110-180,1 1-1,2 0 1,0 1 0,1 0-1,-7 47 1,14-71-3,0 0 0,1 1 0,-1-1 0,0 0 0,0 1 0,1-1 0,-1 0 0,0 0 0,1 1 0,-1-1 0,0 0 0,1 0 0,-1 0 0,0 1 0,1-1 0,-1 0 0,0 0 0,1 0 0,-1 0 0,1 0 0,-1 0 0,0 0 0,1 0 0,-1 0 0,1 0 0,-1 0 0,0 0 0,1 0 0,-1 0 0,0 0 0,1 0 0,-1 0 0,1-1 0,-1 1 0,0 0 0,1 0 0,-1 0 0,0-1 0,1 1 0,-1 0 0,0 0 0,0-1 0,1 1 0,-1 0 0,0-1 0,0 1 0,1 0 0,-1-1 0,19-13 0,15-15 0,-7 5 0,41-29 0,-61 49 0,0-1 0,0 1 0,0 0 0,1 1 0,0-1 0,0 1 0,-1 1 0,2 0 0,-1 0 0,0 1 0,14-2 0,-21 4 0,0-1 0,0 0 0,1 1 0,-1-1 0,0 1 0,0-1 0,0 1 0,0-1 0,0 1 0,0 0 0,0-1 0,0 1 0,0 0 0,0 0 0,0 0 0,0 0 0,-1 0 0,1 0 0,0 0 0,-1 0 0,1 0 0,-1 0 0,1 0 0,-1 0 0,1 1 0,-1-1 0,0 0 0,1 0 0,-1 0 0,0 1 0,0 1 0,1 48 0,-2-36 0,1-1-29,1 11-381,5-25-40,6-14-209,13-26-5214,-13 11-2022,-4 3-3470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4.247"/>
    </inkml:context>
    <inkml:brush xml:id="br0">
      <inkml:brushProperty name="width" value="0.025" units="cm"/>
      <inkml:brushProperty name="height" value="0.025" units="cm"/>
    </inkml:brush>
  </inkml:definitions>
  <inkml:trace contextRef="#ctx0" brushRef="#br0">36 60 14189,'0'0'9449,"-35"-51"-7943,35 46-1250,8 3-224,7 0-64,3 2-1185,4 0-1474,-2 0-1473,-2 5-3779</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4.636"/>
    </inkml:context>
    <inkml:brush xml:id="br0">
      <inkml:brushProperty name="width" value="0.025" units="cm"/>
      <inkml:brushProperty name="height" value="0.025" units="cm"/>
    </inkml:brush>
  </inkml:definitions>
  <inkml:trace contextRef="#ctx0" brushRef="#br0">163 92 13933,'1'-8'3080,"0"0"-2656,-1-27 4136,0 34-4387,-1 0 0,1-1 0,-1 1 1,1 0-1,-1 0 0,1 0 0,-1 0 0,0 0 0,1 0 1,-1 0-1,0 0 0,0 1 0,0-1 0,1 0 0,-1 0 1,0 1-1,0-1 0,0 0 0,-1 1 0,1-1 0,0 1 1,0 0-1,0-1 0,0 1 0,0 0 0,0-1 0,-1 1 1,1 0-1,0 0 0,0 0 0,0 0 0,-2 0 1,-2 2-38,0-1 0,0 0 1,1 1-1,-1 0 1,0 0-1,1 0 0,0 1 1,-1 0-1,1 0 1,0 0-1,0 0 0,0 0 1,1 1-1,-1 0 1,1-1-1,0 1 0,0 1 1,0-1-1,-2 6 1,-4 5 39,1-1 0,0 2 0,2-1 0,-9 27 0,14-38-137,0 0 0,0 0 1,0 0-1,0 1 0,1-1 0,0 0 0,0 0 0,0 0 0,0 0 0,1 0 0,0 5 0,0-8-32,-1 0 0,0-1 0,1 1 0,-1 0 0,0-1 0,1 1 0,-1 0 0,1-1 0,-1 1 0,1-1-1,-1 1 1,1-1 0,0 1 0,-1-1 0,1 0 0,0 1 0,-1-1 0,1 0 0,0 1 0,-1-1 0,1 0 0,0 0-1,1 1 1,1-1 6,-1-1-1,1 1 0,-1 0 0,1-1 0,0 1 0,-1-1 0,0 0 1,1 0-1,-1 0 0,5-2 0,3-3 16,0-1 0,0 0 0,0 0 0,-1-1 0,0 0-1,0-1 1,-1 0 0,12-17 0,50-90-10,-48 77-36,-26 92-511,-3-22 405,3-17-106,0 0 0,1 0 0,1 0 0,0 1 0,1-1 0,0 1 0,2-1 0,1 20 0,-1-32-160,0 0 0,0-1-1,0 1 1,0-1 0,1 0-1,-1 1 1,0-1 0,1 0 0,-1 0-1,0 0 1,1 0 0,-1 0-1,1 0 1,0 0 0,-1 0-1,1-1 1,0 1 0,-1-1-1,1 1 1,0-1 0,0 0-1,0 1 1,-1-1 0,1 0 0,0 0-1,0 0 1,0-1 0,-1 1-1,1 0 1,0-1 0,0 1-1,-1-1 1,1 1 0,3-3-1,24-17-8839</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4.994"/>
    </inkml:context>
    <inkml:brush xml:id="br0">
      <inkml:brushProperty name="width" value="0.025" units="cm"/>
      <inkml:brushProperty name="height" value="0.025" units="cm"/>
    </inkml:brush>
  </inkml:definitions>
  <inkml:trace contextRef="#ctx0" brushRef="#br0">54 41 14478,'0'0'6363,"-5"15"-5397,-30 108 73,31-104-928,0 0 0,1 0-1,2 0 1,0 0 0,2 32-1,-1-50-116,0 0 0,0-1 0,0 1 0,1 0-1,-1 0 1,0 0 0,0 0 0,1 0 0,-1-1-1,1 1 1,-1 0 0,1 0 0,-1-1 0,1 1 0,-1 0-1,1-1 1,-1 1 0,1 0 0,0-1 0,0 1 0,-1-1-1,1 1 1,0-1 0,0 1 0,-1-1 0,1 0-1,0 0 1,0 1 0,0-1 0,0 0 0,0 0 0,0 0-1,-1 0 1,1 0 0,0 0 0,0 0 0,0 0-1,0 0 1,0 0 0,0 0 0,-1 0 0,1-1 0,0 1-1,0 0 1,0-1 0,1 0 0,2-1-12,0 0 1,0 0-1,0 0 1,0-1-1,0 1 1,0-1-1,-1 0 0,4-4 1,9-12 21,0-2 0,-2 0 0,0-1 0,-1 0 0,-2-1 0,0 0 0,-1-1 0,-2 0 0,0-1 0,-2 0 0,5-32 0,-11 57 26,0 0 0,0 0-1,0 0 1,0 0 0,0-1 0,1 1 0,-1 0 0,0 0 0,0 0 0,0 0-1,0-1 1,0 1 0,0 0 0,0 0 0,0 0 0,0-1 0,0 1-1,0 0 1,0 0 0,0 0 0,0-1 0,0 1 0,0 0 0,0 0-1,0 0 1,0-1 0,0 1 0,0 0 0,0 0 0,0 0 0,0-1 0,0 1-1,0 0 1,-1 0 0,1 0 0,0 0 0,0-1 0,0 1 0,0 0-1,0 0 1,-1 0 0,1 0 0,0 0 0,0 0 0,0-1 0,0 1-1,-1 0 1,1 0 0,0 0 0,0 0 0,0 0 0,-1 0 0,1 0 0,0 0-1,-9 12 731,-9 24 30,-2 10 356,-18 64 0,33-90-804,0 0-1,1 0 0,2 1 1,0-1-1,1 1 1,2 21-1,-1-40-399,0-1 0,0 1 1,0-1-1,0 1 0,0-1 0,1 1 0,-1-1 1,1 1-1,-1-1 0,1 1 0,0-1 0,0 0 1,-1 1-1,1-1 0,0 0 0,0 1 0,0-1 1,0 0-1,0 0 0,1 0 0,-1 0 0,0 0 1,0-1-1,1 1 0,-1 0 0,1 0 0,-1-1 1,0 1-1,1-1 0,-1 1 0,1-1 0,-1 0 1,4 1-1,-3-1-440,1 0 0,0-1-1,-1 1 1,1 0 0,0-1 0,-1 0 0,1 0 0,-1 1 0,1-1 0,-1-1-1,1 1 1,-1 0 0,0-1 0,0 1 0,0-1 0,1 0 0,-2 1 0,4-5-1,16-23-8741</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5.412"/>
    </inkml:context>
    <inkml:brush xml:id="br0">
      <inkml:brushProperty name="width" value="0.025" units="cm"/>
      <inkml:brushProperty name="height" value="0.025" units="cm"/>
    </inkml:brush>
  </inkml:definitions>
  <inkml:trace contextRef="#ctx0" brushRef="#br0">26 20 16784,'-4'8'1874,"1"-2"-1500,0 1 402,0-1 0,0 0 0,0 1 0,1-1 0,-2 10 0,4-14-668,0-1 0,-1 0 0,1 0 1,0 0-1,0 0 0,0 0 0,0 1 0,1-1 0,-1 0 1,0 0-1,0 0 0,1 0 0,-1 0 0,0 0 0,1 0 1,-1 0-1,1 0 0,0 0 0,-1 0 0,1 0 0,0 0 0,-1 0 1,1 0-1,0-1 0,0 1 0,0 0 0,0 0 0,0-1 1,0 1-1,0-1 0,0 1 0,0-1 0,0 1 0,0-1 0,0 0 1,0 1-1,0-1 0,0 0 0,0 0 0,1 0 0,-1 0 1,0 0-1,0 0 0,2 0 0,3-1 0,0 1 0,0-1 0,1 0 0,-1-1 0,0 1 0,0-1 0,0 0 0,-1-1 0,1 0 0,0 1 0,9-8 0,-12 8-96,-1 0-1,1 0 0,0 0 1,-1 0-1,1-1 1,-1 1-1,0-1 0,0 1 1,0-1-1,0 0 0,-1 0 1,1 0-1,-1 0 0,1 0 1,-1 0-1,0 0 0,0-1 1,0 1-1,-1 0 0,1-1 1,-1 1-1,0 0 0,0-1 1,0-2-1,-1 5-7,1 0 1,-1 0-1,1 1 0,-1-1 0,1 0 0,-1 0 0,1 1 1,-1-1-1,0 0 0,1 1 0,-1-1 0,0 1 0,1-1 1,-1 1-1,0-1 0,0 1 0,0 0 0,1-1 0,-1 1 1,0 0-1,0 0 0,0-1 0,0 1 0,0 0 0,0 0 1,0 0-1,1 0 0,-1 0 0,0 0 0,0 0 1,0 1-1,0-1 0,0 0 0,0 0 0,1 1 0,-1-1 1,0 1-1,-1 0 0,-34 17 111,30-12-64,-1 0 0,2 1 0,-1-1 1,1 1-1,0 1 0,0-1 0,1 1 0,0 0 0,0 0 1,1 0-1,0 0 0,1 1 0,-1-1 0,2 1 1,-1-1-1,1 11 0,0-18-39,1 0 0,1 0 0,-1 0-1,0 0 1,0 0 0,0 0 0,0 0 0,1 0 0,-1 0 0,1 0 0,-1 0 0,0 0-1,1 0 1,-1 0 0,1 0 0,0-1 0,-1 1 0,1 0 0,0 0 0,0-1 0,-1 1-1,1 0 1,0-1 0,0 1 0,2 0 0,-1 0 4,1 0 0,0 0 0,0 0 0,0-1 0,0 0 0,0 1 0,0-1 0,0 0 0,3-1 0,4 0 12,0 0 1,-1-1 0,1-1-1,-1 1 1,10-5 0,41-27 33,-49 26-76,0 1 1,1 0-1,-1 1 1,1 0-1,0 1 1,1 0 0,-1 1-1,24-4 1,-35 9 7,0 0 0,-1-1 0,1 1 0,0 0-1,0 0 1,0 0 0,-1 0 0,1 0 0,0 0 0,-1 0 0,1 0 0,-1 1 0,1-1 0,-1 0 0,1 0 0,-1 0 0,0 1-1,0-1 1,0 0 0,0 0 0,0 0 0,0 1 0,0-1 0,0 0 0,-1 3 0,-1 41 104,2-42-86,-1 10 19,0-10 18,1 1 0,-1-1 0,1 0 0,0 1 0,0-1 0,0 0 0,1 1 0,1 5 0,-2-8-37,1 0 0,0 0 0,0 0 0,0-1-1,-1 1 1,1 0 0,0 0 0,0-1 0,0 1 0,0 0-1,0-1 1,0 1 0,0-1 0,1 1 0,-1-1 0,0 0-1,0 1 1,0-1 0,0 0 0,1 0 0,-1 0 0,0 0-1,0 0 1,0 0 0,0 0 0,1 0 0,-1 0 0,0-1-1,1 1 1,42-15-24,7-2-2198,-49 17 1670,1 0 0,-1-1 0,0 1 0,0 0 0,0 0 1,1 1-1,-1-1 0,0 0 0,0 1 0,0-1 0,0 1 0,2 1 0,1 4-4974,-5 2-1325</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6.205"/>
    </inkml:context>
    <inkml:brush xml:id="br0">
      <inkml:brushProperty name="width" value="0.025" units="cm"/>
      <inkml:brushProperty name="height" value="0.025" units="cm"/>
    </inkml:brush>
  </inkml:definitions>
  <inkml:trace contextRef="#ctx0" brushRef="#br0">172 101 15246,'2'-9'3502,"0"0"-2859,0 3 234,0-1 0,-1 1 0,0-1-1,0 1 1,0-1 0,-1-7 0,0 12-749,0 1 0,-1 0 0,1-1 0,0 1 0,-1 0 0,1-1 0,-1 1 0,1 0 0,-1 0 0,0-1 0,1 1 0,-1 0 0,0 0-1,0 0 1,0 0 0,0 0 0,0 0 0,0 0 0,0 0 0,0 1 0,0-1 0,-1 0 0,1 0 0,0 1 0,0-1 0,-1 1 0,1-1 0,0 1 0,-1 0 0,1 0 0,0-1 0,-1 1 0,1 0 0,0 0 0,-1 0 0,1 0 0,-1 1 0,-1-1 0,-4 2-82,1-1 1,0 1-1,0 0 1,0 0 0,1 1-1,-1 0 1,0 0 0,1 0-1,0 1 1,0 0 0,0 0-1,0 0 1,0 0-1,1 1 1,0 0 0,-6 8-1,4-5-51,0 0-1,1 0 1,0 0-1,1 1 0,0 0 1,0 0-1,1 0 1,0 0-1,1 0 0,-3 13 1,5-21 2,0 0 0,0 0 0,0-1 1,0 1-1,0 0 0,0 0 0,0-1 0,0 1 1,0 0-1,0 0 0,0-1 0,0 1 0,1 0 1,-1-1-1,0 1 0,1 0 0,-1-1 0,0 1 1,1 0-1,-1-1 0,1 1 0,-1-1 0,1 1 1,-1 0-1,1-1 0,-1 1 0,1-1 0,-1 0 1,1 1-1,0-1 0,-1 1 0,2-1 0,0 1 3,0-1-1,1 0 0,-1 0 0,0 0 0,0 0 1,0-1-1,0 1 0,0-1 0,0 1 0,0-1 1,3-1-1,50-28 76,26-45-242,-18 16-376,-62 58 529,-1 1 1,0 0-1,0 0 0,0-1 0,1 1 1,-1 0-1,0 0 0,0 0 0,1-1 0,-1 1 1,0 0-1,0 0 0,1 0 0,-1 0 1,0 0-1,1 0 0,-1-1 0,0 1 1,1 0-1,-1 0 0,0 0 0,1 0 0,-1 0 1,0 0-1,1 0 0,-1 0 0,0 1 1,0-1-1,1 0 0,-1 0 0,0 0 0,1 0 1,-1 0-1,0 0 0,0 1 0,1-1 1,-1 0-1,0 0 0,1 1 0,5 16-200,-5 45 378,1-14 96,-1-47-237,-1 1 0,1 0 0,0 0 0,0 0 1,0-1-1,0 1 0,0-1 0,0 1 1,1 0-1,-1-1 0,0 0 0,1 1 1,0-1-1,-1 0 0,1 0 0,-1 0 0,1 0 1,0 0-1,0 0 0,0 0 0,-1-1 1,1 1-1,0-1 0,0 1 0,0-1 1,0 0-1,0 0 0,0 0 0,0 0 0,0 0 1,0 0-1,3-1 0,3 0 39,-1 0-1,1-1 1,-1 0 0,1 0-1,-1 0 1,0-1 0,9-5-1,41-30 16,-45 29-196,1-1-1,0 2 1,0 0-1,0 0 1,1 2-1,1-1 1,-1 2 0,24-7-1,-37 12 37,0 0-1,1 0 0,-1 0 1,0-1-1,0 2 1,0-1-1,1 0 0,-1 0 1,0 0-1,0 0 0,0 1 1,0-1-1,0 0 1,0 1-1,1-1 0,-1 1 1,0-1-1,0 1 1,0 0-1,0 0 0,-1-1 1,1 1-1,0 0 1,1 1-1,9 27-2183,1 4-2433,-11-32 4255,0 0 0,0 1 1,0-1-1,1 0 0,-1 0 1,0 0-1,0 0 0,1 0 1,-1 0-1,1 0 0,-1-1 0,1 1 1,-1 0-1,1-1 0,-1 1 1,1-1-1,-1 0 0,1 1 0,0-1 1,2 0-1,18 0-9319</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7.095"/>
    </inkml:context>
    <inkml:brush xml:id="br0">
      <inkml:brushProperty name="width" value="0.025" units="cm"/>
      <inkml:brushProperty name="height" value="0.025" units="cm"/>
    </inkml:brush>
  </inkml:definitions>
  <inkml:trace contextRef="#ctx0" brushRef="#br0">118 158 11627,'-9'4'4004,"1"0"-3260,-48 27 2288,52-29-2573,0 0-1,1 1 1,-1 0-1,0 0 1,1 0-1,-1 0 1,1 1-1,0-1 1,0 1-1,1 0 0,-5 7 1,7-10-428,0-1 0,0 0 0,0 1 1,0-1-1,0 0 0,0 1 0,0-1 0,0 0 1,0 1-1,0-1 0,0 0 0,1 0 0,-1 1 1,0-1-1,0 0 0,0 1 0,0-1 0,1 0 1,-1 0-1,0 1 0,0-1 0,0 0 0,1 0 1,-1 0-1,0 1 0,1-1 0,-1 0 0,0 0 1,0 0-1,1 0 0,-1 0 0,0 1 0,1-1 1,-1 0-1,0 0 0,1 0 0,-1 0 0,0 0 0,1 0 1,-1 0-1,0 0 0,1 0 0,-1 0 0,0 0 1,0-1-1,1 1 0,-1 0 0,1 0 0,19-3 336,-6-3-183,1-1 1,-1 0-1,0 0 0,-1-2 1,0 1-1,18-17 0,3-5-154,30-35 1,-55 56-15,-3 4 7,-1-1 0,0 1 0,0-1 0,0 0 0,-1 0 0,0 0-1,0-1 1,0 0 0,4-12 0,-33 51 111,24-31-120,-12 22 94,-18 41-1,29-59-24,0 1 1,0 0-1,0 0 0,1 0 0,-1 0 0,1 0 0,1 0 0,-1 1 0,1-1 1,0 0-1,1 0 0,0 0 0,1 9 0,0-13-62,-1 0 0,0 0 0,0-1 0,1 1 0,-1-1-1,1 1 1,-1-1 0,1 0 0,0 1 0,0-1 0,-1 0 0,1 0 0,0 0 0,0 0 0,0-1 0,0 1-1,0 0 1,0-1 0,0 1 0,0-1 0,0 0 0,1 0 0,-1 0 0,0 0 0,0 0 0,0 0 0,0-1-1,4 0 1,1 0 4,1 0 0,-1-1 0,1 0-1,-1 0 1,0 0 0,13-7-1,30-29-14,-46 35-10,-1 0 0,0 0 0,0 0 0,0 0 0,0-1 0,0 1 1,-1-1-1,0 0 0,1 0 0,-1 0 0,2-8 0,-4 12 0,0 0 0,0-1 0,0 1 0,0 0 0,0 0 0,0 0 0,0-1 0,1 1 0,-1 0 0,-1 0 1,1 0-1,0 0 0,0-1 0,0 1 0,0 0 0,0 0 0,0 0 0,0 0 0,0-1 0,0 1 0,0 0 0,0 0 0,0 0 0,0 0 0,-1-1 0,1 1 0,0 0 0,0 0 0,0 0 0,0 0 0,0 0 0,0 0 0,-1 0 0,1 0 1,0-1-1,0 1 0,0 0 0,0 0 0,-1 0 0,1 0 0,0 0 0,0 0 0,0 0 0,-1 0 0,1 0 0,0 0 0,0 0 0,-14 4 5,-9 10 25,15-7 7,0 1-1,1 0 0,0 0 0,-7 11 0,12-16 19,0 1 1,0 0-1,0-1 0,0 1 1,1 0-1,-1 0 0,1 0 1,0 0-1,0 0 1,0 0-1,1 1 0,0-1 1,0 7-1,0-10-43,1 0 0,0 0 0,0 1 1,0-1-1,0 0 0,1 0 0,-1 0 0,0 0 0,0 0 0,0 0 0,1-1 1,-1 1-1,1 0 0,-1-1 0,0 1 0,1-1 0,-1 1 0,1-1 1,-1 0-1,1 0 0,0 1 0,-1-1 0,1 0 0,-1 0 0,1-1 0,2 1 1,46-4 91,-28-2-447,-1-1 0,1-1-1,-1-1 1,0-1-1,28-18 1,-50 28 340,1 0 1,-1 0-1,1 0 1,-1 0 0,1 0-1,-1 0 1,1 0-1,-1 0 1,1 0-1,-1 0 1,1 0 0,0-1-1,-1 1 1,1 0-1,-1 0 1,1 0-1,0-1 1,-1 1 0,1 0-1,0-1 1,-1 1-1,1 0 1,0-1-1,-1 1 1,1 0-1,0-1 1,0 1 0,0-1-1,-1 1 1,1-1-1,0 1 1,0 0-1,0-1 1,0 1 0,0-1-1,0 1 1,0-1-1,0 1 1,0-1-1,0 1 1,0-1 0,0 1-1,0 0 1,0-1-1,0 1 1,0-1-1,0 1 1,1-1-1,-1 1 1,0 0 0,0-1-1,0 1 1,1-1-1,-1 1 1,0 0-1,1-1 1,-1 1 0,0 0-1,1-1 1,-1 1-1,0 0 1,1 0-1,-1-1 1,1 1-1,-1 0 1,1 0 0,0-1-1,-39-4 375,36 5-370,-37 0 603,32 0 226,26 0-356,30-1-202,59-7 0,-90 5-349,-1 0 0,1-1 1,-1-1-1,1 0 0,-1-2 1,25-12-1,-40 18 76,0 0 0,0 0-1,0 0 1,-1 0 0,1 0 0,0 0 0,-1 0-1,1-1 1,-1 1 0,1-1 0,-1 1-1,0-1 1,1 0 0,-1 1 0,0-1 0,0 0-1,0 0 1,-1 0 0,1 0 0,0 0-1,-1 0 1,1 0 0,0-3 0,-1 4 0,0 1 1,-1 0 0,1-1-1,0 1 1,0-1 0,0 1-1,-1 0 1,1-1-1,0 1 1,-1 0 0,1 0-1,0-1 1,0 1-1,-1 0 1,1 0 0,0-1-1,-1 1 1,1 0 0,-1 0-1,1 0 1,0 0-1,-1 0 1,1-1 0,-1 1-1,1 0 1,0 0 0,-1 0-1,1 0 1,-1 0-1,1 0 1,0 0 0,-1 0-1,1 1 1,-1-1-1,1 0 1,0 0 0,-1 0-1,1 0 1,0 0 0,-1 1-1,1-1 1,0 0-1,-1 0 1,1 1 0,0-1-1,-1 0 1,1 0 0,-1 1-1,-18 12 13,15-9 12,0 0 1,0 1-1,1 0 1,0-1 0,0 1-1,0 0 1,1 0 0,0 1-1,-3 7 1,5-12-21,0 0 1,-1 1-1,1-1 1,0 0-1,0 0 0,0 1 1,0-1-1,0 0 1,0 0-1,0 1 1,0-1-1,1 0 1,-1 0-1,0 1 1,1-1-1,-1 0 0,1 0 1,-1 0-1,1 0 1,0 0-1,-1 1 1,1-1-1,0 0 1,0-1-1,0 1 0,0 0 1,0 0-1,0 0 1,0 0-1,0-1 1,0 1-1,0-1 1,0 1-1,0-1 1,0 1-1,1-1 0,-1 1 1,0-1-1,0 0 1,1 0-1,-1 0 1,0 1-1,0-1 1,1-1-1,-1 1 1,2 0-1,30-1-81,0 0 0,36-8 0,-32 4-16,46-1 1,-81 6 104,0 0-1,-1 0 1,1 1-1,0-1 1,-1 1 0,1-1-1,-1 1 1,1 0 0,0-1-1,-1 1 1,0 0 0,1 0-1,-1 0 1,1 0-1,-1 0 1,2 3 0,-2-3 0,1 1 0,-1-1 0,1 0 0,-1 1 0,1-1 0,0 0 0,-1 0 0,1 0 1,0 0-1,0-1 0,0 1 0,-1 0 0,1-1 0,3 1 0,3 0-208,1-1 0,0 0-1,-1-1 1,1 0 0,-1 0 0,10-3-1,-9 1-677,0 1-1,-1-2 0,0 1 1,0-1-1,14-9 0,-1-4-8949</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7.826"/>
    </inkml:context>
    <inkml:brush xml:id="br0">
      <inkml:brushProperty name="width" value="0.025" units="cm"/>
      <inkml:brushProperty name="height" value="0.025" units="cm"/>
    </inkml:brush>
  </inkml:definitions>
  <inkml:trace contextRef="#ctx0" brushRef="#br0">63 1 19635,'-8'41'2088,"-14"42"1,14-60-1322,2 0-1,0 0 1,1 1 0,2-1 0,0 1 0,2 44 0,1-67-745,0 1 0,0-1 1,0 0-1,0 0 1,1 0-1,-1 0 1,0 0-1,1 0 0,-1 0 1,1 0-1,-1 0 1,1 0-1,0 0 1,-1 0-1,1 0 0,0-1 1,0 1-1,-1 0 1,1 0-1,0-1 0,0 1 1,0 0-1,0-1 1,0 1-1,0-1 1,0 1-1,0-1 0,0 0 1,0 1-1,0-1 1,1 0-1,-1 0 1,0 0-1,0 0 0,0 0 1,0 0-1,0 0 1,0 0-1,0 0 1,1-1-1,-1 1 0,1-1 1,3 0 131,0-1 1,0 1-1,0-1 1,0 0-1,0-1 0,-1 1 1,1-1-1,4-4 1,19-19 54,-3-1-1,0 0 1,-1-2 0,37-62 0,26-33-20,-73 117-4720,-14 7 4348,0 0 0,1 0-1,-1 0 1,0 0 0,0 0-1,0 0 1,1 0 0,-1 0 0,0 0-1,0 0 1,1 0 0,-1 0-1,0 1 1,0-1 0,0 0 0,0 0-1,1 0 1,-1 0 0,0 0 0,0 1-1,0-1 1,0 0 0,1 0-1,-1 0 1,0 0 0,0 1 0,0-1-1,0 0 1,0 0 0,0 1 0,0-1-1,0 0 1,0 0 0,1 0-1,-1 1 1,0-1 0,0 0 0,0 0-1,0 1 1,0-1 0,-1 0-1,1 0 1,0 0 0,0 1 0,0-1-1,0 0 1,0 0 0,0 0 0,0 1-1,0-1 1,0 0 0,-1 0-1,1 0 1,0 1 0,-6 7-13617</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8.515"/>
    </inkml:context>
    <inkml:brush xml:id="br0">
      <inkml:brushProperty name="width" value="0.025" units="cm"/>
      <inkml:brushProperty name="height" value="0.025" units="cm"/>
    </inkml:brush>
  </inkml:definitions>
  <inkml:trace contextRef="#ctx0" brushRef="#br0">2 39 10954,'0'8'7517,"0"-2"-7042,-1 3 642,0 0-1,1 0 1,1 0-1,0 0 1,2 10 0,-3-16-984,1 0 1,1 0 0,-1 1 0,0-1 0,1 0 0,-1 0 0,1 0 0,0 0 0,0-1 0,1 1 0,-1 0 0,0-1 0,1 0 0,-1 1 0,1-1 0,0 0 0,0 0 0,0-1 0,4 3 0,0-1-218,1 0-1,-1-1 1,1 1-1,0-1 1,0-1-1,0 0 1,11 1-1,-8-2-806,1-1 1,-1 0-1,0 0 0,0-1 0,0-1 0,0 0 1,0 0-1,17-8 0,-20 7 326,0 0-1,-1 0 1,1-1-1,-1 0 1,0-1-1,0 1 1,-1-1-1,0 0 1,0-1 0,0 1-1,6-11 1,-9 12 702,0-1 1,-1 1-1,1-1 1,-1 0 0,-1 1-1,1-1 1,-1 0-1,0 0 1,0 0 0,0-10-1,-1 16-13,0-1 0,0 1 0,0-1 0,0 1 0,0-1 0,0 1 0,0-1 0,0 0 0,0 1 0,0-1 0,0 1 0,0-1-1,0 1 1,-1-1 0,1 1 0,0 0 0,0-1 0,-1 1 0,1-1 0,0 1 0,-1-1 0,1 1 0,0 0 0,-1-1 0,1 1 0,-1 0 0,1-1 0,-1 1 0,1 0-1,-1 0 1,1-1 0,0 1 0,-1 0 0,1 0 0,-1 0 0,0 0 0,1 0 0,-1 0 0,1 0 0,-1 0 0,1 0 0,-1 0 0,1 0 0,-1 0 0,1 0-1,-1 0 1,1 0 0,-1 0 0,1 0 0,-1 1 0,1-1 0,-1 0 0,1 0 0,-1 1 0,1-1 0,0 0 0,-1 1 0,1-1 0,0 0 0,-1 1 0,1-1 0,0 1-1,-1 0 1,-27 26 2423,8 17-370,18-42-2016,1 1 1,1-1-1,-1 1 1,0-1-1,1 1 1,-1-1-1,1 1 1,0 0-1,-1-1 1,1 1-1,1 0 1,-1-1-1,0 1 1,1-1-1,-1 1 1,2 3-1,1-5-89,-1 0-1,0 0 1,1 0-1,-1-1 0,1 1 1,0-1-1,-1 0 0,1 1 1,-1-1-1,1 0 1,0-1-1,-1 1 0,1 0 1,-1-1-1,1 0 0,-1 1 1,1-1-1,3-2 0,10-4 33,0-1-1,26-17 0,-33 18-407,0 1 1,1 0-1,-1 0 0,1 1 0,1 1 0,-1-1 0,1 2 1,0-1-1,-1 2 0,16-3 0,-25 6 298,0 0-1,-1 0 1,1 0 0,0 0-1,-1 0 1,1 0 0,-1 1-1,1-1 1,-1 0-1,1 0 1,-1 0 0,0 1-1,0-1 1,0 0 0,0 0-1,1 1 1,-2-1-1,1 0 1,0 1 0,0 1-1,-2 31 488,0-22-370,0-7-27,1 1 0,0 0 0,1-1 0,-1 1 1,1 0-1,0-1 0,1 1 0,1 10 0,-1-15-49,-1 0-1,0 0 1,1 0-1,-1-1 0,1 1 1,0 0-1,-1 0 1,1-1-1,-1 1 0,1 0 1,0-1-1,0 1 1,-1-1-1,1 1 1,0-1-1,0 1 0,0-1 1,0 1-1,0-1 1,-1 0-1,1 0 1,2 1-1,1-1 101,-1 0-1,1 0 1,0 0-1,0-1 1,-1 0-1,1 1 1,-1-1 0,1 0-1,3-2 1,17-8 171,40-24 0,-50 26-413,1 0 0,0 1-1,0 1 1,0 0 0,1 1 0,0 1-1,23-5 1,-39 10 99,1 0 0,-1 0 0,1 0 1,-1 0-1,1 0 0,-1 0 0,1 0 0,-1 0 0,1 0 0,-1 0 0,1 0 0,-1 0 0,1 1 0,-1-1 0,1 0 0,-1 0 1,0 1-1,1-1 0,-1 0 0,1 0 0,-1 1 0,0-1 0,1 1 0,-1-1 0,0 0 0,1 1 0,-1-1 0,0 1 0,1-1 1,-1 0-1,0 1 0,0-1 0,0 1 0,1 0 0,0 22 88,2 4 388,-2-26-447,-1-1 0,1 1 1,0-1-1,0 1 1,0-1-1,-1 0 0,1 1 1,0-1-1,0 0 1,0 1-1,0-1 0,0 0 1,0 0-1,0 0 1,-1 0-1,1 0 1,0 0-1,0 0 0,0 0 1,0-1-1,0 1 1,0 0-1,0 0 0,0-1 1,-1 1-1,1 0 1,0-1-1,0 1 0,0-1 1,-1 1-1,1-1 1,1-1-1,31-16 191,-25 13-271,0 0 1,-1 0-1,1 1 1,1 0-1,-1 1 0,0 0 1,1 0-1,0 1 1,0 0-1,0 0 0,-1 1 1,1 0-1,15 1 1,-23 0 48,0 0 0,0 1 0,1-1 1,-1 0-1,0 0 0,0 1 0,0-1 1,0 1-1,0-1 0,0 1 0,0-1 1,0 1-1,0 0 0,0-1 0,0 1 1,0 0-1,-1 0 0,1-1 0,0 1 1,0 0-1,-1 0 0,1 0 0,-1 0 1,2 2-1,2 28 15,-4-28 1,0 0 0,0 0 0,1 0 1,-1-1-1,1 1 0,-1 0 1,1 0-1,0 0 0,2 4 0,-3-6-104,1-1 0,0 1-1,0 0 1,-1-1-1,1 1 1,0-1 0,0 1-1,0-1 1,0 1-1,-1-1 1,1 0 0,0 1-1,0-1 1,0 0-1,0 0 1,0 0-1,0 0 1,0 0 0,0 0-1,0 0 1,0 0-1,0 0 1,0 0 0,0 0-1,0 0 1,0-1-1,-1 1 1,1 0 0,0-1-1,0 1 1,0-1-1,0 1 1,1-2 0,30-20-6213,-28 18 5056,18-13-4548</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8.887"/>
    </inkml:context>
    <inkml:brush xml:id="br0">
      <inkml:brushProperty name="width" value="0.025" units="cm"/>
      <inkml:brushProperty name="height" value="0.025" units="cm"/>
    </inkml:brush>
  </inkml:definitions>
  <inkml:trace contextRef="#ctx0" brushRef="#br0">55 1 12684,'0'0'13688,"-6"10"-11921,-1 1-1516,0 1 1,2-1 0,-1 1 0,1 0 0,1 0 0,1 1 0,-1-1 0,2 1-1,0 0 1,-1 21 0,3-33-248,0 1 0,1-1 1,-1 0-1,0 1 0,1-1 0,-1 0 0,1 0 0,-1 1 0,1-1 1,0 0-1,0 0 0,-1 0 0,1 0 0,0 0 0,0 0 0,0 0 0,0 0 1,0 0-1,0-1 0,1 1 0,-1 0 0,0-1 0,0 1 0,0-1 0,1 1 1,-1-1-1,0 1 0,1-1 0,-1 0 0,0 0 0,1 0 0,-1 1 0,2-2 1,64 2-469,-17-1-675,-48 0 1126,0 1 1,0-1 0,0 1-1,0 0 1,0-1 0,0 1-1,0 0 1,0 0 0,0 0-1,-1 0 1,1 1 0,0-1 0,-1 0-1,1 1 1,-1-1 0,0 1-1,1-1 1,-1 1 0,0 0-1,0 0 1,0-1 0,0 1 0,0 0-1,-1 0 1,1 0 0,0 0-1,-1 0 1,1 0 0,-1 0-1,0 0 1,0 0 0,0 0-1,0 0 1,0 0 0,0 0 0,-1 0-1,1 0 1,-1 3 0,0 0 161,0-1 1,-1 1 0,0-1 0,1 0-1,-1 0 1,-1 1 0,1-1 0,-1-1-1,1 1 1,-1 0 0,0 0 0,0-1-1,-1 0 1,1 0 0,-1 0 0,-3 3-1,2-4-34,0 1-1,0-1 1,0 0-1,1 0 0,-2-1 1,1 0-1,0 0 0,0 0 1,0 0-1,-1-1 0,1 0 1,0 0-1,-8-1 0,11 0-193,0 1 1,0-1-1,1 1 0,-1-1 0,0 0 0,0 0 1,1 0-1,-1 0 0,1 0 0,-1 0 0,1-1 0,-1 1 1,1 0-1,0-1 0,0 1 0,-1-1 0,1 1 0,0-1 1,0 0-1,1 1 0,-1-1 0,0 0 0,1 0 0,-1 0 1,1 0-1,-1 1 0,1-1 0,0 0 0,0 0 1,0 0-1,0 0 0,0 0 0,0 0 0,0 0 0,1 0 1,-1 1-1,1-1 0,1-3 0,-1 3-592,0 0 0,0 0 0,0 0 0,0 0 0,1 1 0,-1-1 0,1 1 0,-1-1 0,1 1 0,0 0 0,-1-1-1,1 1 1,0 0 0,0 0 0,0 0 0,0 0 0,0 1 0,0-1 0,0 0 0,0 1 0,0-1 0,4 1 0,3-3-3086,13-4-6098</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9.245"/>
    </inkml:context>
    <inkml:brush xml:id="br0">
      <inkml:brushProperty name="width" value="0.025" units="cm"/>
      <inkml:brushProperty name="height" value="0.025" units="cm"/>
    </inkml:brush>
  </inkml:definitions>
  <inkml:trace contextRef="#ctx0" brushRef="#br0">42 0 9513,'0'0'15951,"-27"69"-15278,22-51-97,0-2 1,3-5-129,-1-1-256,3-6-160,0-2-256,3-2-1089,5 0-609,5-2-1569,0-7-2467</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9.614"/>
    </inkml:context>
    <inkml:brush xml:id="br0">
      <inkml:brushProperty name="width" value="0.025" units="cm"/>
      <inkml:brushProperty name="height" value="0.025" units="cm"/>
    </inkml:brush>
  </inkml:definitions>
  <inkml:trace contextRef="#ctx0" brushRef="#br0">44 0 15695,'0'0'10169,"-5"9"-8348,4-5-1695,-6 10 459,1 0-1,0 0 1,1 0-1,1 1 0,0 0 1,-2 18-1,7-33-574,-1 1-1,0-1 0,1 1 1,-1-1-1,1 1 0,-1-1 1,1 0-1,-1 1 1,1-1-1,-1 0 0,1 1 1,0-1-1,-1 0 1,1 1-1,-1-1 0,1 0 1,0 0-1,-1 0 1,1 0-1,0 0 0,-1 0 1,1 0-1,0 0 0,-1 0 1,1 0-1,0 0 1,-1 0-1,1 0 0,-1 0 1,1-1-1,0 1 1,26-6 63,37-28-427,-53 26 191,0 2 1,1-1 0,0 1 0,0 1 0,0 0 0,20-4-1,-31 12 216,0-1-1,0 1 1,0 0-1,0 0 1,-1 0-1,1 0 1,-1 0-1,0-1 1,0 1-1,0 0 0,0 0 1,-1 5-1,1-4 25,0-3-46,-1 1 1,1-1 0,0 0-1,0 1 1,-1-1 0,1 0-1,0 1 1,0-1 0,1 0-1,-1 1 1,0-1 0,0 0-1,1 1 1,-1-1 0,1 0-1,-1 0 1,1 1 0,-1-1-1,1 0 1,0 0 0,0 0-1,-1 0 1,1 0 0,0 0-1,0 0 1,0 0 0,0 0-1,0 0 1,2 1 0,1-2-72,0-1 1,-1 1 0,1-1-1,-1 0 1,1 0-1,-1 0 1,1 0-1,-1-1 1,6-2 0,-1 0-432,-5 3 196,7-5-4267,-6-5-5258,-4 2 1371</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49.957"/>
    </inkml:context>
    <inkml:brush xml:id="br0">
      <inkml:brushProperty name="width" value="0.025" units="cm"/>
      <inkml:brushProperty name="height" value="0.025" units="cm"/>
    </inkml:brush>
  </inkml:definitions>
  <inkml:trace contextRef="#ctx0" brushRef="#br0">1 1 18930,'0'0'5926,"63"56"-9738,-41-37-1089,0 0-1665</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0.393"/>
    </inkml:context>
    <inkml:brush xml:id="br0">
      <inkml:brushProperty name="width" value="0.025" units="cm"/>
      <inkml:brushProperty name="height" value="0.025" units="cm"/>
    </inkml:brush>
  </inkml:definitions>
  <inkml:trace contextRef="#ctx0" brushRef="#br0">81 238 8808,'0'0'7906,"-6"9"-6427,-8 10-1045,-25 36 2719,36-50-2589,0 0 1,0 0 0,1 0 0,0 0 0,0 0 0,0 0 0,0 1 0,1-1 0,-1 10 0,2-15-543,0 1 1,1 0 0,-1-1-1,0 1 1,0 0 0,1-1-1,-1 1 1,1 0-1,-1-1 1,0 1 0,1-1-1,-1 1 1,1-1 0,-1 1-1,1-1 1,0 1 0,-1-1-1,1 0 1,-1 1 0,1-1-1,0 0 1,-1 1 0,1-1-1,0 0 1,-1 0 0,1 0-1,0 0 1,0 0-1,-1 1 1,1-1 0,0 0-1,-1-1 1,1 1 0,0 0-1,0 0 1,-1 0 0,1 0-1,0 0 1,-1-1 0,1 1-1,0 0 1,-1-1 0,1 1-1,0-1 1,33-14 25,-23 7-272,-1-1 0,0 0 0,0 0-1,-1-1 1,0-1 0,-1 1 0,0-1 0,12-24-1,-21 39 243,0 1-1,-1-1 0,1 1 1,1-1-1,-1 1 0,1-1 1,-1 1-1,1-1 0,1 1 1,-1 0-1,1-1 0,-1 1 1,1-1-1,3 9 1,-3-11 17,0-1 1,0 1-1,-1-1 1,1 0-1,0 1 1,0-1-1,0 0 1,1 1-1,-1-1 1,0 0 0,0 0-1,1 0 1,-1 0-1,0 0 1,1-1-1,-1 1 1,1 0-1,2 0 1,-1 0-30,0-1 1,0 0-1,0 0 0,-1 0 1,1 0-1,0 0 0,0-1 1,0 1-1,0-1 0,-1 0 0,1 0 1,0 0-1,-1 0 0,5-3 1,12-8 132,-1 0 1,-1-2-1,0 0 1,-1 0 0,-1-2-1,0 0 1,-1-1-1,-1 0 1,0-1-1,-1 0 1,-1-1-1,-1-1 1,13-36 0,-20 50-140,-1-1 1,-1 1-1,1-1 0,-1 0 1,0 0-1,-1 0 1,1 1-1,-1-1 1,-1 0-1,-1-8 1,2 15-4,0-1-1,0 1 1,0 0 0,-1-1 0,1 1-1,0-1 1,-1 1 0,1-1-1,0 1 1,-1 0 0,1-1 0,-1 1-1,1 0 1,-1-1 0,1 1-1,0 0 1,-1 0 0,1-1 0,-1 1-1,1 0 1,-1 0 0,1 0 0,-1 0-1,0 0 1,1 0 0,-1 0-1,1 0 1,-1 0 0,1 0 0,-1 0-1,1 0 1,-1 0 0,1 0 0,-1 0-1,1 0 1,-1 1 0,1-1-1,-1 0 1,1 0 0,-1 1 0,1-1-1,0 0 1,-1 1 0,1-1-1,-1 1 1,-19 15 213,11-3-17,0 0 1,0 1 0,2 0-1,-1 0 1,2 1 0,0 0 0,1 0-1,0 0 1,2 1 0,-1-1-1,2 1 1,0 0 0,1 22 0,0-37-191,1 1 0,0-1 0,0 0 1,0 0-1,-1 0 0,1 0 1,0 0-1,0 0 0,1 0 1,-1 0-1,0 0 0,0 0 1,0 0-1,1 0 0,-1 0 1,1 0-1,-1 0 0,1 0 0,-1 0 1,1 0-1,-1 0 0,1 0 1,0 0-1,-1 0 0,1-1 1,0 1-1,0 0 0,0 0 1,0-1-1,-1 1 0,1-1 1,0 1-1,0-1 0,0 1 1,0-1-1,0 0 0,0 1 0,1-1 1,-1 0-1,0 0 0,0 0 1,0 0-1,0 0 0,0 0 1,0 0-1,0 0 0,0 0 1,2-1-1,1 0 16,1-1-1,-1 0 1,0 0 0,0 0 0,0 0-1,0-1 1,-1 1 0,1-1-1,-1 0 1,5-5 0,17-28 56,-22 29-67,1 1 1,0 0 0,0 0-1,1 0 1,-1 0 0,2 1-1,4-5 1,-9 52-9,-1-38 1,0 0 1,0 1-1,0-1 1,1 0-1,-1 0 1,1 1-1,0-1 0,0 0 1,1 0-1,-1 0 1,1 0-1,0-1 1,5 8-1,-6-9-1,1-1 0,0 0 0,0 1-1,0-1 1,0 0 0,0 0 0,1 0 0,-1 0 0,0 0 0,0-1-1,1 1 1,-1-1 0,0 1 0,1-1 0,-1 0 0,0 0 0,1 0 0,-1 0-1,0-1 1,1 1 0,-1 0 0,0-1 0,1 0 0,-1 1 0,0-1-1,0 0 1,0 0 0,3-2 0,7-4 0,1-1 0,-1 0 0,0 0 0,-1-1 0,0-1 0,16-17 0,10-9 0,-63 90 0,20-44 0,1 1 0,0 0 0,0 0 0,1 0 0,1 0 0,0 1 0,0-1 0,-1 14 0,4-25-11,0 0-1,0 1 1,0-1 0,0 0-1,0 0 1,0 0 0,0 1-1,0-1 1,0 0 0,0 0-1,0 0 1,0 1 0,0-1-1,0 0 1,0 0 0,0 0-1,0 1 1,1-1-1,-1 0 1,0 0 0,0 0-1,0 1 1,0-1 0,0 0-1,0 0 1,1 0 0,-1 0-1,0 0 1,0 1 0,0-1-1,0 0 1,1 0 0,-1 0-1,0 0 1,0 0 0,0 0-1,0 0 1,1 0 0,-1 0-1,0 0 1,0 0 0,1 0-1,-1 1 1,0-1 0,0-1-1,11-5-1330,9-13-2469,17-40-7164,-20 21 2834</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0.750"/>
    </inkml:context>
    <inkml:brush xml:id="br0">
      <inkml:brushProperty name="width" value="0.025" units="cm"/>
      <inkml:brushProperty name="height" value="0.025" units="cm"/>
    </inkml:brush>
  </inkml:definitions>
  <inkml:trace contextRef="#ctx0" brushRef="#br0">21 0 1249,'0'0'17457,"-20"50"-17361,20-35-96,0 1-737,7-3-1377,5-4-2210,4-2-2498</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1.107"/>
    </inkml:context>
    <inkml:brush xml:id="br0">
      <inkml:brushProperty name="width" value="0.025" units="cm"/>
      <inkml:brushProperty name="height" value="0.025" units="cm"/>
    </inkml:brush>
  </inkml:definitions>
  <inkml:trace contextRef="#ctx0" brushRef="#br0">85 0 7687,'0'0'14046,"-6"10"-11708,-9 7-1561,-25 35 1489,37-48-2112,0 0 0,0 0 1,1 0-1,0 0 0,0 1 1,0-1-1,0 1 0,1-1 1,-1 1-1,0 5 0,3-9-146,0 0-1,-1-1 1,1 1-1,0-1 0,0 1 1,0-1-1,0 1 1,0-1-1,-1 1 1,1-1-1,0 0 0,0 0 1,0 1-1,0-1 1,0 0-1,0 0 1,0 0-1,0 0 0,0 0 1,0 0-1,0 0 1,0-1-1,0 1 1,0 0-1,0 0 0,0-1 1,1 0-1,31-6-220,-9 0-86,1 0 0,0 2 0,1 1 0,47-2 0,-73 6 369,1 0 1,-1 0-1,0 0 0,0 0 1,1 0-1,-1 0 0,0 0 1,0 0-1,0 0 0,1 0 0,-1 0 1,0 0-1,0 0 0,1 0 1,-1 1-1,0-1 0,0 0 1,0 0-1,1 0 0,-1 0 0,0 1 1,0-1-1,0 0 0,0 0 1,1 0-1,-1 1 0,0-1 1,0 0-1,0 0 0,0 0 0,0 1 1,0-1-1,0 0 0,0 0 1,0 1-1,0-1 0,0 0 1,0 0-1,0 1 0,0-1 0,0 0 1,0 1-1,0-1-30,0 0-1,0 1 0,0-1 1,0 0-1,0 1 1,0-1-1,0 0 0,0 1 1,0-1-1,0 0 1,0 1-1,0-1 0,1 0 1,-1 1-1,0-1 1,0 0-1,0 0 0,0 1 1,1-1-1,-1 0 1,0 0-1,0 1 0,0-1 1,1 0-1,-1 0 0,0 0 1,1 1-1,-1-1 1,0 0-1,0 0 0,1 0 1,-1 0-1,0 0 1,1 0-1,-1 1 0,0-1 1,1 0-1,-1 0 1,0 0-1,1 0 0,-1 0 1,0 0-1,1 0 1,6-1 172,-1 0 1,1 0-1,-1 0 1,1-1 0,-1 0-1,11-5 1,11-3-1640,3 5-7074</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1.640"/>
    </inkml:context>
    <inkml:brush xml:id="br0">
      <inkml:brushProperty name="width" value="0.025" units="cm"/>
      <inkml:brushProperty name="height" value="0.025" units="cm"/>
    </inkml:brush>
  </inkml:definitions>
  <inkml:trace contextRef="#ctx0" brushRef="#br0">1 573 15439,'0'0'6651,"14"-13"-4094,40-42-93,68-87 0,-83 91-1826,-2-3 1,-2-1-1,-3-1 1,25-61-1,-53 108-638,4-12 0,-10 28 0,-7 37 0,-1 38 0,3-1 0,8 150 0,0-224-247,0 1 1,1-1-1,0 1 0,0-1 1,5 11-1,-6-15 19,1 0-1,-1 0 1,1 0-1,-1-1 1,1 1 0,0 0-1,0-1 1,0 1-1,0-1 1,1 1 0,-1-1-1,1 0 1,-1 0-1,6 3 1,-4-4-2148,-3-16-18753</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2.016"/>
    </inkml:context>
    <inkml:brush xml:id="br0">
      <inkml:brushProperty name="width" value="0.025" units="cm"/>
      <inkml:brushProperty name="height" value="0.025" units="cm"/>
    </inkml:brush>
  </inkml:definitions>
  <inkml:trace contextRef="#ctx0" brushRef="#br0">0 50 18706,'0'0'9865,"51"-14"-9545,-15 8-288,5-1-800,0-3-2660,0-3-4483</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4.477"/>
    </inkml:context>
    <inkml:brush xml:id="br0">
      <inkml:brushProperty name="width" value="0.025" units="cm"/>
      <inkml:brushProperty name="height" value="0.025" units="cm"/>
    </inkml:brush>
  </inkml:definitions>
  <inkml:trace contextRef="#ctx0" brushRef="#br0">29 80 17424,'0'0'12845,"-5"11"-12669,0 2-4,1 1 0,0 0 0,1 0 0,0 0 1,1 0-1,0 17 0,2-27-117,0 0 0,0 0 0,1 0 0,-1 0 0,1-1 0,0 1 0,0 0 0,0 0 0,1-1 0,-1 1 0,1-1 1,0 1-1,4 5 0,-4-7-40,0 0 1,0-1 0,1 1 0,-1 0-1,1-1 1,-1 1 0,1-1 0,0 0-1,0 0 1,-1 0 0,1 0 0,0 0-1,0-1 1,0 1 0,0-1 0,0 0-1,0 0 1,0 0 0,0 0-1,0 0 1,3-1 0,3-2-16,1 1 0,-1-1 0,-1 0 0,1-1 0,0 0 0,-1-1 0,0 0 0,0 0 0,0 0 0,12-12 0,-6 3 0,0 1 0,0-2 0,-2 0 0,14-20 0,-16 17 0,-19 24 0,-5 10 0,8-7 0,1 1 0,1 0 0,0 0 0,0 0 0,1 1 0,0 0 0,-1 13 0,3-22 0,1 1 0,-1-1 0,1 1 0,0 0 0,-1 0 0,1-1 0,1 1 0,-1 0 0,0-1 0,1 1 0,-1 0 0,1-1 0,0 1 0,0-1 0,0 1 0,0-1 0,0 1 0,1-1 0,-1 0 0,1 0 0,-1 0 0,1 0 0,0 0 0,0 0 0,0 0 0,0 0 0,0-1 0,0 1 0,1-1 0,-1 1 0,0-1 0,1 0 0,4 2 0,-2-2 0,0 0 0,0 0 0,-1 0 0,1-1 0,0 0 0,0 0 0,0 0 0,0 0 0,0-1 0,0 0 0,0 0 0,-1 0 0,1 0 0,0-1 0,-1 0 0,1 0 0,-1 0 0,0-1 0,0 1 0,0-1 0,0 0 0,0 0 0,0-1 0,-1 1 0,1-1 0,-1 1 0,0-1 0,0 0 0,2-5 0,1-2 0,0 0 0,-1-1 0,-1 0 0,0 1 0,0-2 0,-1 1 0,-1 0 0,0-1 0,0 1 0,-1-17 0,-1 29 0,0 1 0,-1-1 0,1 0 0,0 0 0,0 0 0,0 0 0,0 0 0,0 0 0,0 0 0,-1 0 0,1 0 0,0 0 0,0 1 0,0-1 0,0 0 0,0 0 0,-1 0 0,1 0 0,0 0 0,0 0 0,0 0 0,0 0 0,0 0 0,-1 0 0,1 0 0,0 0 0,0 0 0,0-1 0,0 1 0,0 0 0,-1 0 0,1 0 0,0 0 0,0 0 0,0 0 0,0 0 0,0 0 0,0 0 0,-1 0 0,1-1 0,0 1 0,0 0 0,0 0 0,0 0 0,0 0 0,0 0 0,0 0 0,0-1 0,0 1 0,0 0 0,-7 16 0,6-12 0,1 0 0,0 1 0,0-1 0,0 1 0,0-1 0,1 0 0,0 1 0,0-1 0,0 0 0,0 0 0,1 0 0,-1 0 0,1 0 0,0 0 0,0 0 0,4 5 0,-3-6 0,0-1 0,0 0 0,0 0 0,0 0 0,0 0 0,1 0 0,-1-1 0,0 1 0,1-1 0,-1 0 0,1 0 0,-1 0 0,1-1 0,0 1 0,-1-1 0,1 0 0,0 0 0,-1 0 0,1-1 0,4 0 0,-1 0 0,-1-1 0,0 0 0,0 0 0,0 0 0,-1-1 0,1 1 0,0-1 0,-1-1 0,0 1 0,0-1 0,0 0 0,0 0 0,0-1 0,-1 1 0,0-1 0,0 0 0,0 0 0,3-7 0,-3 5 0,0 0 0,0 0 0,-1 0 0,1-1 0,-2 1 0,1-1 0,-1 0 0,-1 0 0,1 0 0,-1 0 0,0 0 0,-1 0 0,-1-14 0,1 21 0,0 1 0,0-1 0,0 1 0,0-1 0,-1 1 0,1-1 0,0 1 0,0-1 0,0 1 0,-1-1 0,1 1 0,0-1 0,0 1 0,-1-1 0,1 1 0,0 0 0,-1-1 0,1 1 0,-1 0 0,1-1 0,-1 1 0,1 0 0,0-1 0,-1 1 0,1 0 0,-1 0 0,1 0 0,-1-1 0,1 1 0,-1 0 0,1 0 0,-1 0 0,0 0 0,1 0 0,-1 0 0,1 0 0,-1 0 0,1 0 0,-1 0 0,1 0 0,-1 0 0,1 1 0,-1-1 0,1 0 0,-1 0 0,1 1 0,-1-1 0,0 1 0,-21 16 0,16-7 0,0 1 0,1-1 0,0 1 0,1 0 0,0 0 0,1 0 0,0 1 0,1-1 0,0 1 0,1-1 0,0 1 0,1 0 0,0 0 0,3 14 0,-3-24 0,1 0 0,0 0 0,0 0 0,0 0 0,0-1 0,0 1 0,1 0 0,-1-1 0,0 1 0,1-1 0,-1 1 0,1-1 0,0 0 0,-1 1 0,1-1 0,0 0 0,0 0 0,0 0 0,0-1 0,0 1 0,0 0 0,0-1 0,0 1 0,0-1 0,0 0 0,0 1 0,0-1 0,0 0 0,1 0 0,-1-1 0,0 1 0,0 0 0,0-1 0,0 1 0,2-2 0,5 1 0,-1-1 0,1-1 0,-1 0 0,1 0 0,-1-1 0,0 0 0,8-5 0,14-18 0,-25 22 0,0 0 0,0 0 0,1 0 0,0 1 0,11-8 0,-15 13 0,-1-1 0,1 1 0,-1-1 0,1 1 0,-1 0 0,1 0 0,-1-1 0,1 1 0,-1 0 0,0 0 0,0 0 0,1 1 0,-1-1 0,0 0 0,2 3 0,21 14 0,-19-17 0,0 0 0,0-1 0,0 0 0,0 0 0,0 0 0,1-1 0,-1 0 0,0 0 0,0 0 0,0 0 0,0-1 0,-1 0 0,1 0 0,0 0 0,6-5 0,-6 4 0,0 0 0,0 0 0,1 1 0,-1 0 0,1 0 0,-1 1 0,1-1 0,-1 1 0,1 0 0,0 1 0,5-1 0,-10 2 0,0-1 0,-1 1 0,1-1 0,-1 1 0,1 0 0,-1 0 0,1-1 0,-1 1 0,1 0 0,-1 0 0,0-1 0,1 1 0,-1 0 0,0 0 0,0 0 0,0 0 0,0 0 0,1-1 0,-1 1 0,0 0 0,0 0 0,-1 1 0,1 29 0,0-24 0,-1-7-3,1 1 0,0-1 1,0 0-1,0 1 0,0-1 0,-1 1 1,1-1-1,0 1 0,0-1 0,0 1 1,0-1-1,0 1 0,0-1 0,0 1 0,0-1 1,0 0-1,0 1 0,1-1 0,-1 1 1,0-1-1,0 1 0,0-1 0,1 1 0,-1-1 1,0 0-1,0 1 0,1-1 0,-1 1 1,0-1-1,1 0 0,-1 1 0,0-1 1,1 0-1,-1 0 0,0 1 0,1-1 0,-1 0 1,1 0-1,12-16-369,8-33-1454,-17 32-1357,-2 0 0,0-1-1,0 1 1,-2-25 0,0 29 329,0-18-4321</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4.807"/>
    </inkml:context>
    <inkml:brush xml:id="br0">
      <inkml:brushProperty name="width" value="0.025" units="cm"/>
      <inkml:brushProperty name="height" value="0.025" units="cm"/>
    </inkml:brush>
  </inkml:definitions>
  <inkml:trace contextRef="#ctx0" brushRef="#br0">19 44 4164,'-3'-17'6182,"0"6"-865,1 4-1730,-4-2 6375,4 9-8361,0 0-256,2 7-1313,0-1-32,4 3-1121,2 0-1825,-2-1-2980,2 1-4292</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5.523"/>
    </inkml:context>
    <inkml:brush xml:id="br0">
      <inkml:brushProperty name="width" value="0.025" units="cm"/>
      <inkml:brushProperty name="height" value="0.025" units="cm"/>
    </inkml:brush>
  </inkml:definitions>
  <inkml:trace contextRef="#ctx0" brushRef="#br0">42 64 18898,'0'0'13351,"-3"5"-13201,0 2-139,1 0 0,-1 0 0,1 1 0,0-1 0,1 1 0,-1-1 1,2 1-1,-1-1 0,1 1 0,0 0 0,2 13 0,-2-21-47,0 1-1,0 0 1,1 0-1,-1-1 1,0 1-1,0 0 1,0 0-1,1-1 1,-1 1-1,0 0 1,1 0-1,-1-1 1,1 1-1,-1-1 1,1 1-1,-1 0 1,1-1-1,-1 1 1,1-1-1,0 1 1,-1-1-1,1 1 1,0-1-1,-1 0 1,1 1-1,0-1 1,-1 0-1,1 0 1,0 1-1,0-1 1,0 0-1,-1 0 1,1 0-1,0 0 1,0 0 0,-1 0-1,1 0 1,0 0-1,0 0 1,0 0-1,-1-1 1,1 1-1,0 0 1,0 0-1,-1-1 1,1 1-1,0-1 1,-1 1-1,2-1 1,1-1-24,0 1 1,0-1 0,0 0-1,0-1 1,-1 1-1,1 0 1,0-1 0,-1 0-1,4-4 1,-4 3 76,1-1 0,-1 1 0,0-1 0,-1 0 0,1 1 0,-1-1 0,0 0 0,0 0 0,0 0 0,0-10 0,-18 46 479,15-25-418,1-1-1,1 1 1,-1-1-1,1 1 1,0-1-1,0 1 1,1-1-1,-1 1 1,1-1-1,0 1 1,1-1-1,0 1 1,-1-1-1,2 0 1,-1 0 0,0 0-1,1 0 1,0 0-1,6 7 1,-7-9-75,4 6 10,-2 1 1,1-1 0,-1 1 0,0 0 0,-1 0 0,-1 1 0,1-1 0,-2 1 0,1-1-1,-1 1 1,-1-1 0,0 1 0,-1-1 0,-1 12 0,1-14-4,-1-1 1,0 1-1,0-1 0,0 1 1,-1-1-1,-1 0 1,1 0-1,-1 0 0,0-1 1,0 1-1,-1-1 1,0 0-1,0 0 1,0-1-1,-1 0 0,0 0 1,0 0-1,0 0 1,-13 6-1,18-10-10,0 0 0,-1 0 0,1-1 0,0 1 0,-1 0 0,1-1 0,0 1 0,-1-1 0,1 1 0,-1-1 0,1 1 0,-1-1 0,1 0 0,-1 0 0,1 0 0,-1 0 0,1 0 0,-1 0 0,1-1 0,-1 1 0,1 0 0,-1-1 0,1 1 0,-1-1 0,1 1 0,-3-3 0,3 2 0,0-1 0,0 0 0,-1 0 0,1 0 0,1 0 0,-1 0 0,0 0 0,0 0 0,1 0 0,0 0 0,-1 0 0,1 0 0,0-1 0,0 1 0,0 0 0,0-3 0,1-6 0,1-1 0,0 1 0,0 0 0,1-1 0,0 1 0,6-11 0,8-7 0,1 1 0,2 1 0,0 0 0,44-42 0,-43 49 0,-1-1 0,-1-1 0,-1-1 0,-2 0 0,0-1 0,23-46 0,-39 69 0,1-1 0,0 1 0,-1 0 0,1-1 0,-1 1 0,1 0 0,-1-1 0,0 1 0,1-1 0,-1 1 0,0-1 0,0 1 0,0-1 0,0 1 0,0 0 0,-1-1 0,1 1 0,-1-3 0,0 3 0,1 1 0,-1 0 0,1-1 0,-1 1 0,0 0 0,1 0 0,-1-1 0,0 1 0,1 0 0,-1 0 0,0 0 0,1 0 0,-1 0 0,0 0 0,0 0 0,1 0 0,-1 0 0,0 0 0,1 0 0,-1 1 0,0-1 0,1 0 0,-1 0 0,0 1 0,1-1 0,-1 1 0,-6 2 0,0 1 0,0 0 0,1 0 0,0 1 0,-8 7 0,7-6 0,0 1 0,0 0 0,1 0 0,0 1 0,1-1 0,0 1 0,0 0 0,1 1 0,0-1 0,0 1 0,1 0 0,0 0 0,0 0 0,1 0 0,-2 15 0,5-23 0,-1 0 0,1 0 0,0-1 0,-1 1 0,1 0 0,0 0 0,0-1 0,-1 1 0,1 0 0,0-1 0,0 1 0,0-1 0,0 1 0,0-1 0,0 0 0,0 1 0,0-1 0,0 0 0,0 1 0,0-1 0,0 0 0,0 0 0,0 0 0,0 0 0,0 0 0,0 0 0,0 0 0,0-1 0,0 1 0,1-1 0,35-5 0,-5-6 0,0-1 0,36-23 0,-50 27 0,-14 6 0,-1 0 0,1 0 0,-1 0 0,0 0 0,0 0 0,0-1 0,-1 1 0,1-1 0,-1 0 0,0 0 0,0 1 0,0-2 0,0 1 0,-1 0 0,0 0 0,0 0 0,1-5 0,10-26 0,-12 35 5,1-1-1,0 1 1,0-1 0,-1 1-1,1-1 1,0 1 0,0 0-1,-1-1 1,1 1 0,0 0-1,0 0 1,0-1 0,0 1-1,-1 0 1,1 0 0,0 0-1,0 0 1,0 0 0,0 0-1,0 0 1,-1 1 0,1-1-1,0 0 1,0 0 0,1 1-1,30 9-196,-16-5-586,10-3-3626,4-2-3892</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6.191"/>
    </inkml:context>
    <inkml:brush xml:id="br0">
      <inkml:brushProperty name="width" value="0.025" units="cm"/>
      <inkml:brushProperty name="height" value="0.025" units="cm"/>
    </inkml:brush>
  </inkml:definitions>
  <inkml:trace contextRef="#ctx0" brushRef="#br0">187 24 16656,'0'-1'259,"1"1"1,-1-1-1,0 0 1,0 1 0,-1-1-1,1 0 1,0 0-1,0 1 1,0-1-1,0 0 1,-1 1 0,1-1-1,0 1 1,0-1-1,-1 0 1,1 1-1,-1-1 1,1 1 0,0-1-1,-1 1 1,1-1-1,-1 1 1,0-1-1,1 1 1,-1-1-1,1 1 1,-1 0 0,1-1-1,-1 1 1,0 0-1,1 0 1,-2-1-1,-27 5 2859,-27 24-1551,46-21-1308,1 0 0,-1 1 0,2 1 0,-13 13 0,17-17-166,1-1 1,0 1-1,0 0 1,0-1 0,0 1-1,1 1 1,0-1-1,0 0 1,0 0 0,1 1-1,-2 10 1,3-15-89,0 0 0,0-1-1,0 1 1,0 0 0,0 0 0,0 0 0,0 0 0,0-1 0,1 1 0,-1 0-1,0 0 1,0 0 0,1-1 0,-1 1 0,1 0 0,-1 0 0,0-1-1,1 1 1,0 0 0,-1-1 0,1 1 0,-1-1 0,1 1 0,0-1-1,-1 1 1,1-1 0,0 1 0,-1-1 0,2 1 0,29 0 139,-23-3-119,1 0 1,-1-1-1,0 0 1,0 0-1,10-6 1,-2-2-26,0-1 0,0 0 0,15-17 0,-24 23 0,-1-1 0,0 0 0,-1 0 0,1-1 0,-2 0 0,1 0 0,-1 0 0,0 0 0,3-10 0,-7 18 0,0 0 0,1-1 0,-1 1 0,0 0 0,0 0 0,1 0 0,-1-1 0,0 1 0,0 0 0,0 0 0,0-1 0,1 1 0,-1 0 0,0-1 0,0 1 0,0 0 0,0 0 0,0-1 0,0 1 0,0 0 0,0-1 0,0 1 0,0 0 0,0-1 0,0 1 0,0 0 0,0-1 0,0 1 0,0 0 0,0 0 0,0-1 0,0 1 0,-1 0 0,1-1 0,0 1 0,0 0 0,0 0 0,0-1 0,-1 1 0,1 0 0,0 0 0,0 0 0,-1-1 0,1 1 0,0 0 0,0 0 0,-1 0 0,-4 3 0,-1 6 0,0 0 0,1 1 0,0 0 0,0 0 0,1 1 0,0-1 0,1 1 0,0 0 0,1 0 0,0 0 0,0 0 0,1 0 0,1 0 0,0 1 0,1-1 0,2 18 0,-2-27-104,0 0 0,0 0 0,0 0-1,0 0 1,0 0 0,0 0 0,0-1 0,0 1 0,1 0 0,-1 0 0,1-1-1,0 1 1,-1-1 0,1 1 0,0-1 0,0 0 0,0 0 0,0 0-1,0 0 1,0 0 0,0 0 0,0-1 0,0 1 0,0 0 0,0-1-1,0 0 1,1 1 0,-1-1 0,0 0 0,0 0 0,1-1 0,-1 1 0,0 0-1,0-1 1,4 0 0,0-1-499,0 1 1,0-1-1,0 0 0,0 0 1,-1-1-1,1 1 0,-1-1 1,0 0-1,0-1 0,0 0 1,9-7-1,2-11-7442</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6.563"/>
    </inkml:context>
    <inkml:brush xml:id="br0">
      <inkml:brushProperty name="width" value="0.025" units="cm"/>
      <inkml:brushProperty name="height" value="0.025" units="cm"/>
    </inkml:brush>
  </inkml:definitions>
  <inkml:trace contextRef="#ctx0" brushRef="#br0">34 0 19571,'0'0'12507,"-2"10"-11925,-10 44-419,-5 66 0,15-99-536,1 0 0,1 0 0,1 0 0,1 0 0,1-1 0,9 39 0,-5-46-4264,7-10-3404,-4-3 1523</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7.028"/>
    </inkml:context>
    <inkml:brush xml:id="br0">
      <inkml:brushProperty name="width" value="0.025" units="cm"/>
      <inkml:brushProperty name="height" value="0.025" units="cm"/>
    </inkml:brush>
  </inkml:definitions>
  <inkml:trace contextRef="#ctx0" brushRef="#br0">34 1 14734,'0'0'13938,"11"5"-14055,-12-3 117,1-1 0,-1 1 1,0-1-1,1 1 0,-1-1 0,0 0 0,0 1 1,0-1-1,1 0 0,-2 0 0,1 0 0,0 1 0,0-1 1,0 0-1,0-1 0,-1 1 0,1 0 0,-2 1 1,1-1 109,0 0 0,0 1 1,0-1-1,0 1 1,1-1-1,-1 1 1,0 0-1,1 0 1,-1-1-1,1 1 0,0 0 1,0 0-1,-1 1 1,1 1-1,2-2-105,0 0-1,0 0 1,1 0-1,0 0 0,-1 0 1,1 0-1,0 0 1,0-1-1,0 1 1,0-1-1,0 1 1,0-1-1,0 0 0,0 0 1,1 0-1,-1 0 1,1 0-1,-1 0 1,5 0-1,-3 0-11,1 1 0,-1 0 0,0 0 0,0 0 1,0 0-1,0 0 0,0 1 0,4 4 0,-6-3 104,0 0 1,0 0-1,0 0 1,-1 0-1,1 0 0,-1 1 1,-1-1-1,1 0 1,0 1-1,-1-1 1,0 1-1,-1 6 0,1-9-70,1-1-1,-1 0 0,0 0 0,-1 1 1,1-1-1,0 0 0,0 0 0,0 1 0,-1-1 1,1 0-1,-1 0 0,1 0 0,-1 1 1,1-1-1,-1 0 0,0 0 0,1 0 0,-1 0 1,0 0-1,0 0 0,0 0 0,0-1 1,0 1-1,0 0 0,0 0 0,0-1 0,0 1 1,0-1-1,0 1 0,0-1 0,-1 1 1,1-1-1,0 1 0,0-1 0,-1 0 0,1 0 1,0 0-1,0 0 0,-1 0 0,1 0 0,0 0 1,0 0-1,-1 0 0,1-1 0,0 1 1,0 0-1,-2-2 0,-6-14-26,2 0 0,6 16 0,0 0 0,0 0 0,1 0 0,-1 0 0,0 0 0,1 0 0,-1 0 0,0 1 0,0-1 0,1 0 0,-1 0 0,0 0 0,1 1 0,-1-1 0,0 0 0,1 1 0,-1-1 0,1 1 0,-1-1 0,0 1 0,1-1 0,-1 1 0,1-1 0,-1 1 0,1-1 0,0 1 0,-1 0 0,1-1 0,-1 2 0,-14 12-1529,10-13-275,8-11-596,3 3-5101,4-1-4793</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7.513"/>
    </inkml:context>
    <inkml:brush xml:id="br0">
      <inkml:brushProperty name="width" value="0.025" units="cm"/>
      <inkml:brushProperty name="height" value="0.025" units="cm"/>
    </inkml:brush>
  </inkml:definitions>
  <inkml:trace contextRef="#ctx0" brushRef="#br0">16 1 15439,'0'0'16068,"9"7"-14979,12 7-900,51 38-207,-3 24 18,-66-73 0,0 0 0,0 0 0,0 0 0,-1 0 0,0 0 0,1 0 0,-1 1 0,0-1 0,0 1 0,-1-1 0,1 1 0,-1 0 0,0 0 0,0 0 0,0 0 0,0 0 0,-1 0 0,0 7 0,0-5 0,-1-1 0,0 1 0,-1-1 0,1 0 0,-1 0 0,0 1 0,0-1 0,-1 0 0,0-1 0,0 1 0,0 0 0,-6 6 0,3-4 0,0 0 0,-1-1 0,0 0 0,0 0 0,-1 0 0,1-1 0,-1 0 0,0-1 0,-1 1 0,1-2 0,-1 1 0,0-1 0,0 0 0,0-1 0,0 0 0,-13 1 0,21-4-98,-1 1-1,0 0 1,0-1-1,0 1 1,0-1 0,1 1-1,-1-1 1,0 0-1,1 0 1,-1 0-1,0 0 1,1 0 0,-1 0-1,1 0 1,0-1-1,-1 1 1,1 0 0,0-1-1,0 1 1,0-1-1,0 1 1,0-1 0,0 0-1,0 1 1,1-1-1,-1 0 1,0 0-1,1 0 1,0 1 0,-1-1-1,1 0 1,0 0-1,0 0 1,0 0 0,0 0-1,0 1 1,0-1-1,1 0 1,-1 0 0,1 0-1,-1 0 1,1 1-1,0-1 1,-1 0 0,3-1-1,9-17-8058</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8.788"/>
    </inkml:context>
    <inkml:brush xml:id="br0">
      <inkml:brushProperty name="width" value="0.025" units="cm"/>
      <inkml:brushProperty name="height" value="0.025" units="cm"/>
    </inkml:brush>
  </inkml:definitions>
  <inkml:trace contextRef="#ctx0" brushRef="#br0">52 84 9513,'0'0'9999,"-8"-5"-7415,-25-12-305,32 17-2170,1 0 0,-1 0 0,1-1 0,0 1 1,-1 0-1,1 0 0,-1 0 0,1 0 0,-1-1 0,1 1 0,-1 0 0,1-1 0,0 1 0,-1 0 0,1-1 1,-1 1-1,1 0 0,0-1 0,0 1 0,-1 0 0,1-1 0,0 1 0,0-1 0,-1 1 0,1-1 0,0 1 1,0-1-1,0 1 0,0-1 0,0 1 0,-1-1 0,1 1 0,0-1 0,0 1 0,0-1 0,1 1 0,-1-1 0,0 1 1,0-1-1,0 1 0,0-1 0,0 1 0,1-1 0,-1 1 0,0 0 0,0-1 0,1 1 0,-1-1 0,0 1 1,1-1-1,-1 1 0,0 0 0,1-1 0,-1 1 0,1 0 0,21-12 911,-21 12-825,19-7-106,1 2 0,-1 0 0,1 1 0,0 1 0,0 0 0,0 2 0,0 1 0,0 0 0,0 2 0,0 0 0,32 9 0,-47-9-89,0 1 0,0-1 0,0 1 0,0 0 0,-1 1 0,0 0 0,1 0 0,-2 0 0,1 0 0,7 9 0,-10-11 0,0 1 0,0 0 0,0-1 0,-1 1 0,1 0 0,-1 0 0,0 0 0,0 0 0,0 0 0,0 0 0,0 0 0,-1 0 0,1 0 0,-1 1 0,0-1 0,0 0 0,0 0 0,0 0 0,-1 1 0,1-1 0,-1 0 0,0 0 0,-2 5 0,1-5 0,-1 1 0,1 0 0,-1-1 0,0 1 0,0-1 0,0 0 0,0 0 0,-1 0 0,0 0 0,1-1 0,-1 0 0,0 1 0,-5 1 0,-61 24 0,53-22 0,-6 0 0,-2 3 0,26-7 0,17-1 0,-9-1 0,5 0 0,0 0 0,0 1 0,0 0 0,0 1 0,18 5 0,-29-6 0,0 0 0,0 0 0,0 0 0,-1 1 0,1-1 0,0 1 0,-1 0 0,1 0 0,-1 0 0,1 0 0,-1 0 0,0 0 0,0 1 0,0-1 0,0 1 0,0-1 0,-1 1 0,1 0 0,-1 0 0,1 0 0,-1 0 0,0 0 0,0 0 0,-1 0 0,1 0 0,-1 0 0,1 0 0,-1 0 0,0 5 0,-1-4 0,1-1 0,0 0 0,-1 1 0,0-1 0,0 0 0,0 1 0,0-1 0,0 0 0,-1 0 0,1 0 0,-1 0 0,0 0 0,0 0 0,0-1 0,-3 4 0,-2 0 0,1 0 0,0-1 0,-1 0 0,0 0 0,0 0 0,-9 3 0,1-1 0,-1 0 0,0-1 0,0-1 0,-1-1 0,-31 5 0,45-9 0,0 1 0,-1-1 0,1 0 0,0 0 0,0 0 0,-1 0 0,1-1 0,0 1 0,0-1 0,0 0 0,0 0 0,0 0 0,0 0 0,0 0 0,0-1 0,0 0 0,0 1 0,1-1 0,-4-3 0,4 2 0,-1 0 0,1-1 0,0 1 0,1-1 0,-1 1 0,0-1 0,1 0 0,0 0 0,0 0 0,0 0 0,1 0 0,-1 0 0,1 0 0,0 0 0,0-4 0,0 7-10,1 1 0,-1 0 1,0 0-1,0-1 0,0 1 0,1 0 0,-1 0 0,0-1 1,0 1-1,0 0 0,1 0 0,-1 0 0,0 0 0,0-1 1,1 1-1,-1 0 0,0 0 0,1 0 0,-1 0 0,0 0 1,0 0-1,1 0 0,-1 0 0,0 0 0,1 0 0,-1 0 1,0 0-1,1 0 0,-1 0 0,0 0 0,1 0 1,-1 0-1,0 0 0,0 0 0,1 0 0,-1 0 0,0 1 1,0-1-1,1 0 0,-1 0 0,13 5-1690,-13-5 1662,37 13-8524,-16-11 2097</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9.298"/>
    </inkml:context>
    <inkml:brush xml:id="br0">
      <inkml:brushProperty name="width" value="0.025" units="cm"/>
      <inkml:brushProperty name="height" value="0.025" units="cm"/>
    </inkml:brush>
  </inkml:definitions>
  <inkml:trace contextRef="#ctx0" brushRef="#br0">55 0 19378,'0'0'9348,"-5"8"-8345,-3 11-783,1 0-1,0 1 0,1 0 0,1 0 0,1 0 0,-2 36 0,0 137 1248,6-166-1430,0-26-37,0-1 0,0 1 0,0 0 0,-1 0 0,2-1 0,-1 1 0,0 0 0,0 0 0,0-1 0,0 1 0,0 0 0,1 0 0,-1-1 0,0 1 0,1 0 0,-1-1 0,0 1 0,1 0 0,-1-1 0,1 1 0,-1-1 0,1 1 0,-1 0 0,1-1 0,0 0 0,-1 1 0,1-1 0,1 1 0,20-4 0,23-27 0,-7-7 0,-28 26 0,1 1 0,-1 0 0,1 1 0,15-10 0,-25 19 0,-1 0 0,1 0 0,-1 1 0,0-1 0,1 0 0,-1 0 0,1 0 0,-1 1 0,1-1 0,-1 0 0,0 1 0,1-1 0,-1 0 0,0 1 0,1-1 0,-1 0 0,0 1 0,1-1 0,-1 1 0,0-1 0,0 0 0,0 1 0,1-1 0,-1 1 0,0-1 0,0 1 0,0-1 0,0 1 0,0-1 0,0 1 0,0-1 0,0 1 0,0-1 0,0 1 0,0-1 0,0 1 0,0-1 0,0 1 0,0-1 0,-1 1 0,1 30 0,0-28 0,-5 112 0,5-114-29,1 0-1,-1-1 1,1 1 0,-1-1-1,1 1 1,0 0 0,-1-1-1,1 0 1,0 1 0,-1-1-1,1 1 1,0-1 0,0 0 0,-1 0-1,1 1 1,0-1 0,0 0-1,0 0 1,-1 0 0,1 0-1,0 0 1,0 0 0,0 0-1,0 0 1,-1 0 0,1 0-1,0-1 1,0 1 0,0 0-1,-1 0 1,2-1 0,29-8-3448,31-23-11171,-27 12 944</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6:59.971"/>
    </inkml:context>
    <inkml:brush xml:id="br0">
      <inkml:brushProperty name="width" value="0.025" units="cm"/>
      <inkml:brushProperty name="height" value="0.025" units="cm"/>
    </inkml:brush>
  </inkml:definitions>
  <inkml:trace contextRef="#ctx0" brushRef="#br0">147 385 18289,'0'0'11296,"-11"-2"-9849,7 0-1394,-1 1-1,1 1 1,-1-1-1,1 0 1,-1 1-1,0 0 1,1 0 0,-1 1-1,1-1 1,-1 1-1,1 0 1,-1 0-1,1 0 1,-1 1 0,1 0-1,0 0 1,0 0-1,0 0 1,0 0 0,0 1-1,0 0 1,1 0-1,-1 0 1,1 0-1,0 0 1,0 1 0,0 0-1,0-1 1,1 1-1,0 0 1,-1 0-1,-1 7 1,3-10-53,0 1 0,0-1 0,1 1 0,-1-1 0,0 1 0,1 0 0,0-1 0,-1 1 0,1 0 0,0-1 0,0 1 0,0 0 0,0-1 0,0 1 0,0 0 0,0-1 0,1 1 0,-1 0 0,0-1 0,1 1 0,0-1 0,0 3 0,0-3 0,1 0 0,-1 0 0,0 0 0,0 0 0,1-1 0,-1 1 0,0 0 0,1 0 0,-1-1 0,1 1 0,-1-1 0,1 0 0,-1 1 0,1-1 0,0 0 0,-1 0 0,1 0 0,2 0 0,3-1 0,1 0 0,-1 0 0,0-1 0,0 0 0,0 0 0,-1 0 0,1-1 0,0 0 0,6-4 0,7-11-29,1 0-1,-2-1 1,-1-1 0,0-1-1,21-33 1,-45 67 30,-24 60 94,29-67-87,-1 1 0,0-1 0,1 0 0,0 1 0,1-1 0,0 0 0,-1 1 0,2-1 0,1 13 0,-1-18-8,-1 0 0,1 0 0,-1 0 0,1 0 0,0 0 0,-1 0 0,1-1 0,0 1 0,0 0 0,0 0 0,0-1 0,0 1 0,0-1 0,0 1 0,0-1 0,0 1 0,0-1 0,0 1 0,0-1 0,0 0 0,0 0 0,0 1 0,0-1 0,0 0 0,0 0 0,0 0 0,0 0 0,1 0 0,-1-1 0,0 1 0,0 0 0,0 0 0,0-1 0,0 1 0,0-1 0,1 0 0,40-19 0,-25 5 0,-2-1 0,1 0 0,-2-1 0,0 0 0,-1-1 0,-1-1 0,-1 0 0,-1 0 0,15-40 0,-14 28 0,-1 1 0,-2-1 0,-2-1 0,0 0 0,-2 0 0,-1-38 0,-5 68 0,-3 9 0,-5 10 0,-1 19 0,1 1 0,1 1 0,2 0 0,2 0 0,1 0 0,3 0 0,4 66 0,-3-100 0,0-1 0,0 0 0,0 1 0,1-1 0,0 0 0,-1 0 0,1 1 0,0-1 0,1 0 0,-1 0 0,1 0 0,-1 0 0,1 0 0,0-1 0,0 1 0,0 0 0,0-1 0,0 1 0,5 2 0,-9-23 0,-47-67 0,37 67 0,0-1 0,2 0 0,0-1 0,-9-25 0,18 27 0,10 17 0,23 22 0,-17-10 0,3-1-284,0-1 0,1 0-1,37 11 1,-39-16-1056,0 0 0,29 2 0,18-4-8813</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6.182"/>
    </inkml:context>
    <inkml:brush xml:id="br0">
      <inkml:brushProperty name="width" value="0.025" units="cm"/>
      <inkml:brushProperty name="height" value="0.025" units="cm"/>
    </inkml:brush>
  </inkml:definitions>
  <inkml:trace contextRef="#ctx0" brushRef="#br0">0 3 9449,'0'0'15460,"9"0"-14665,14-1-271,-8 0-331,-1 0 0,1 1 1,-1 1-1,1 0 0,-1 1 1,1 0-1,-1 2 0,22 6 1,-35-9-188,1 0 1,-1 0-1,0-1 0,1 1 1,-1 0-1,0 0 1,0 0-1,0 0 1,0 0-1,0 1 0,0-1 1,0 0-1,0 0 1,0 1-1,0-1 0,-1 0 1,1 1-1,0-1 1,-1 1-1,0-1 0,1 1 1,-1-1-1,0 1 1,1 1-1,-2 0 21,1 0-1,-1 0 1,0 0-1,1 0 1,-1-1-1,0 1 1,-1 0-1,1 0 1,0-1-1,-1 1 1,-3 3-1,-5 6 242,0 0 0,-1-1 0,-21 16 0,29-24-174,-8 4 234,8-5-204,0-1 1,0 1 0,0 0-1,0 0 1,1 0 0,-1 0-1,1 0 1,-1 1 0,1-1-1,0 1 1,0-1 0,-2 5 0,37-7 56,-17 0-162,0 0 0,-1 1 1,1 1-1,-1 0 0,20 6 0,-31-7-24,0 0 1,-1 1-1,1-1 0,-1 1 0,1 0 0,-1 0 0,0 0 0,0 0 0,0 1 1,0-1-1,0 1 0,0 0 0,-1 0 0,0 0 0,1 0 0,-1 0 0,0 1 0,0-1 1,-1 1-1,1-1 0,-1 1 0,0 0 0,0-1 0,0 1 0,0 0 0,0 0 1,-1 4-1,1-5 14,-1 1 0,0-1 0,0 1 0,-1-1 0,1 0 0,-1 1 0,1-1 0,-1 0 0,0 1 0,0-1 1,-1 0-1,1 0 0,-1 0 0,1 0 0,-1 0 0,0 0 0,0 0 0,-3 3 0,0-2 27,1-1 0,-1 1 0,0-1 0,0 0 0,0 0-1,0 0 1,0-1 0,-1 0 0,-10 4 0,-1-3 37,0 0 1,0-1 0,-1 0-1,1-2 1,0 0-1,-26-3 1,13-7-74,28 10 0,1-1 0,0 1 0,0-1 0,0 1 0,0-1 0,-1 0 0,1 1 0,0-1 0,0 0 0,1 0 0,-1 0 0,0 0 0,0 0 0,0 0 0,0 0 0,1 0 0,-1 0 0,1 0 0,-1 0 0,0-2 0,3 1-700,1 1 1,-1 0-1,1 0 1,-1 1-1,1-1 1,0 1-1,-1-1 0,1 1 1,0 0-1,5 0 1,-4 0-1583,19-4-4813</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6.745"/>
    </inkml:context>
    <inkml:brush xml:id="br0">
      <inkml:brushProperty name="width" value="0.025" units="cm"/>
      <inkml:brushProperty name="height" value="0.025" units="cm"/>
    </inkml:brush>
  </inkml:definitions>
  <inkml:trace contextRef="#ctx0" brushRef="#br0">21 1 6566,'0'0'20820,"-1"57"-19571,-4-30-544,1 3-353,-1 0-256,2 0-32,2-3-32,0-4-320,1 0-1506,0-9-1953,7-9-2019,3-5-5316</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7.088"/>
    </inkml:context>
    <inkml:brush xml:id="br0">
      <inkml:brushProperty name="width" value="0.025" units="cm"/>
      <inkml:brushProperty name="height" value="0.025" units="cm"/>
    </inkml:brush>
  </inkml:definitions>
  <inkml:trace contextRef="#ctx0" brushRef="#br0">1 1 19667,'0'0'9673,"66"17"-9673,-33-15-1281,5-1-1538,-4-1-1954,-2 0-3138</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7.447"/>
    </inkml:context>
    <inkml:brush xml:id="br0">
      <inkml:brushProperty name="width" value="0.025" units="cm"/>
      <inkml:brushProperty name="height" value="0.025" units="cm"/>
    </inkml:brush>
  </inkml:definitions>
  <inkml:trace contextRef="#ctx0" brushRef="#br0">1 177 12396,'0'0'17163,"7"-4"-16539,15-12-488,0-1 0,-1-2-1,-1 1 1,-1-2 0,0-1 0,28-41-1,-51 121-332,1-29-141,1 0 0,2 44 0,5-58-2692,5-12-5946,0-4-1733</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7.776"/>
    </inkml:context>
    <inkml:brush xml:id="br0">
      <inkml:brushProperty name="width" value="0.025" units="cm"/>
      <inkml:brushProperty name="height" value="0.025" units="cm"/>
    </inkml:brush>
  </inkml:definitions>
  <inkml:trace contextRef="#ctx0" brushRef="#br0">456 1 9385,'0'0'9705,"1"9"-8125,0 3-880,1 0-1,0-1 0,1 1 1,0-1-1,1 0 0,9 19 1,-7-17-542,0 0 0,-1 0 1,-1 0-1,0 1 0,-1-1 1,0 1-1,-1 0 0,-1 0 1,0 0-1,-1 0 1,0 0-1,-1 0 0,-1 0 1,0 0-1,-1 0 0,0-1 1,-1 1-1,-1-1 1,0 0-1,-1 0 0,0-1 1,-1 1-1,-15 19 0,-2 2-618,-2-1 0,-1-1 0,-1-1 0,-34 28 0,37-38-1542,-2-1 0,1-1 0,-2-2 0,-1 0 0,-51 21 0,9-14-7543</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3:48.169"/>
    </inkml:context>
    <inkml:brush xml:id="br0">
      <inkml:brushProperty name="width" value="0.025" units="cm"/>
      <inkml:brushProperty name="height" value="0.025" units="cm"/>
    </inkml:brush>
  </inkml:definitions>
  <inkml:trace contextRef="#ctx0" brushRef="#br0">184 1 13581,'0'0'9166,"-9"0"-8841,5 2-316,0-1-1,-1 0 0,1 1 0,0 0 0,0 0 0,1 0 0,-1 0 0,0 0 0,1 1 0,-1 0 1,1 0-1,0 0 0,0 0 0,0 0 0,0 1 0,1-1 0,-1 1 0,1 0 0,0 0 0,-2 6 0,-8 16 297,1 0-1,-8 33 0,15-45-95,-11 39 213,2 0 0,2 1 0,2 0-1,3 1 1,3-1 0,3 60 0,1-100-578,0-1 1,1 1 0,1-1 0,0 1 0,1-1 0,0 0 0,12 22 0,-12-28-388,0 0 1,1 0 0,0 0-1,0-1 1,11 11 0,-10-12-290,0-1 1,0 1-1,0-1 1,0-1-1,1 1 1,-1-1-1,10 3 1,41 7-10727</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3.755"/>
    </inkml:context>
    <inkml:brush xml:id="br0">
      <inkml:brushProperty name="width" value="0.025" units="cm"/>
      <inkml:brushProperty name="height" value="0.025" units="cm"/>
    </inkml:brush>
  </inkml:definitions>
  <inkml:trace contextRef="#ctx0" brushRef="#br0">20 1 13453,'-6'5'2947,"-3"-3"-417,4 5-128,5-1 65,0 1-482,0 0-479,6 2-225,9-2-256,3-3 32,8-2-224,1-2-417,2 0-256,2 0-160,-2 0-1697,-2 0-2852,-4 0-3458</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4.160"/>
    </inkml:context>
    <inkml:brush xml:id="br0">
      <inkml:brushProperty name="width" value="0.025" units="cm"/>
      <inkml:brushProperty name="height" value="0.025" units="cm"/>
    </inkml:brush>
  </inkml:definitions>
  <inkml:trace contextRef="#ctx0" brushRef="#br0">1 172 15631,'0'0'14803,"10"-11"-14317,122-149-16,-134 216-406,-3-30-151,-8 72-104,13-89-386,0 1 1,0-1-1,1 0 1,3 16-1,6-12-2979,-9-13 3102,0 0-1,-1 1 1,1-1-1,0 0 1,-1 0 0,1 0-1,0 0 1,0 1-1,-1-1 1,1 0 0,0 0-1,0 0 1,-1-1-1,1 1 1,0 0-1,-1 0 1,1 0 0,0 0-1,-1-1 1,1 1-1,0 0 1,0-1 0,10-10-13191</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4.785"/>
    </inkml:context>
    <inkml:brush xml:id="br0">
      <inkml:brushProperty name="width" value="0.025" units="cm"/>
      <inkml:brushProperty name="height" value="0.025" units="cm"/>
    </inkml:brush>
  </inkml:definitions>
  <inkml:trace contextRef="#ctx0" brushRef="#br0">162 51 4004,'0'0'5658,"0"-8"-3399,1-2-1424,-1-6 169,0 0 3504,-27 40-3275,8 3 387,2 1 0,1 1 0,1 1-1,-19 52 1,26-53-1352,0 0 0,2 0-1,1 0 1,1 1 0,1 41-1,3-65-370,0 0 0,0 0 0,1 0 0,0-1 0,0 1 0,1 0 0,-1 0 0,1-1-1,1 1 1,-1-1 0,1 0 0,0 1 0,0-1 0,0-1 0,1 1 0,-1 0 0,1-1 0,0 0-1,1 0 1,-1 0 0,1 0 0,0-1 0,0 1 0,0-1 0,0-1 0,0 1 0,1-1 0,-1 0-1,1 0 1,-1 0 0,9 1 0,45 6-3276,5-7-1372</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5.298"/>
    </inkml:context>
    <inkml:brush xml:id="br0">
      <inkml:brushProperty name="width" value="0.025" units="cm"/>
      <inkml:brushProperty name="height" value="0.025" units="cm"/>
    </inkml:brush>
  </inkml:definitions>
  <inkml:trace contextRef="#ctx0" brushRef="#br0">30 1 16303,'0'0'4292,"-2"51"-2466,-5-25 96,-1 2-609,3 1-704,0 3-449,2-4-256,3-6-1474,0-7-2401,0-9-5062</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6.149"/>
    </inkml:context>
    <inkml:brush xml:id="br0">
      <inkml:brushProperty name="width" value="0.025" units="cm"/>
      <inkml:brushProperty name="height" value="0.025" units="cm"/>
    </inkml:brush>
  </inkml:definitions>
  <inkml:trace contextRef="#ctx0" brushRef="#br0">29 1 18193,'0'0'7074,"9"6"-5606,31 25-219,-38-29-1144,0 1 0,0-1 1,0 1-1,-1-1 1,1 1-1,-1 0 0,1 0 1,-1 0-1,0 0 0,0 0 1,-1 0-1,1 0 0,0 0 1,-1 0-1,0 0 0,0 0 1,0 0-1,0 1 0,0-1 1,-1 0-1,1 0 0,-2 3 1,0 2 38,0-1 0,-1 1 0,0-1 1,-1 1-1,1-1 0,-7 9 0,-4 9 338,28-27-592,15-5-657,-24 5 667,1 1 0,0 0 0,0 1-1,0 0 1,0-1 0,0 2 0,0-1-1,0 1 1,0 0 0,7 2 0,-10-2 91,-1 1 0,0-1 0,0 0 0,0 1 0,0-1 0,0 1 1,-1 0-1,1-1 0,0 1 0,-1 0 0,1 0 0,-1 0 0,0 0 1,0 1-1,1-1 0,-1 0 0,-1 0 0,1 1 0,0-1 1,-1 1-1,1-1 0,-1 0 0,0 1 0,1-1 0,-1 1 0,0-1 1,-1 4-1,1-1 112,0 1 0,0-1 0,0 1 1,-1-1-1,0 1 0,0-1 0,0 1 0,-1-1 1,0 0-1,0 0 0,0 0 0,-1 0 0,0 0 1,1 0-1,-2-1 0,1 1 0,0-1 1,-1 0-1,0 0 0,0 0 0,0-1 0,-1 1 1,1-1-1,-1 0 0,0 0 0,1-1 0,-1 1 1,0-1-1,-6 1 0,3 0-103,0 0 0,0-1 0,0-1 0,-1 1 0,1-2 0,0 1 0,-1-1 0,1 0 0,-1 0 0,-8-3 0,16 3-74,1 0 0,-1 0 1,1 0-1,0 0 0,-1 0 0,1-1 1,-1 1-1,1 0 0,-1 0 0,1 0 0,0-1 1,-1 1-1,1 0 0,-1-1 0,1 1 0,0 0 1,-1-1-1,1 1 0,0 0 0,0-1 1,-1 1-1,1-1 0,0 1 0,0 0 0,0-1 1,-1 1-1,1-1 0,0 1 0,0-1 0,0 1 1,0-1-1,0 1 0,0-1 0,0 1 1,0-1-1,0 1 0,0-1 0,0 1 0,0 0 1,1-1-1,-1 1 0,0-1 0,0 1 0,0-1 1,1 1-1,-1 0 0,0-1 0,0 1 1,1-1-1,-1 1 0,0 0 0,1-1 0,-1 1 1,0 0-1,1-1 0,-1 1 0,1 0 0,-1 0 1,0 0-1,1-1 0,-1 1 0,2 0 1,26-16-7370,-5 6 1245</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6.476"/>
    </inkml:context>
    <inkml:brush xml:id="br0">
      <inkml:brushProperty name="width" value="0.025" units="cm"/>
      <inkml:brushProperty name="height" value="0.025" units="cm"/>
    </inkml:brush>
  </inkml:definitions>
  <inkml:trace contextRef="#ctx0" brushRef="#br0">18 0 18033,'0'0'7581,"8"0"-6546,1 1-926,-1 1-1,0 0 0,1 0 1,-1 0-1,0 1 1,0 0-1,-1 1 1,1 0-1,-1 0 0,1 1 1,-1 0-1,-1 0 1,1 0-1,-1 1 1,0 0-1,0 0 0,0 1 1,-1-1-1,0 1 1,-1 0-1,1 1 0,-1-1 1,-1 1-1,1 0 1,-1 0-1,-1 0 1,0 0-1,0 1 0,0-1 1,-1 0-1,0 1 1,-1-1-1,0 1 1,0-1-1,-1 1 0,0-1 1,0 1-1,-1-1 1,0 0-1,-1 0 0,-4 10 1,-4 3 43,-1 0 0,-2-2 0,0 1 0,0-2 1,-2 0-1,0 0 0,-29 22 0,45-40-213,-21 13-2133,8-14-5422,6-11-8847</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7.379"/>
    </inkml:context>
    <inkml:brush xml:id="br0">
      <inkml:brushProperty name="width" value="0.025" units="cm"/>
      <inkml:brushProperty name="height" value="0.025" units="cm"/>
    </inkml:brush>
  </inkml:definitions>
  <inkml:trace contextRef="#ctx0" brushRef="#br0">59 1 19378,'0'0'2242,"-30"64"801,17-31-384,2-2-513,7-7-705,4-2-608,4-12-641,20-7-192,7-3-64,10-9-865,0-9-1345,-2-4-2627,-6 0-1505,-8 0-1153</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7.708"/>
    </inkml:context>
    <inkml:brush xml:id="br0">
      <inkml:brushProperty name="width" value="0.025" units="cm"/>
      <inkml:brushProperty name="height" value="0.025" units="cm"/>
    </inkml:brush>
  </inkml:definitions>
  <inkml:trace contextRef="#ctx0" brushRef="#br0">21 1 4228,'0'0'17232,"-10"69"-14253,3-40-1570,3-1-672,4-2-288,0-2-353,1-10-641,9-10-4996</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8.209"/>
    </inkml:context>
    <inkml:brush xml:id="br0">
      <inkml:brushProperty name="width" value="0.025" units="cm"/>
      <inkml:brushProperty name="height" value="0.025" units="cm"/>
    </inkml:brush>
  </inkml:definitions>
  <inkml:trace contextRef="#ctx0" brushRef="#br0">52 1 24984,'0'0'3715,"-51"58"-2946,51-50 0,9-7-641,18-1-32,8-1-1185,7-9-1538,-4-2-1441,-1-2-352,-4 1-1345,-8 0-1890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8.555"/>
    </inkml:context>
    <inkml:brush xml:id="br0">
      <inkml:brushProperty name="width" value="0.025" units="cm"/>
      <inkml:brushProperty name="height" value="0.025" units="cm"/>
    </inkml:brush>
  </inkml:definitions>
  <inkml:trace contextRef="#ctx0" brushRef="#br0">26 5 2338,'6'-4'15247,"-14"15"-12621,-1 5-1056,0 3-802,4-1-319,5 1-65,0-2-64,10-3-127,2-2-97,3-1-192,-1 3-385,-4-3-544,-4-1-1890,-5-1-4548</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09.196"/>
    </inkml:context>
    <inkml:brush xml:id="br0">
      <inkml:brushProperty name="width" value="0.025" units="cm"/>
      <inkml:brushProperty name="height" value="0.025" units="cm"/>
    </inkml:brush>
  </inkml:definitions>
  <inkml:trace contextRef="#ctx0" brushRef="#br0">64 1 18866,'-3'11'1516,"-16"49"1259,6-24-812,3 0 0,-8 42 0,18-77-1953,-1 0 0,1 0 0,0 0-1,0 0 1,0 1 0,1-1 0,-1 0 0,0 0 0,0 0-1,0 0 1,1 0 0,-1 0 0,1 0 0,-1 0 0,1 0-1,-1 0 1,1 0 0,-1 0 0,1 0 0,0 0-1,0 0 1,-1 0 0,1-1 0,0 1 0,0 0 0,0-1-1,0 1 1,0 0 0,0-1 0,0 1 0,0-1 0,0 0-1,0 1 1,0-1 0,0 0 0,1 0 0,-1 1 0,0-1-1,0 0 1,0 0 0,0 0 0,0 0 0,0-1-1,2 1 1,7-1-11,-1 0 1,0-1-1,0 0 0,11-4 0,0-1-769,0-1 0,0-1-1,-1 0 1,-1-2 0,0 0 0,0-1 0,-1-1-1,-1 0 1,0-1 0,14-16 0,-18 0-221,-13 21 1123,-10 17 802,7-2-598,0 1 0,0-1 0,1 1 0,0 0 1,0 0-1,1 0 0,-1 0 0,-1 14 1,2-13-430,1 0 0,0 1 1,0-1-1,1 0 0,0 0 1,1 1-1,2 15 0,8-8-3430,3-10-4890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10.982"/>
    </inkml:context>
    <inkml:brush xml:id="br0">
      <inkml:brushProperty name="width" value="0.025" units="cm"/>
      <inkml:brushProperty name="height" value="0.025" units="cm"/>
    </inkml:brush>
  </inkml:definitions>
  <inkml:trace contextRef="#ctx0" brushRef="#br0">52 0 14798,'0'2'7718,"-1"5"-3524,-8 38-950,-3-6-1601,-13 66 0,23-91-2162,1 1 1,0 0 0,1-1 0,0 1 0,1-1 0,1 1 0,0-1 0,5 16-1,-6-24-1964</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11.495"/>
    </inkml:context>
    <inkml:brush xml:id="br0">
      <inkml:brushProperty name="width" value="0.025" units="cm"/>
      <inkml:brushProperty name="height" value="0.025" units="cm"/>
    </inkml:brush>
  </inkml:definitions>
  <inkml:trace contextRef="#ctx0" brushRef="#br0">9 80 18097,'0'0'8419,"-3"-8"-6177,2 6-2181,1 1 0,-1 0 0,0 0 1,1 0-1,-1-1 0,1 1 0,0 0 0,-1 0 1,1-1-1,0 1 0,0 0 0,0-1 0,0 1 1,0-1-1,0 1 0,0 0 0,0-1 0,0 1 1,1 0-1,-1 0 0,0-1 0,1 1 1,-1 0-1,1 0 0,0-1 0,-1 1 0,1 0 1,0 0-1,0 0 0,0 0 0,1-1 0,4-1 90,1 0-1,-1 1 0,1 0 0,0 0 0,0 1 1,0-1-1,7 1 0,131-13 431,-127 13-537,1 1 1,0 1 0,0 1 0,0 0-1,29 9 1,-43-9-45,0-1 0,-1 1 0,1 0 0,-1 1 0,1-1 0,-1 1 0,0 0 0,0 0 0,0 0 0,-1 0 0,1 1 0,-1 0 0,0-1 0,0 1 0,0 0 0,0 1 0,-1-1 0,1 0 0,2 9 0,-4-9 0,0-1 0,-1 0 0,1 1 0,-1-1 0,0 1 0,0-1 0,0 1 0,0-1 0,-1 0 0,1 1 0,-1-1 0,0 0 0,0 1 0,0-1 0,0 0 0,-1 0 0,1 0 0,-1 0 0,0 0 0,0 0 0,0 0 0,0-1 0,0 1 0,-1-1 0,1 1 0,-1-1 0,1 0 0,-6 3 0,1-1 0,0 0 0,-1-1 0,1 1 0,-1-1 0,0-1 0,-10 2 0,-21 9 0,39-13 0,-1 0 0,1 0 0,0 0 0,-1 1 0,1-1 0,-1 0 0,1 0 0,0 1 0,-1-1 0,1 0 0,0 1 0,-1-1 0,1 0 0,0 1 0,0-1 0,-1 1 0,1-1 0,0 0 0,0 1 0,0-1 0,-1 1 0,1-1 0,0 1 0,0-1 0,0 1 0,0-1 0,0 1 0,0-1 0,0 1 0,0-1 0,0 0 0,0 1 0,0-1 0,0 1 0,1-1 0,-1 1 0,0-1 0,0 1 0,0-1 0,1 0 0,-1 1 0,0-1 0,0 1 0,1-1 0,-1 0 0,0 1 0,1-1 0,-1 0 0,0 1 0,1-1 0,-1 0 0,1 0 0,-1 0 0,1 1 0,22 16 0,33 9-188,-38-19 53,-1 0 1,-1 1-1,21 14 0,-34-20 128,1 1 0,-1-1 0,0 1 0,0-1 0,-1 1 0,1 0 0,-1 0 0,1 0 0,-1 0-1,0 1 1,0-1 0,0 1 0,-1-1 0,1 1 0,-1-1 0,0 1 0,0 0 0,0 0 0,0 0 0,0 6-1,-1-7 23,-1-1-1,1 1 0,0 0 0,-1-1 0,0 1 0,1 0 0,-1-1 0,0 1 0,0-1 1,-1 0-1,1 1 0,0-1 0,-1 0 0,0 1 0,1-1 0,-1 0 0,-4 3 0,1-1 28,-1 0-1,0 0 0,1 0 0,-1-1 0,-1 0 0,-12 4 0,-1-1 43,0-1-1,0-1 1,-39 2-1,36-5-83,1-1 0,-1 0 0,1-2 0,-38-8 0,48 7 0,-1-1 0,0 0 0,1-1 0,0-1 0,0 1 0,0-2 0,1 0 0,0 0 0,-13-11 0,16 9-646,23 7-11648</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13.189"/>
    </inkml:context>
    <inkml:brush xml:id="br0">
      <inkml:brushProperty name="width" value="0.025" units="cm"/>
      <inkml:brushProperty name="height" value="0.025" units="cm"/>
    </inkml:brush>
  </inkml:definitions>
  <inkml:trace contextRef="#ctx0" brushRef="#br0">52 0 18417,'0'0'1260,"-5"14"587,-28 87 2060,29-86-3416,1 0 1,0 1-1,1 0 0,1-1 1,1 29-1,0-42-477,0 0 0,1 0 0,-1 0 0,1 0 1,-1-1-1,1 1 0,0 0 0,0 0 0,0-1 0,0 1 0,0 0 0,0-1 1,0 1-1,0-1 0,1 1 0,-1-1 0,1 0 0,-1 0 0,1 1 1,-1-1-1,3 1 0,0 0-28,0-1 1,0 1-1,0-1 0,0 0 1,1 0-1,-1 0 0,0-1 1,1 0-1,5 0 0,-1 0-225,-1-1 0,1 0 0,-1 0 0,1-1 0,-1 0 0,1 0 0,-1-1 0,0-1 0,10-4 0,-13 5 109,0-1 0,-1 1 0,1-1 0,-1 0 0,1 0 0,-1 0 0,0-1-1,-1 0 1,1 1 0,-1-1 0,0 0 0,0-1 0,-1 1 0,1-1 0,-1 1-1,0-1 1,-1 1 0,1-1 0,-1 0 0,0 0 0,-1 0 0,1 0 0,-2-6-1,-2 60 1382,2-36-1179,-1 0 0,2 0 0,0 0-1,0 0 1,3 12 0,-2-22-55,0 0-1,0-1 0,0 1 1,0-1-1,0 1 1,0-1-1,1 0 1,-1 1-1,0-1 1,1 0-1,-1 0 1,1 0-1,0 0 1,-1 0-1,1 0 0,0 0 1,-1-1-1,1 1 1,0-1-1,0 1 1,2-1-1,20 2-1020,-23-3 774,-1 1-1,1 0 1,0 0 0,0 0-1,0 0 1,-1-1 0,1 1 0,0 0-1,0-1 1,-1 1 0,1-1 0,0 1-1,-1-1 1,1 1 0,0-1 0,-1 1-1,1-1 1,-1 0 0,1 0-1,0-3-4413</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21.031"/>
    </inkml:context>
    <inkml:brush xml:id="br0">
      <inkml:brushProperty name="width" value="0.025" units="cm"/>
      <inkml:brushProperty name="height" value="0.025" units="cm"/>
    </inkml:brush>
  </inkml:definitions>
  <inkml:trace contextRef="#ctx0" brushRef="#br0">31 162 9129,'0'0'11061,"-6"9"-8339,-18 25-84,24-30 1710,11-9-3175,12-11-710,54-59 36,37-31-149,-114 106-349,1-1 0,-1 1 1,0-1-1,0 1 0,1-1 1,-1 1-1,1 0 1,-1-1-1,0 1 0,1 0 1,-1-1-1,1 1 0,-1 0 1,1 0-1,-1-1 0,1 1 1,-1 0-1,1 0 1,-1 0-1,1 0 0,-1 0 1,1 0-1,-1 0 0,1 0 1,-1 0-1,1 0 0,-1 0 1,1 0-1,-1 0 1,1 0-1,0 0 0,-1 0 1,1 1-1,-1-1 0,0 0 1,1 0-1,-1 1 1,1-1-1,-1 0 0,1 0 1,-1 1-1,0-1 0,1 1 1,2 29 130,-16 38 60,5-42-192,4-19 0,1 1 0,1 0 0,-1 0 0,1-1 0,1 1 0,-1 0 0,2 1 0,-1-1 0,1 0 0,1 12 0,-1-19-156,1-1 0,0 1 0,-1 0-1,1-1 1,0 1 0,0-1 0,-1 1 0,1-1 0,0 1 0,0-1-1,0 1 1,0-1 0,0 0 0,0 1 0,0-1 0,0 0-1,0 0 1,0 0 0,-1 0 0,1 0 0,0 0 0,0 0 0,0 0-1,1-1 1,25-4-9217,-10-8-3967</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21.374"/>
    </inkml:context>
    <inkml:brush xml:id="br0">
      <inkml:brushProperty name="width" value="0.025" units="cm"/>
      <inkml:brushProperty name="height" value="0.025" units="cm"/>
    </inkml:brush>
  </inkml:definitions>
  <inkml:trace contextRef="#ctx0" brushRef="#br0">28 0 20275,'0'0'5830,"-8"63"-2691,2-40-1506,1 5-800,0-1-609,2-2-128,3-3-32,0-3-32,0-5-64,4-5-352,5-6-673,1-3-865,-2 0-2370,2-7-3107</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21.763"/>
    </inkml:context>
    <inkml:brush xml:id="br0">
      <inkml:brushProperty name="width" value="0.025" units="cm"/>
      <inkml:brushProperty name="height" value="0.025" units="cm"/>
    </inkml:brush>
  </inkml:definitions>
  <inkml:trace contextRef="#ctx0" brushRef="#br0">0 189 20788,'0'0'10981,"10"-8"-10100,25-24-852,-3-2 0,0-1 1,31-45-1,-62 116-29,-16 34 7,9-51-17,2-1 1,0 1-1,-1 35 0,7-44-1071,12-6-6817,-2-5 381</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22.102"/>
    </inkml:context>
    <inkml:brush xml:id="br0">
      <inkml:brushProperty name="width" value="0.025" units="cm"/>
      <inkml:brushProperty name="height" value="0.025" units="cm"/>
    </inkml:brush>
  </inkml:definitions>
  <inkml:trace contextRef="#ctx0" brushRef="#br0">206 1 6342,'0'0'20131,"3"10"-17894,18 46-1272,-12-34-453,-1 1 1,-1 0-1,5 30 0,-11-46-447,0 0 0,0 0 1,-1 0-1,0 0 0,-1 0 0,1 1 0,-1-1 1,-1 0-1,1 0 0,-1-1 0,-1 1 0,1 0 0,-1-1 1,0 1-1,-8 11 0,-4 3-590,-1-1-1,-2-1 1,-19 18-1,23-25-562,-1 0 0,0-1-1,-1 0 1,-32 15 0,3-9-6968</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7:22.461"/>
    </inkml:context>
    <inkml:brush xml:id="br0">
      <inkml:brushProperty name="width" value="0.025" units="cm"/>
      <inkml:brushProperty name="height" value="0.025" units="cm"/>
    </inkml:brush>
  </inkml:definitions>
  <inkml:trace contextRef="#ctx0" brushRef="#br0">199 0 21877,'0'0'4900,"-72"62"-2465,43-16-514,-4 8-511,4 7-1186,4 0-224,14 1 0,11-5 0,9-11 0,27-4 0,15-15-2370,13-9-3043,2-11-5958</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8.618"/>
    </inkml:context>
    <inkml:brush xml:id="br0">
      <inkml:brushProperty name="width" value="0.025" units="cm"/>
      <inkml:brushProperty name="height" value="0.025" units="cm"/>
    </inkml:brush>
  </inkml:definitions>
  <inkml:trace contextRef="#ctx0" brushRef="#br0">5 0 16912,'0'0'6112,"0"10"-4510,-2 35 305,0-23-1293,1 0 1,1 0 0,1 0-1,1 0 1,7 35 0,-8-55-604,0 0 0,0 0 0,0 0 0,0 0 0,0 0 0,0 0 0,0-1 0,1 1 0,-1 0 0,1 0 0,-1-1 0,1 1 1,0-1-1,0 0 0,-1 1 0,1-1 0,0 0 0,0 0 0,0 0 0,0 0 0,4 0 0,-2 0-18,0 0-1,1-1 0,-1 0 1,0 0-1,0 0 0,0-1 1,0 0-1,1 1 0,-1-1 1,7-3-1,0-1-702,0 0 0,0 0 0,-1-1 0,0 0 0,0-1 1,-1 0-1,11-11 0,-12 10-1589,-1 0 0,-1 0 1,1-1-1,8-16 0,-2-3-6584</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8.961"/>
    </inkml:context>
    <inkml:brush xml:id="br0">
      <inkml:brushProperty name="width" value="0.025" units="cm"/>
      <inkml:brushProperty name="height" value="0.025" units="cm"/>
    </inkml:brush>
  </inkml:definitions>
  <inkml:trace contextRef="#ctx0" brushRef="#br0">50 1 8392,'0'0'8904,"-36"74"-6213,27-47-577,5-2-352,4-5-97,0-4-352,15-10-512,10-3-384,7-3-161,-2-4-1473,-4-15-4741</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1.986"/>
    </inkml:context>
    <inkml:brush xml:id="br0">
      <inkml:brushProperty name="width" value="0.025" units="cm"/>
      <inkml:brushProperty name="height" value="0.025" units="cm"/>
    </inkml:brush>
  </inkml:definitions>
  <inkml:trace contextRef="#ctx0" brushRef="#br0">137 175 13100,'0'0'12930,"-11"-2"-12006,9 0-903,-1 1 0,0 0 0,0 1 0,0-1 1,1 0-1,-1 1 0,0 0 0,0-1 0,0 1 1,0 0-1,0 1 0,0-1 0,1 0 0,-1 1 1,0 0-1,0-1 0,0 1 0,1 0 0,-1 1 1,0-1-1,1 0 0,-1 1 0,1-1 0,0 1 1,-1 0-1,1 0 0,0 0 0,0 0 0,0 0 1,0 0-1,1 1 0,-1-1 0,0 1 0,1-1 1,-2 6-1,-25 64 1081,26-66-1003,0 0-1,1 0 0,0 0 1,0 1-1,1-1 0,0 0 0,0 0 1,0 1-1,1-1 0,1 7 0,-2-12-91,1 0-1,-1 0 1,1 0 0,0-1-1,-1 1 1,1 0-1,0 0 1,-1-1 0,1 1-1,0 0 1,0-1-1,-1 1 1,1-1 0,0 1-1,0-1 1,0 1-1,0-1 1,0 0-1,0 1 1,0-1 0,0 0-1,0 0 1,0 0-1,0 0 1,0 0 0,0 0-1,0 0 1,0 0-1,0 0 1,0 0-1,0 0 1,0-1 0,1 1-1,33-13 187,-17 2-122,-1-1-1,-1 0 1,0-1 0,-1-1 0,-1 0 0,0-1 0,0-1 0,-2 0 0,0-1 0,-1 0-1,-1-1 1,0 0 0,-1-1 0,-2 1 0,1-2 0,-2 1 0,7-39 0,-13 57-33,1-1 0,-1 1 0,1-1 0,-1 1 0,0-1 1,0 1-1,0-1 0,0 1 0,0-1 0,0 1 1,0-1-1,-1 1 0,1-1 0,-1 1 0,1-1 1,-1 1-1,0-2 0,0 3-23,0 0 0,0 0 0,1 1-1,-1-1 1,0 0 0,0 1 0,1-1 0,-1 0 0,0 1 0,1-1 0,-1 1 0,0-1 0,1 1 0,-1 0-1,1-1 1,-1 1 0,1 0 0,-1-1 0,1 1 0,-1 0 0,1 1 0,-30 52 128,22-37-141,1 0 0,0 0 0,1 1 0,2 0 0,-1 0 0,2 0 0,-2 28 0,5-45-132,0 1 0,1 0 1,-1-1-1,0 1 0,1 0 0,-1-1 1,0 1-1,1-1 0,0 1 0,-1-1 1,1 1-1,0-1 0,0 0 0,0 1 1,0-1-1,0 0 0,0 0 0,0 1 1,1-1-1,-1 0 0,0 0 0,0 0 1,1-1-1,-1 1 0,1 0 0,-1 0 1,1-1-1,-1 1 0,1-1 0,3 1 1,1 0-961,0 0 1,1 0-1,-1-1 1,0 0-1,1 0 1,12-2 0,3-4-7570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2.374"/>
    </inkml:context>
    <inkml:brush xml:id="br0">
      <inkml:brushProperty name="width" value="0.025" units="cm"/>
      <inkml:brushProperty name="height" value="0.025" units="cm"/>
    </inkml:brush>
  </inkml:definitions>
  <inkml:trace contextRef="#ctx0" brushRef="#br0">127 12 15855,'0'0'9695,"-10"1"-9493,6-1-139,-1 0 0,1 1-1,0 0 1,0 0-1,0 0 1,0 0 0,0 0-1,0 1 1,1 0 0,-1-1-1,0 2 1,1-1-1,-1 0 1,1 1 0,0-1-1,0 1 1,0 0 0,0 0-1,0 0 1,1 1-1,-1-1 1,1 1 0,0-1-1,0 1 1,-2 5 0,0-2 190,0 0 1,0 0 0,1 1 0,0-1 0,1 1-1,0 0 1,0 0 0,0 0 0,1 0 0,0 16 0,1-23-246,1 0 0,-1-1 0,1 1 0,-1 0 0,1-1 0,0 1 0,-1-1 1,1 1-1,0 0 0,0-1 0,-1 0 0,1 1 0,0-1 0,0 1 0,-1-1 0,1 0 1,0 0-1,0 1 0,0-1 0,0 0 0,0 0 0,0 0 0,-1 0 0,1 0 1,0 0-1,0 0 0,0 0 0,0 0 0,0-1 0,-1 1 0,2 0 0,29-9 138,-19 2-118,0-1 0,0-1 0,-1 0-1,0 0 1,-1-1 0,0 0 0,-1-1-1,0 0 1,0-1 0,-1 0 0,-1 0-1,0-1 1,-1 1 0,6-18 0,-32 86 491,14-42-340,1 0 0,0 0 0,1 0 0,0 1 0,1 0 0,-1 23 0,4-37-243,0 1 1,0-1-1,0 0 1,0 0-1,0 1 1,0-1-1,1 0 1,-1 0-1,0 1 1,1-1-1,-1 0 1,1 0-1,-1 0 1,1 0-1,0 0 1,-1 1-1,1-1 1,0 0-1,0-1 1,0 1-1,0 0 0,0 0 1,0 0-1,0-1 1,0 1-1,0 0 1,0-1-1,0 1 1,2 0-1,39 3-5107,-40-4 4929,26 0-8006</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3.121"/>
    </inkml:context>
    <inkml:brush xml:id="br0">
      <inkml:brushProperty name="width" value="0.025" units="cm"/>
      <inkml:brushProperty name="height" value="0.025" units="cm"/>
    </inkml:brush>
  </inkml:definitions>
  <inkml:trace contextRef="#ctx0" brushRef="#br0">28 80 12684,'0'0'14312,"-6"10"-13095,-14 31-517,20-40-683,-1-1 0,1 1-1,0 0 1,0-1 0,0 1 0,0 0 0,0-1 0,0 1 0,0 0 0,0-1 0,0 1 0,0 0 0,0-1 0,1 1 0,-1 0-1,0-1 1,0 1 0,1 0 0,-1-1 0,0 1 0,1-1 0,-1 1 0,1 0 0,-1-1 0,0 1 0,1-1 0,0 0-1,-1 1 1,1-1 0,-1 1 0,1-1 0,-1 0 0,1 1 0,0-1 0,-1 0 0,1 0 0,0 1 0,-1-1 0,1 0 0,0 0-1,-1 0 1,1 0 0,0 0 0,-1 0 0,2 0 0,29 0 540,-29-1-504,10-2 47,0-1 1,0 0-1,-1-1 0,1-1 1,-1 0-1,0 0 1,-1-1-1,0 0 1,0-1-1,0 0 0,-1-1 1,0 0-1,-1 0 1,1-1-1,9-17 1,-12 10 30,-12 12 141,4 5-250,0 1-1,0-1 1,0 1-1,0 0 1,0 0-1,0 0 1,0 0-1,0 0 1,1 0-1,-1 1 1,0-1-1,1 0 1,-3 3-1,-4 6-10,0-1 0,1 1 0,0 0 0,0 1 0,1 0 1,1 0-1,0 0 0,0 1 0,1-1 0,0 1 0,1 0 0,1 0 0,-2 22 0,4-33-11,0 0 0,0 0 0,0-1 0,0 1 0,0 0 0,0 0 0,1 0 0,-1 0 0,0 0 0,1 0 0,-1 0 0,0 0 0,1-1 0,-1 1 0,1 0 0,-1 0 0,1-1 0,0 1 0,-1 0 0,1-1 0,0 1 0,0 0 0,-1-1 0,1 1 0,0-1 0,1 1 0,28 3 0,-20-6 0,1 0 0,-1 0 0,0 0 0,11-5 0,33-18-2028,-42 19 472,-1-1 0,0 0 1,0-1-1,18-16 0,-8 1-6894</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4.603"/>
    </inkml:context>
    <inkml:brush xml:id="br0">
      <inkml:brushProperty name="width" value="0.025" units="cm"/>
      <inkml:brushProperty name="height" value="0.025" units="cm"/>
    </inkml:brush>
  </inkml:definitions>
  <inkml:trace contextRef="#ctx0" brushRef="#br0">130 1 20211,'0'0'9743,"-8"11"-8473,1-2-1130,1 1 1,-1 1-1,2-1 0,0 1 0,0 0 1,1 0-1,0 0 0,1 0 0,0 1 1,-1 12-1,1 200-140,4-132 0,-3-103 0,1-1 0,-2 1 0,0 0 0,0 0 0,-1 0 0,0 1 0,-9-17 0,6 14 0,1 0 0,0-1 0,2 0 0,-7-26 0,12 39 0,-1 1 0,1-1 0,0 0 0,0 1 0,-1-1 0,1 0 0,0 1 0,0-1 0,0 1 0,-1 0 0,1-1 0,0 1 0,0 0 0,0-1 0,0 1 0,0 0 0,0 0 0,0 0 0,0 0 0,0 0 0,0 0 0,0 0 0,-1 0 0,3 0 0,35 0 0,-29 1 0,210-1-988,-219 0 995,0 0-1,1 0 0,-1 0 0,0 0 0,1 0 0,-1 0 0,0 0 0,1 0 1,-1 1-1,0-1 0,1 0 0,-1 0 0,0 0 0,1 1 0,-1-1 0,0 0 1,1 0-1,-1 1 0,0-1 0,0 0 0,1 1 0,-1-1 0,0 0 1,0 0-1,0 1 0,0-1 0,0 1 0,1-1 0,-1 0 0,0 1 0,0-1 1,0 0-1,0 1 0,0-1 0,0 0 0,0 1 0,0-1 0,0 1 0,0-1 1,0 0-1,0 1 0,-1-1 0,1 0 0,0 1 0,0-1 0,0 0 1,0 1-1,-1-1 0,1 0 0,0 1 0,0-1 0,0 0 0,-1 1 0,1-1 1,0 0-1,-1 0 0,1 0 0,0 1 0,-1-1 0,1 0 0,-21 25 561,19-22-541,-36 58-5,71-79-21,-24 11-3,-5 3-6,1 0 0,0 0 1,0 1-1,0-1 0,0 1 0,0 1 1,1-1-1,0 1 0,6-3 0,-11 5-55,-6 10 81,1 0 1,0 0-1,1 0 0,0 0 0,0 0 0,1 1 1,1-1-1,-1 21 0,-3 33-17,5-64 0,0 1 0,1-1 0,-1 1 0,0-1 0,1 0 0,-1 1 0,1-1 0,-1 0 0,1 1 0,-1-1 0,0 0 0,1 0 0,-1 0 0,1 1 0,0-1 0,-1 0 0,1 0 0,-1 0 0,1 0 0,-1 0 0,1 0 0,-1 0 0,1 0 0,-1 0 0,1 0 0,-1 0 0,1 0 0,0 0 0,-1 0 0,1-1 0,-1 1 0,1 0 0,-1 0 0,0-1 0,1 1 0,-1 0 0,1-1 0,-1 1 0,1 0 0,-1-1 0,0 1 0,1-1 0,23-14 0,-5-4 0,-1 0 0,-1-1 0,-1-1 0,-1 0 0,-1-2 0,0 1 0,15-39 0,-28 59 0,-1 6 0,-5 13 0,-8 24 0,-12 39 0,23-74 0,1 1 0,0-1 0,0 0 0,1 1 0,0-1 0,0 1 0,0-1 0,1 1 0,0-1 0,3 12 0,-4-16 0,1 0 0,0-1 0,-1 1 0,1-1 0,0 1 0,0-1 0,0 1 0,0-1 0,0 0 0,0 0 0,0 1 0,0-1 0,0 0 0,1 0 0,-1 0 0,0 0 0,1 0 0,-1 0 0,1-1 0,-1 1 0,1 0 0,0-1 0,-1 1 0,1-1 0,-1 0 0,1 1 0,0-1 0,-1 0 0,1 0 0,0 0 0,-1 0 0,1 0 0,0-1 0,-1 1 0,1 0 0,0-1 0,-1 1 0,1-1 0,1-1 0,3 0 0,0-1 0,0-1 0,0 1 0,-1-1 0,1 0 0,-1 0 0,0-1 0,6-7 0,-2 3 0,-1 0 0,-1-1 0,0 0 0,0-1 0,-1 1 0,-1-1 0,1 0 0,-2-1 0,1 1 0,-2-1 0,0 0 0,0 0 0,1-15 0,-5 27 0,0-1 0,0 1 0,1 0 0,-1 0 0,0 0 0,0-1 0,0 1 0,0 0 0,0 0 0,0 1 0,0-1 0,0 0 0,0 0 0,0 0 0,0 0 0,1 1 0,-1-1 0,0 0 0,0 1 0,0-1 0,0 1 0,1-1 0,-2 2 0,-5 7 0,23-1 0,1-4 0,0 2 0,0 0 0,16 8 0,-31-13 0,1-1 0,0 1 0,0-1 0,0 0 0,0 0 0,0 0 0,0 0 0,0 0 0,0-1 0,0 1 0,0-1 0,0 0 0,-1 0 0,1 0 0,0 0 0,0-1 0,-1 1 0,1 0 0,-1-1 0,1 0 0,-1 0 0,0 0 0,4-4 0,3-2 0,-1 0 0,-1-1 0,1 0 0,9-15 0,-15 20 0,-1 1 0,1-1 0,-1 0 0,0 0 0,0 1 0,0-1 0,-1 0 0,1 0 0,-1 0 0,0-4 0,0 8 0,0-1 0,-1 1 0,1 0 0,0 0 0,0 0 0,0 0 0,0 0 0,-1-1 0,1 1 0,0 0 0,0 0 0,-1 0 0,1 0 0,0 0 0,0 0 0,0 0 0,-1 0 0,1 0 0,0 0 0,0 0 0,-1 0 0,1 0 0,0 0 0,0 0 0,-1 0 0,1 0 0,0 0 0,0 0 0,0 0 0,-1 0 0,1 0 0,0 0 0,0 0 0,0 1 0,-1-1 0,1 0 0,0 0 0,0 0 0,0 0 0,-1 1 0,1-1 0,0 0 0,0 0 0,0 0 0,0 1 0,0-1 0,0 0 0,0 0 0,-1 0 0,1 1 0,-10 8 0,-5 10 0,1-1 0,-13 24 0,24-37 0,1 0 0,-1 0 0,0 0 0,1 1 0,0-1 0,1 1 0,-1 0 0,1-1 0,0 1 0,0 0 0,1 0 0,0 0 0,0-1 0,1 9 0,0-13-65,-1 1-1,1-1 1,0 1-1,0-1 1,0 0-1,0 1 1,0-1-1,0 0 1,0 0-1,0 0 1,0 0-1,1 0 1,-1 0-1,0 0 1,1 0-1,-1 0 1,1 0-1,-1-1 1,1 1-1,-1-1 1,1 1-1,-1-1 1,1 0-1,-1 1 1,1-1-1,3 0 1,46-1-4222,-46 0 3594,31-6-6268,1-9-2968</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5.273"/>
    </inkml:context>
    <inkml:brush xml:id="br0">
      <inkml:brushProperty name="width" value="0.025" units="cm"/>
      <inkml:brushProperty name="height" value="0.025" units="cm"/>
    </inkml:brush>
  </inkml:definitions>
  <inkml:trace contextRef="#ctx0" brushRef="#br0">129 127 13485,'0'0'354,"0"-1"1,0 1 0,0-1-1,0 1 1,0-1 0,0 1-1,0-1 1,0 1 0,0-1-1,-1 1 1,1-1 0,0 1-1,0-1 1,0 1 0,-1 0-1,1-1 1,0 1 0,-1-1-1,1 1 1,0-1 0,-1 1-1,1 0 1,0-1-1,-1 1 1,1 0 0,-1-1-1,1 1 1,0 0 0,-1 0-1,0-1 1,-17 3 3747,-16 18-2228,28-16-1779,1 1-1,-1 0 0,1 0 1,0 1-1,0 0 0,1 0 1,-1 0-1,1 0 0,1 1 1,-1-1-1,1 1 0,0 0 1,1 0-1,0 0 0,0 0 0,0 1 1,0 11-1,2-18-143,-1 1 0,1-1 0,0 0 1,1 0-1,-1 0 0,0 0 0,0 1 0,0-1 0,1 0 0,-1 0 0,0 0 0,1 0 0,-1 0 1,1 0-1,0 0 0,-1 0 0,1 0 0,0 0 0,-1 0 0,1 0 0,0 0 0,0-1 1,0 1-1,0 0 0,2 1 0,-1-2-26,0 1 0,0-1 1,0 1-1,0-1 0,1 0 1,-1 0-1,0 1 0,0-2 0,0 1 1,1 0-1,-1 0 0,4-2 1,1 0-9,-1 0 0,1 0 0,-1-1 0,0 0 0,0 0 0,0-1 0,0 0 0,6-5 0,3-8 90,0-1 1,-2-1-1,0 0 1,-1 0 0,17-39-1,-15 29 1057,31-48-1,-73 129 336,19-39-1385,-6 9-1,-23 42 0,35-59-14,0 1 1,1-1-1,0 1 1,0 0-1,0 0 0,1 0 1,0 0-1,0 0 1,0 0-1,1 0 1,0 0-1,0 0 1,1 11-1,0-15 1,0-1 0,0 0 1,0 1-1,0-1 0,0 1 0,0-1 0,0 0 0,1 0 1,-1 0-1,0 0 0,1 0 0,-1 0 0,1 0 0,-1 0 1,1 0-1,-1-1 0,1 1 0,0-1 0,-1 1 0,1-1 1,0 0-1,-1 1 0,1-1 0,0 0 0,-1 0 0,1 0 1,0 0-1,0 0 0,-1-1 0,1 1 0,3-2 0,1 1-3,1 0-1,0-1 0,0 0 0,-1 0 0,1 0 0,9-6 1,-2-2-143,0 0 0,-1-1 0,19-20 0,-27 25 136,-1 1 1,1-1 0,-1 1 0,0-1 0,0 0 0,0-1-1,-1 1 1,0-1 0,-1 1 0,1-1 0,1-8 0,-4 15 11,0-1 1,0 1 0,0 0-1,0 0 1,0 0 0,0 0-1,0 0 1,0 0 0,0-1-1,0 1 1,0 0 0,0 0-1,0 0 1,0 0 0,0 0-1,0 0 1,0 0-1,0-1 1,-1 1 0,1 0-1,0 0 1,0 0 0,0 0-1,0 0 1,0 0 0,0 0-1,0 0 1,0 0 0,0 0-1,-1-1 1,1 1 0,0 0-1,0 0 1,0 0 0,0 0-1,0 0 1,0 0 0,-1 0-1,1 0 1,0 0 0,0 0-1,0 0 1,0 0 0,0 0-1,0 0 1,0 0 0,-1 0-1,1 0 1,0 0 0,0 0-1,0 1 1,0-1 0,0 0-1,0 0 1,0 0 0,-1 0-1,1 0 1,0 0-1,-12 7 239,-10 10 77,17-12-318,0 0 0,1 0 0,-1 1 0,1-1 0,0 1 0,1 0 0,-1 0 0,1 0 0,0 0 0,1 0 0,-1 1 0,1 0 0,1-1 0,-1 1 0,1 0 0,-1 9 0,3-15 0,0 1 0,-1-1 0,1 1 0,0-1 0,0 1 0,0-1 0,0 0 1,0 1-1,0-1 0,0 0 0,0 0 0,1 0 0,-1 0 0,0 0 0,1 0 0,-1 0 0,1 0 0,-1-1 0,1 1 0,-1 0 0,1-1 0,-1 1 1,1-1-1,0 0 0,-1 1 0,4-1 0,51 4-279,-51-4 188,9 0-511,-3-1 454,0 1 0,0 0 0,0 1 0,0 0 1,0 1-1,0 0 0,-1 1 0,19 6 0,-34-11 644,4 2-421,1 0 1,-1 0-1,0 0 0,0-1 0,0 1 0,1 0 1,-1-1-1,0 1 0,1-1 0,-1 1 0,0-1 1,1 1-1,-1-1 0,1 0 0,-1 1 0,1-1 1,-1 1-1,1-1 0,-1 0 0,1 0 0,-1 1 1,1-1-1,-1-1 0,-3-13-75,-1 1 0,2-1 0,0 0 0,0 0 0,2-1 0,-1-26 0,3 42-3,-1-1-1,0 0 1,0 1-1,0-1 1,0 0-1,1 1 1,-1-1 0,0 0-1,1 1 1,-1-1-1,0 0 1,1 1-1,-1-1 1,1 1 0,-1-1-1,1 1 1,-1-1-1,1 1 1,0-1-1,-1 1 1,1-1 0,-1 1-1,1 0 1,0-1-1,-1 1 1,1 0-1,0 0 1,-1 0 0,1-1-1,0 1 1,0 0-1,-1 0 1,2 0-1,31 0-1191,-21 1-77,26-1-5935,8 0-6640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5.955"/>
    </inkml:context>
    <inkml:brush xml:id="br0">
      <inkml:brushProperty name="width" value="0.025" units="cm"/>
      <inkml:brushProperty name="height" value="0.025" units="cm"/>
    </inkml:brush>
  </inkml:definitions>
  <inkml:trace contextRef="#ctx0" brushRef="#br0">67 1 15503,'0'0'13581,"-1"11"-13000,-2 6-436,0-5-107,1 1 0,0 0 0,1 0 0,1-1 0,0 1 0,2 15 0,1-26-32,0-1 0,-1 0 0,1 0 0,0 0 0,0 0 0,0 0 0,0-1 0,1 0 0,-1 1 0,0-1 0,0 0 1,0 0-1,0-1 0,5 0 0,1 0-16,1 1-28,-6 0 2,1 0 1,0 0-1,0 0 0,-1 0 1,1 1-1,0 0 0,-1 0 0,7 2 1,-9-2 33,-1 0-1,1 1 1,-1-1 0,0 0 0,0 0 0,1 1 0,-1-1 0,0 1 0,0-1-1,0 1 1,-1-1 0,1 1 0,0 0 0,0-1 0,-1 1 0,1 0-1,-1 0 1,0-1 0,0 1 0,1 0 0,-1 0 0,0 0 0,0-1 0,0 1-1,-1 0 1,0 2 0,1 1 72,-1-1 0,0 0-1,-1 0 1,1 0 0,-1 0-1,0 0 1,0 0 0,0 0-1,0-1 1,-1 1 0,1-1 0,-1 1-1,0-1 1,0 0 0,0 0-1,0 0 1,-1-1 0,1 1-1,-1-1 1,0 0 0,-5 3 0,3-2 44,-1 0 1,1 0 0,-1-1 0,0 0 0,1 0 0,-1-1 0,0 1 0,0-2 0,-1 1-1,1-1 1,0 0 0,-9-1 0,14 1-205,0-1 0,0 1-1,1-1 1,-1 0 0,0 1 0,1-1-1,-1 0 1,1 0 0,-1 0 0,1 0 0,0 0-1,-1 0 1,1-1 0,0 1 0,0 0-1,-1-1 1,1 1 0,0-1 0,0 1-1,1-1 1,-1 0 0,0 1 0,1-1 0,-1 0-1,1 1 1,-1-1 0,1 0 0,0 0-1,-1 1 1,1-1 0,0 0 0,0 0 0,1 0-1,-1 1 1,0-1 0,0 0 0,2-3-1,-1 0-425,0 0-1,1 0 0,-1 0 0,1 0 0,0 0 0,1 1 0,-1-1 0,1 1 0,0-1 0,0 1 1,0 0-1,4-4 0,21-11-7619,4 3-4457</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6.396"/>
    </inkml:context>
    <inkml:brush xml:id="br0">
      <inkml:brushProperty name="width" value="0.025" units="cm"/>
      <inkml:brushProperty name="height" value="0.025" units="cm"/>
    </inkml:brush>
  </inkml:definitions>
  <inkml:trace contextRef="#ctx0" brushRef="#br0">0 116 18257,'0'0'11537,"9"1"-10496,1-1-973,0 0 1,1-1 0,-1 0 0,0-1 0,0 0-1,0-1 1,0 0 0,13-6 0,-16 6-80,-1 1 0,0-1 0,0 0 0,-1 0 0,1-1 0,-1 0 0,1 0 0,-1 0 0,0-1 0,-1 0 0,1 1 0,-1-2 0,0 1 0,0 0 0,5-11 0,-9 15 18,1 1 0,-1 0 0,0-1 0,0 1 0,1-1 0,-1 1 0,0-1 0,0 1 1,0-1-1,0 1 0,0-1 0,0 1 0,0-1 0,0 1 0,0-1 0,0 1 0,0-1 1,0 1-1,0-1 0,0 1 0,0-1 0,0 1 0,-1-1 0,1 1 0,0 0 1,0-1-1,-1 1 0,1-1 0,0 1 0,0-1 0,-1 1 0,1 0 0,0-1 0,-1 1 1,1 0-1,-1 0 0,0-1 0,-21 2 296,-25 18 298,37-12-559,1 1-1,-1 1 1,1 0-1,1 0 1,-10 14 0,15-20-39,1 0 0,-1 1 0,1 0 1,0-1-1,0 1 0,1 0 1,-1 0-1,1 0 0,-1 0 0,1 0 1,1 0-1,-1 0 0,0 1 0,1-1 1,0 0-1,0 0 0,0 0 0,1 1 1,1 5-1,-1-8-3,1 0 0,-1 0 0,1-1 0,0 1 0,-1-1 0,1 1 0,0-1 0,0 1 0,0-1 0,0 0 0,0 0 0,0 0 0,0 0 0,1-1 0,-1 1 0,0 0 0,0-1 0,1 0 0,-1 1 0,0-1 0,1 0 0,-1 0 0,0 0 0,4-1 0,60-8 0,-50 4 0,0 0 0,0-1 0,-1-1 0,0-1 0,0 0 0,0 0 0,14-13 0,-19 13 0,0 0 0,-1 0 0,0 0 0,-1-1 0,0-1 0,0 1 0,-1-1 0,0-1 0,-1 1 0,7-17 0,-41 86 0,21-47 0,0 0 0,1 1 0,1-1 0,0 1 0,0 0 0,2 1 0,-1-1 0,2 0 0,-2 18 0,4-30-88,0 0 0,0 1 0,1-1 0,-1 0 0,0 0 0,1 0 0,-1 0 0,1 0 0,-1 0 0,1 0 1,-1 0-1,1 0 0,0 0 0,0 0 0,-1 0 0,1 0 0,0 0 0,0-1 0,0 1 0,0 0 0,0-1 0,0 1 0,0 0 0,0-1 0,0 1 0,0-1 0,0 0 0,1 1 0,-1-1 0,0 0 0,0 0 1,0 0-1,0 0 0,1 0 0,-1 0 0,0 0 0,0 0 0,0 0 0,0 0 0,3-1 0,0 0-528,-1 0 0,1 1-1,0-1 1,-1-1 0,1 1 0,-1 0 0,1-1 0,-1 0-1,1 0 1,-1 0 0,0 0 0,3-3 0,12-18-9709</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6.737"/>
    </inkml:context>
    <inkml:brush xml:id="br0">
      <inkml:brushProperty name="width" value="0.025" units="cm"/>
      <inkml:brushProperty name="height" value="0.025" units="cm"/>
    </inkml:brush>
  </inkml:definitions>
  <inkml:trace contextRef="#ctx0" brushRef="#br0">0 0 19378,'0'0'4645</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7.454"/>
    </inkml:context>
    <inkml:brush xml:id="br0">
      <inkml:brushProperty name="width" value="0.025" units="cm"/>
      <inkml:brushProperty name="height" value="0.025" units="cm"/>
    </inkml:brush>
  </inkml:definitions>
  <inkml:trace contextRef="#ctx0" brushRef="#br0">99 204 5157,'0'0'22410,"-9"-3"-21774,7 2-608,-1 0 0,1 0 0,0 0 0,-1 0 0,1 1 0,-1-1 0,0 1 0,1 0 0,-1 0 1,1 0-1,-1 0 0,1 0 0,-4 1 0,4 0-12,-1 0 1,1 0-1,0 1 1,0-1-1,0 1 0,0 0 1,0-1-1,0 1 1,0 0-1,0 0 0,1 0 1,-1 0-1,1 1 1,0-1-1,0 0 0,-1 1 1,0 3-1,-1 1 52,0-1-1,0 1 1,1-1-1,0 1 0,0 0 1,1 0-1,-1 12 1,2-18-58,0-1 0,0 1 0,0-1 1,0 1-1,1 0 0,-1-1 0,0 1 1,1-1-1,-1 1 0,0-1 0,1 1 1,-1-1-1,0 0 0,1 1 0,-1-1 1,1 1-1,-1-1 0,1 0 0,-1 1 1,1-1-1,-1 0 0,1 0 0,-1 1 1,1-1-1,-1 0 0,1 0 0,-1 0 1,1 0-1,0 0 0,-1 0 0,1 0 1,-1 0-1,1 0 0,0 0 0,-1 0 1,1 0-1,-1 0 0,1 0 0,-1 0 1,2-1-1,26-7 408,-14 1-318,0-1 0,-1 0 1,0-1-1,-1-1 1,1 0-1,-2 0 0,0-1 1,13-17-1,-3 2 28,-1-1 0,30-55-1,-45 71 116,1 0 0,-2 0 0,6-19 0,-10 30-241,0 1 1,0-1-1,0 0 1,0 0-1,0 0 0,0 0 1,-1 0-1,1 0 1,0 0-1,0 0 1,0 0-1,0 0 1,0 0-1,0 0 0,0 0 1,0 0-1,0-1 1,0 1-1,0 0 1,0 0-1,0 0 1,-1 0-1,1 0 1,0 0-1,0 0 0,0 0 1,0 0-1,0 0 1,0 0-1,0 0 1,0 0-1,0 0 1,0 0-1,0 0 0,0 0 1,0 0-1,0-1 1,0 1-1,0 0 1,0 0-1,0 0 1,0 0-1,0 0 0,0 0 1,0 0-1,0 0 1,0 0-1,0 0 1,0 0-1,0 0 1,0 0-1,0-1 0,0 1 1,-8 10 69,-9 14-36,11-14-36,-54 113 0,55-108 0,-1 0 0,2 0 0,0 0 0,1 0 0,0 1 0,-1 25 0,4-39 0,0 0 0,0 0 0,0 0 0,1 0 0,-1 0 0,0 0 0,1 0 0,-1 0 0,1 0 0,0 0 0,0 0 0,-1 0 0,1 0 0,0-1 0,1 1 0,-1 0 0,0-1 0,0 1 0,1-1 0,-1 1 0,1-1 0,-1 0 0,1 1 0,0-1 0,-1 0 0,1 0 0,0 0 0,0-1 0,0 1 0,0 0 0,-1-1 0,1 1 0,0-1 0,0 1 0,0-1 0,0 0 0,1 0 0,-1 0 0,0 0 0,0 0 0,4-1 0,1 0 0,0-1 0,0 1 0,0-1 0,0 0 0,0-1 0,0 0 0,0 0 0,-1 0 0,1-1 0,10-8 0,-8 4 0,-2 1 0,1-1 0,-1-1 0,0 1 0,-1-1 0,0-1 0,-1 1 0,0-1 0,0 0 0,-1 0 0,0 0 0,-1-1 0,0 1 0,0-1 0,1-18 0,-4 29 0,0 0 0,0 0 0,1-1 0,-1 1 0,0 0 0,0 0 0,0 0 0,0-1 0,0 1 0,0 0 0,1 0 0,-1-1 0,0 1 0,0 0 0,0-1 0,0 1 0,0 0 0,0 0 0,0-1 0,0 1 0,0 0 0,0 0 0,0-1 0,0 1 0,0 0 0,-1 0 0,1-1 0,0 1 0,0 0 0,0 0 0,0-1 0,0 1 0,0 0 0,-1 0 0,1-1 0,0 1 0,0 0 0,0 0 0,-1 0 0,1 0 0,0-1 0,0 1 0,-1 0 0,1 0 0,0 0 0,0 0 0,-1 0 0,1 0 0,0 0 0,-1-1 0,-4 6 0,-5 9 0,-1 1 0,2 0 0,0 1 0,1-1 0,0 2 0,1-1 0,-8 33 0,14-48 1,1 1 0,0-1 1,0 0-1,0 1 0,0-1 0,0 0 1,0 1-1,0-1 0,0 0 0,0 1 1,1-1-1,-1 0 0,0 1 0,1-1 1,-1 0-1,1 0 0,0 0 0,-1 0 0,1 1 1,0-1-1,0 0 0,0 0 0,-1 0 1,1 0-1,0 0 0,0-1 0,0 1 1,1 0-1,-1 0 0,0-1 0,0 1 1,0-1-1,0 1 0,1-1 0,-1 1 0,0-1 1,1 0-1,-1 1 0,0-1 0,2 0 1,9 1-28,0 0 1,0-1 0,22-3 0,-10 1-144,4 0-1946,-11-1-2683,-4-3-3925</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9.493"/>
    </inkml:context>
    <inkml:brush xml:id="br0">
      <inkml:brushProperty name="width" value="0.025" units="cm"/>
      <inkml:brushProperty name="height" value="0.025" units="cm"/>
    </inkml:brush>
  </inkml:definitions>
  <inkml:trace contextRef="#ctx0" brushRef="#br0">149 56 13164,'1'-1'466,"1"-1"0,-1 1-1,0-1 1,1 0 0,-1 0-1,0 0 1,0 1 0,-1-1-1,1 0 1,0 0 0,0 0-1,-1 0 1,0 0-1,1 0 1,-1-5 0,0 6-259,0 0 1,0 0-1,-1 1 0,1-1 1,0 0-1,-1 0 1,1 0-1,-1 0 1,1 0-1,-1 0 1,0 1-1,1-1 0,-1 0 1,0 0-1,1 1 1,-1-1-1,0 0 1,0 1-1,0-1 0,1 1 1,-1-1-1,0 1 1,-2-1-1,0 0-97,-1 0-1,0 1 1,0-1-1,1 1 1,-1 0-1,0 0 1,0 0-1,1 0 1,-1 1 0,0-1-1,0 1 1,1 0-1,-1 0 1,1 0-1,-1 1 1,-5 3-1,2-2-118,1 2 0,0-1 0,1 1 0,-1 0 1,1 0-1,-1 0 0,2 1 0,-6 7 0,8-10 0,0 0 1,0 0-1,0 1 1,0-1 0,1 0-1,-1 1 1,1-1-1,0 1 1,0 0 0,1-1-1,-1 1 1,1 0-1,-1 0 1,1-1 0,0 1-1,1 0 1,-1-1-1,2 5 1,-1-6 6,0-1 1,0 0-1,0 0 1,0-1-1,0 1 1,0 0-1,0 0 0,1-1 1,-1 1-1,0 0 1,0-1-1,1 1 1,-1-1-1,1 0 0,-1 1 1,0-1-1,1 0 1,-1 0-1,1 0 0,-1 0 1,0 0-1,1 0 1,-1 0-1,1-1 1,-1 1-1,2-1 0,39-9-8,-18-3-72,-21 10 54,1 0-1,0 1 1,1 0-1,-1 0 1,0 0-1,0 0 1,1 1-1,-1 0 1,1 0-1,5-1 1,-9 2 19,0 1 0,0-1 0,0 0 0,0 1 1,0-1-1,-1 1 0,1-1 0,0 1 0,0-1 1,0 1-1,-1-1 0,1 1 0,0 0 0,-1 0 1,1-1-1,-1 1 0,1 0 0,-1 0 0,1 0 1,-1-1-1,1 1 0,-1 0 0,0 0 0,1 0 1,-1 0-1,0 0 0,0 0 0,0 0 0,0 0 1,0 1-1,2 39 3,-2-32 23,0 22 184,-3 105 564,2-123-427,-1 0 0,0 0 0,-1 0 1,0 0-1,-1-1 0,-1 0 0,0 0 0,-8 14 0,13-25-316,-1 0 1,1 0-1,-1 0 0,0 1 1,0-1-1,0 0 0,1 0 1,-1 0-1,0 0 0,0 0 0,-1 0 1,1 0-1,0-1 0,0 1 1,0 0-1,0-1 0,-1 1 0,1-1 1,0 1-1,-1-1 0,1 1 1,0-1-1,-1 0 0,1 0 1,0 1-1,-3-1 0,2-1 28,0 0 1,-1 0-1,1 0 0,0 0 1,0 0-1,0 0 0,0-1 1,0 1-1,0-1 0,0 1 1,0-1-1,1 0 0,-4-3 1,-4-9 182,0 1 0,1-2 1,-10-21-1,15 31-220,-2-6-13,0-1 0,0 0 0,1 1 0,1-1 0,0-1 0,0 1 0,1 0 0,0-14 0,2 24 1,1 1-1,-1 0 1,1-1 0,-1 1 0,1 0-1,0 0 1,-1-1 0,1 1 0,0 0-1,0 0 1,0 0 0,0 0-1,0 0 1,0 0 0,0 0 0,0 0-1,0 1 1,0-1 0,1 0 0,-1 1-1,0-1 1,0 0 0,1 1-1,-1 0 1,0-1 0,1 1 0,1 0-1,51-9-32,-33 6-47,5-2-1958,46-15 0,-11-9-7229,-29 7-1069</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39.820"/>
    </inkml:context>
    <inkml:brush xml:id="br0">
      <inkml:brushProperty name="width" value="0.025" units="cm"/>
      <inkml:brushProperty name="height" value="0.025" units="cm"/>
    </inkml:brush>
  </inkml:definitions>
  <inkml:trace contextRef="#ctx0" brushRef="#br0">34 0 12780,'0'0'13928,"-1"10"-12006,-8 56 567,-2 13-1758,-1 83-1,17-139-3627,8-17-4573,-8-6 1881</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0.417"/>
    </inkml:context>
    <inkml:brush xml:id="br0">
      <inkml:brushProperty name="width" value="0.025" units="cm"/>
      <inkml:brushProperty name="height" value="0.025" units="cm"/>
    </inkml:brush>
  </inkml:definitions>
  <inkml:trace contextRef="#ctx0" brushRef="#br0">55 84 8360,'0'0'3630,"-8"-6"-1089,-26-20-16,34 26-2376,-1 0-1,0-1 1,0 1 0,1 0-1,-1-1 1,0 1 0,1-1-1,-1 1 1,1-1-1,-1 1 1,0-1 0,1 1-1,-1-1 1,1 0 0,-1 1-1,1-1 1,0 0 0,-1 1-1,1-1 1,0 0-1,-1 0 1,1 1 0,0-1-1,0 0 1,0 0 0,0 0-1,0 1 1,0-1 0,0 0-1,0 0 1,0 0-1,0 1 1,0-1 0,0 0-1,0 0 1,1 1 0,-1-1-1,0 0 1,1 0 0,-1 1-1,0-1 1,1 0-1,-1 1 1,1-1 0,-1 0-1,1 1 1,-1-1 0,1 1-1,0-1 1,-1 1 0,1-1-1,0 1 1,-1 0-1,1-1 1,0 1 0,-1 0-1,1-1 1,0 1 0,1 0-1,46-10 2282,-46 10-2236,7-1 213,64-4 1267,-69 5-1613,0 0 0,0 0-1,0 0 1,0 0 0,0 1-1,0 0 1,0 0 0,0 0-1,0 0 1,0 1 0,0 0-1,-1-1 1,7 5-1,-8-4-47,-1-1 0,0 0 0,0 0 0,0 1 0,0-1-1,0 1 1,0-1 0,-1 1 0,1-1 0,0 1 0,-1 0-1,1-1 1,-1 1 0,0-1 0,1 1 0,-1 0-1,0 0 1,0-1 0,0 1 0,0 0 0,-1-1 0,1 1-1,0 0 1,-1-1 0,1 1 0,-1 0 0,1-1-1,-1 1 1,0-1 0,0 1 0,1-1 0,-1 1 0,0-1-1,-1 0 1,1 0 0,0 1 0,0-1 0,0 0-1,-1 0 1,-1 1 0,-7 6 98,0 0 0,-1 0 0,1-1 0,-13 5-1,16-8-58,-10 4 4,13-7-53,0 0 1,0 0 0,1 1 0,-1 0 0,1 0 0,-1 0 0,1 0 0,0 0 0,0 1 0,0-1 0,0 1 0,-4 4 0,8-6-4,0 0 0,0 0 0,0 0 0,0 0 0,0-1 0,0 1 0,0 0 0,1-1 0,-1 1 0,0-1 0,0 1 0,0-1 0,1 0 0,-1 1 0,0-1 0,0 0 0,1 0 0,-1 0 0,0 0 0,1 0 0,0 0 0,1 0 0,220 9-13196,-222-14 4355</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0.743"/>
    </inkml:context>
    <inkml:brush xml:id="br0">
      <inkml:brushProperty name="width" value="0.025" units="cm"/>
      <inkml:brushProperty name="height" value="0.025" units="cm"/>
    </inkml:brush>
  </inkml:definitions>
  <inkml:trace contextRef="#ctx0" brushRef="#br0">1 2 17553,'0'0'10089,"80"2"-9160,-44-2-705,4 0-224,2 0-1057,-10 0-1537,-8 0-2467,-7-4-4356</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2.646"/>
    </inkml:context>
    <inkml:brush xml:id="br0">
      <inkml:brushProperty name="width" value="0.025" units="cm"/>
      <inkml:brushProperty name="height" value="0.025" units="cm"/>
    </inkml:brush>
  </inkml:definitions>
  <inkml:trace contextRef="#ctx0" brushRef="#br0">16 21 13325,'7'-21'7837,"-6"39"-5333,-1 0-2921,-12 132 1434,1 1-513,11-150-603,0 0 0,0 0 0,0-1-1,0 1 1,0 0 0,0 0 0,1 0 0,-1 0 0,0 0 0,0-1-1,1 1 1,-1 0 0,1 0 0,-1 0 0,1-1 0,-1 1-1,1 0 1,-1-1 0,1 1 0,0 0 0,-1-1 0,1 1 0,0-1-1,-1 1 1,1-1 0,1 1 0,-2-1-127,1 0 0,-1 0-1,1 0 1,0 0 0,-1 0 0,1 0 0,-1 0 0,1 0 0,-1 0-1,1 0 1,-1 0 0,1 0 0,-1 0 0,1-1 0,-1 1 0,1 0-1,-1 0 1,1-1 0,-1 1 0,1 0 0,-1-1 0,1 1 0,-1 0-1,0-1 1,1 1 0,-1-1 0,0 1 0,1-1 0,-1 1-1,0-1 1,0 1 0,1-1 0,-1 1 0,0-1 0,0 1 0,0-1-1,0 1 1,0-1 0,0 0 0,2-16-5486</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2.986"/>
    </inkml:context>
    <inkml:brush xml:id="br0">
      <inkml:brushProperty name="width" value="0.025" units="cm"/>
      <inkml:brushProperty name="height" value="0.025" units="cm"/>
    </inkml:brush>
  </inkml:definitions>
  <inkml:trace contextRef="#ctx0" brushRef="#br0">0 0 9065,'0'0'15182,"52"20"-15022,-20-15-160,-2-5-1217,-4 0-2435,-3 0-4739</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4.402"/>
    </inkml:context>
    <inkml:brush xml:id="br0">
      <inkml:brushProperty name="width" value="0.025" units="cm"/>
      <inkml:brushProperty name="height" value="0.025" units="cm"/>
    </inkml:brush>
  </inkml:definitions>
  <inkml:trace contextRef="#ctx0" brushRef="#br0">0 129 11851,'0'0'14932,"13"7"-13704,-4-3-989,-6-1-175,1-1 0,-1 0 0,1 0 0,0 0 0,-1-1 0,1 0 0,0 1 1,0-1-1,0 0 0,0-1 0,0 1 0,0-1 0,0 0 0,0 0 0,0 0 0,0 0 1,0-1-1,0 0 0,0 1 0,6-4 0,3-1 161,-1-2 1,0 0-1,0 0 0,21-19 1,-30 24-173,1-1 0,-1 0 0,0-1 0,0 1 0,0 0 0,-1-1 0,1 1 1,-1-1-1,0 0 0,0 0 0,0 0 0,-1 0 0,1 0 0,-1-1 0,0 1 0,0 0 0,0-1 1,-1 1-1,0-7 0,0 10-40,0 0 1,-1 0 0,1 0 0,-1 0-1,1 0 1,-1 0 0,0 0-1,0 1 1,1-1 0,-1 0-1,0 0 1,0 0 0,0 1 0,0-1-1,1 1 1,-1-1 0,0 0-1,0 1 1,0 0 0,-1-1-1,1 1 1,0 0 0,0-1 0,0 1-1,0 0 1,0 0 0,0 0-1,0 0 1,0 0 0,-2 0-1,-37 6 70,32-2-62,0 1-1,0 0 1,1 0 0,-1 1 0,1 0 0,1 0-1,-1 0 1,1 1 0,0 0 0,1 0 0,-6 10-1,5-8 6,0 1-1,1 0 0,0-1 0,0 2 0,1-1 0,1 1 0,0-1 0,-3 23 0,6-32-25,0 1 0,0-1 0,0 0 0,0 1 0,0-1 0,1 0 0,-1 1 0,0-1 0,1 0 0,-1 1 0,1-1 0,0 0 0,-1 0 0,1 1 0,0-1 0,0 0 0,0 0 0,0 0 0,0 0 0,0 0 0,0 0 0,0 0 0,0-1 0,0 1 0,0 0 0,1-1 0,-1 1 0,0 0 0,0-1 0,1 0 0,-1 1 0,1-1 0,-1 0 0,0 1 0,1-1 0,-1 0 0,0 0 0,1 0 0,-1-1 0,1 1 0,-1 0 0,0 0 0,3-1 0,6-1 0,-1 1 0,1-1 0,0-1 0,-1 0 0,10-4 0,-6 1 0,0 0 0,0-1 0,0 0 0,-1-1 0,0 0 0,-1-1 0,0 0 0,0-1 0,-1 0 0,0-1 0,-1 0 0,0 0 0,-1-1 0,0 0 0,9-20 0,-26 54 0,5-14 0,0 0 0,1 1 0,0 0 0,0 0 0,1 0 0,0 0 0,1 0 0,-1 18 0,2-26 0,1 0 0,-1-1 0,1 1 0,-1 0 0,1 0 0,-1-1 0,1 1 0,0 0 0,-1-1 0,1 1 0,0-1 0,0 1 0,-1-1 0,1 1 0,0-1 0,0 1 0,0-1 0,0 0 0,0 1 0,0-1 0,-1 0 0,1 0 0,0 0 0,0 0 0,0 0 0,0 0 0,0 0 0,0 0 0,0 0 0,1-1 0,33-4 0,-1-16 0,-31 18 0,1 0 0,0 0 0,1 1 0,-1-1 0,1 1 0,-1 0 0,1 0 0,-1 0 0,8-1 0,-11 7 0,0 0 0,0 0 0,0 0 0,0 1 0,-1-1 0,0 0 0,0 1 0,0-1 0,0 0 0,-1 5 0,-9 18-4367,7-25 500,6-18 292,6-8-3450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4.761"/>
    </inkml:context>
    <inkml:brush xml:id="br0">
      <inkml:brushProperty name="width" value="0.025" units="cm"/>
      <inkml:brushProperty name="height" value="0.025" units="cm"/>
    </inkml:brush>
  </inkml:definitions>
  <inkml:trace contextRef="#ctx0" brushRef="#br0">56 1 17617,'0'0'8296,"-51"38"-6247,47-29-1120,4 1-736,0-3-193,12 1-897,7-1-1281,5 2-1154,1 0-1376,1 2-2211</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5.106"/>
    </inkml:context>
    <inkml:brush xml:id="br0">
      <inkml:brushProperty name="width" value="0.025" units="cm"/>
      <inkml:brushProperty name="height" value="0.025" units="cm"/>
    </inkml:brush>
  </inkml:definitions>
  <inkml:trace contextRef="#ctx0" brushRef="#br0">54 241 10186,'0'0'6171,"0"8"-3769,0-8-2401,0 11 629,0-1 0,-1 0 0,0 1-1,-1-1 1,0 0 0,-4 10 0,4-13-504,0-1 0,1 0 0,0 0 0,0 1 0,0-1 0,1 1 0,0 9 1,1-15-119,-1-1 1,0 1-1,1-1 1,-1 1-1,0-1 1,1 1 0,-1-1-1,1 1 1,-1-1-1,1 0 1,-1 1 0,1-1-1,-1 0 1,1 1-1,0-1 1,-1 0-1,1 0 1,-1 1 0,1-1-1,0 0 1,-1 0-1,1 0 1,-1 0 0,1 0-1,0 0 1,-1 0-1,1 0 1,0 0-1,-1 0 1,2 0 0,22-4 104,-16 0-115,0 0 1,1 0 0,-2-1 0,1 0-1,0 0 1,-1-1 0,0 0 0,-1 0-1,1-1 1,-1 0 0,10-15 0,-3 2 3,0 0 0,-2-1 1,14-33-1,-18 35 534,-1 0-1,-1 0 0,0 0 1,-2-1-1,0 0 0,0-29 1,-3 48-481,0-1 0,0 1 0,0 0-1,0-1 1,0 1 0,0 0 0,0-1 0,0 1 0,-1 0 0,1-1 0,-1 1 0,1 0 0,-1 0 0,1 0-1,-1-1 1,0 1 0,1 0 0,-1 0 0,0 0 0,0 0 0,0 0 0,0 0 0,0 0 0,0 1 0,0-1-1,0 0 1,-2 0 0,0 0 4,1 0 1,-1 1-1,0 0 0,0 0 0,1-1 0,-1 2 0,0-1 1,0 0-1,1 0 0,-1 1 0,0 0 0,-3 1 0,-8 3 68,2 1 0,-1 0 0,1 0 0,-14 11 0,14-9-37,-58 45 771,64-48-803,1 0-1,-1 0 1,1 1-1,0 0 1,1-1 0,0 2-1,0-1 1,0 0-1,-4 9 1,8-13-59,0-1 0,0 1 0,0 0 0,0-1 0,0 1 0,0-1 0,1 1 0,-1 0 0,0-1 0,1 1 0,-1-1 0,1 1-1,0-1 1,-1 0 0,1 1 0,0-1 0,0 1 0,0-1 0,0 0 0,0 0 0,0 0 0,0 0 0,0 0 0,1 0 0,-1 0 0,0 0 0,1 0 0,-1 0 0,0-1 0,1 1 0,-1 0 0,1-1 0,-1 1 0,3-1 0,69 21-222,-50-16 28,-18-4 95,10 3-348,0 0 0,0 1-1,0 1 1,-1 0 0,24 15-1,-34-19 439,-1 1-1,0-1 1,-1 1-1,1 0 1,0-1-1,-1 2 0,1-1 1,-1 0-1,0 0 1,0 1-1,0-1 1,-1 1-1,1-1 0,-1 1 1,0 0-1,0 0 1,0-1-1,-1 1 1,1 0-1,-1 0 0,0 0 1,0 0-1,0 0 1,0 0-1,-1 0 1,0-1-1,1 1 1,-4 6-1,0 2 62,-1 1-1,-1-1 1,0 0-1,-8 11 1,10-17-299,17-20-14656</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6.369"/>
    </inkml:context>
    <inkml:brush xml:id="br0">
      <inkml:brushProperty name="width" value="0.025" units="cm"/>
      <inkml:brushProperty name="height" value="0.025" units="cm"/>
    </inkml:brush>
  </inkml:definitions>
  <inkml:trace contextRef="#ctx0" brushRef="#br0">1 59 10698,'0'-1'476,"0"-1"0,-1 1 0,1-1 0,0 1 0,0-1 0,0 0 0,0 1 0,1-1 0,-1 1 0,0-1 0,1 1 0,-1-1 0,1 1-1,-1-1 1,1 1 0,0 0 0,-1-1 0,1 1 0,0 0 0,0-1 0,0 1 0,0 0 0,2-1 0,0-1-36,0 1 1,0 0-1,1 0 0,-1 0 1,1 0-1,-1 1 1,1 0-1,0-1 0,5 0 1,0 0-110,1 1 0,-1 0 0,1 0 0,0 1 1,-1 0-1,1 1 0,14 3 0,-23-4-322,0 0 0,1 1-1,-1-1 1,0 1-1,0-1 1,0 1 0,0-1-1,0 1 1,0 0 0,0 0-1,0-1 1,0 1-1,0 0 1,-1 0 0,1 0-1,0 0 1,0 0 0,-1 0-1,1 0 1,-1 0 0,1 1-1,-1-1 1,1 0-1,-1 0 1,0 0 0,0 0-1,1 1 1,-1-1 0,0 0-1,0 0 1,0 1-1,0-1 1,0 0 0,-1 0-1,1 0 1,0 1 0,-1-1-1,1 0 1,0 0-1,-1 0 1,0 0 0,0 2-1,-2 3 32,0 1 0,0-1 0,-1 0 0,1 0 0,-1-1 1,-6 6-1,-41 35 576,39-36-434,-1 0 0,2 1 0,-1 1 0,-9 12 0,20-23-170,0 0 0,1-1 0,-1 1 0,0 0 0,0 0 0,1 0 0,-1 0 0,0-1-1,1 1 1,-1 0 0,1 0 0,0 0 0,-1 0 0,1 0 0,0 1 0,-1-1 0,1 0 0,0 0-1,0 0 1,0 0 0,0 0 0,0 0 0,0 0 0,0 0 0,0 1 0,1-1 0,-1 0 0,0 0-1,1 0 1,-1 0 0,0 0 0,1 0 0,0 0 0,-1 0 0,1 0 0,-1-1 0,1 1 0,0 0-1,0 0 1,-1 0 0,1-1 0,0 1 0,0 0 0,0-1 0,0 1 0,0-1 0,0 1 0,0-1-1,0 1 1,0-1 0,0 0 0,0 0 0,0 1 0,0-1 0,1 0 0,-1 0 0,0 0 0,0 0-1,1 0 1,13 1 159,-1-1 0,1 0 0,20-2 0,-27 1-154,6 0-289,0-1 1,-1 0-1,1-2 0,0 1 0,-1-1 1,1-1-1,-1-1 0,-1 0 0,16-9 1,-28 15 121,1 0 0,-1-1 0,0 1 0,0 0 0,1 0 1,-1-1-1,0 1 0,0 0 0,0-1 0,1 1 0,-1 0 0,0 0 0,0-1 1,0 1-1,0 0 0,0-1 0,0 1 0,0-1 0,0 1 0,1 0 0,-1-1 1,0 1-1,-1 0 0,1-1 0,0 1 0,0 0 0,0-1 0,0 1 1,0 0-1,0-1 0,0 1 0,0 0 0,-1-1 0,1 1 0,0 0 0,0-1 1,0 1-1,-1 0 0,1 0 0,0-1 0,0 1 0,-1 0 0,1 0 0,0 0 1,-1-1-1,1 1 0,0 0 0,0 0 0,-1 0 0,1 0 0,0 0 1,-1-1-1,1 1 0,-1 0 0,1 0 0,0 0 0,-1 0 0,1 0 0,-1 0 1,-30-8-4909,23 7 2730,-17-7-4554</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6.708"/>
    </inkml:context>
    <inkml:brush xml:id="br0">
      <inkml:brushProperty name="width" value="0.025" units="cm"/>
      <inkml:brushProperty name="height" value="0.025" units="cm"/>
    </inkml:brush>
  </inkml:definitions>
  <inkml:trace contextRef="#ctx0" brushRef="#br0">0 14 10698,'0'0'10282,"53"-4"-9802,-18 4-416,5 0-256,2-4-1890,1-1-4836</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7.314"/>
    </inkml:context>
    <inkml:brush xml:id="br0">
      <inkml:brushProperty name="width" value="0.025" units="cm"/>
      <inkml:brushProperty name="height" value="0.025" units="cm"/>
    </inkml:brush>
  </inkml:definitions>
  <inkml:trace contextRef="#ctx0" brushRef="#br0">0 275 16752,'0'0'11424,"9"0"-11109,-2 0-303,-1-1 0,1 0 0,-1 0 0,1-1 0,-1 1 0,0-2 0,0 1 0,0-1 0,0 0 0,7-4 1,-10 5 19,1 0 0,-1 0 0,0-1 0,0 1 0,0-1 0,0 0 0,0 0 0,-1 0 0,1 0 0,-1 0 0,0 0 0,0-1 0,0 1 1,-1-1-1,1 1 0,-1-1 0,0 0 0,0 0 0,0 1 0,0-1 0,0-6 0,-6 7 426,-5 10-371,-6 11-77,10-9 59,0 0 0,1 1 0,0 0 0,1 1 0,0-1 0,1 0 0,0 1 0,0 0-1,1 0 1,0 19 0,1-28-50,1-1 0,0 0 0,1 0 0,-1 1 0,0-1 0,0 0 0,0 1 0,1-1 0,-1 0-1,1 0 1,-1 1 0,1-1 0,-1 0 0,1 0 0,0 0 0,0 0 0,-1 0 0,1 0 0,0 0 0,0 0 0,0 0-1,0 0 1,0-1 0,2 2 0,0-1-4,0 0 0,-1 0 0,1 0 0,0-1 0,0 1 0,0-1 0,-1 1 0,1-1 0,0 0 1,0 0-1,3-1 0,2 0-4,-1-1 1,1 1 0,-1-1 0,1-1-1,-1 0 1,0 0 0,13-7 0,-8 1-113,-1 0 0,0-1 0,-1 0 0,14-18 0,-20 23 15,0 0 0,0-1 0,-1 1 0,0-1 0,0 0 0,0 0 0,-1 0 0,1 0 0,-1 0 0,-1 0 0,1-1 0,0-8 0,-28 44-256,16-11 412,-22 43 174,30-58-198,1 0 0,-1 1 0,1-1 1,0 1-1,1-1 0,-1 1 0,0 0 0,1-1 0,0 1 0,0-1 0,0 1 0,0 0 0,1-1 1,0 1-1,0 3 0,0-6-40,0 0 0,0 0 0,0 0 0,0-1 0,0 1 0,0 0 0,0-1 0,0 1 0,0 0 0,0-1 0,0 1 0,0-1 0,0 0 0,0 1 0,0-1 0,1 0 0,-1 0 0,0 0 0,0 0 0,0 0 0,0 0 0,1 0 0,-1 0 0,0 0 0,0 0 0,0-1 0,0 1 0,1-1 0,-1 1 0,0 0 0,1-2 0,36-16 26,-21 4-123,0-1 0,0-1-1,-2 0 1,0-2 0,-1 1 0,20-35-1,-18 26 104,-1-2-1,-2 0 0,-1-1 1,12-39-1,-22 54 265,-6 12-78,-13 20 17,-19 36-103,28-38-35,1-1 0,1 1-1,0 0 1,1 0 0,1 1 0,1 0-1,0-1 1,1 1 0,1 0 0,0 0 0,1 1-1,4 23 1,8-11-339,-12-29 246,1 0 0,-1 0-1,1 0 1,0 0-1,-1 0 1,1 0-1,0 0 1,0 0-1,-1-1 1,1 1 0,0 0-1,0 0 1,0-1-1,0 1 1,0-1-1,0 1 1,0-1 0,0 1-1,0-1 1,1 0-1,-1 1 1,0-1-1,0 0 1,2 0 0,-2-34-54,-3 24 84,0 0 0,-1 0 0,0 0 0,-1 1 0,0-1 0,-8-13 0,9 16 78,-1 1-1,0 0 1,0 0-1,0 0 1,-1 1-1,1 0 1,-1 0 0,-1 0-1,1 0 1,-8-4-1,64 32 352,21-10-5142,1-10-11037,-54-3 8508</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7.658"/>
    </inkml:context>
    <inkml:brush xml:id="br0">
      <inkml:brushProperty name="width" value="0.025" units="cm"/>
      <inkml:brushProperty name="height" value="0.025" units="cm"/>
    </inkml:brush>
  </inkml:definitions>
  <inkml:trace contextRef="#ctx0" brushRef="#br0">10 0 9097,'0'0'20093,"-1"11"-19687,0-8-347,-6 43 233,7-43-278,0 0 0,-1 0 0,1 0 1,0 0-1,0 0 0,1 0 0,-1 1 1,1-1-1,-1 0 0,1 0 0,0 0 0,0 0 1,2 4-1,0-5-52,-1-1 0,0 1-1,1-1 1,-1 1 0,1-1 0,-1 0 0,1 0 0,-1 0 0,1 0 0,0-1 0,-1 1-1,1-1 1,0 1 0,4-1 0,49-2-3083,-32 1 77,-2 0-1643,-5-2-1319</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7.988"/>
    </inkml:context>
    <inkml:brush xml:id="br0">
      <inkml:brushProperty name="width" value="0.025" units="cm"/>
      <inkml:brushProperty name="height" value="0.025" units="cm"/>
    </inkml:brush>
  </inkml:definitions>
  <inkml:trace contextRef="#ctx0" brushRef="#br0">57 9 14894,'0'0'15247,"-51"-8"-13582,45 10-896,6 6-577,0 2-192,6-1-673,10 5-1377,5-2-2530,-1 0-3556</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8.361"/>
    </inkml:context>
    <inkml:brush xml:id="br0">
      <inkml:brushProperty name="width" value="0.025" units="cm"/>
      <inkml:brushProperty name="height" value="0.025" units="cm"/>
    </inkml:brush>
  </inkml:definitions>
  <inkml:trace contextRef="#ctx0" brushRef="#br0">699 313 14990,'0'0'13261,"-7"10"-11911,3-4-1281,0 1 0,0-1-1,0 1 1,1 0 0,0 0-1,0 1 1,1-1-1,0 0 1,0 1 0,1-1-1,0 1 1,0 0 0,1 13-1,4 19-598,14 56 0,-12-69 519,0 1 0,-2 1 0,-1-1 0,-2 52 0,0-79 31,-1 0 0,-1-1 1,1 1-1,0 0 1,0 0-1,0 0 1,0 0-1,-1 0 1,1 0-1,0 0 1,-1 0-1,1-1 1,0 1-1,-1 0 0,1 0 1,-1-1-1,0 1 1,1 0-1,-1 0 1,0-1-1,1 1 1,-1-1-1,0 1 1,0-1-1,1 1 0,-1-1 1,-2 1-1,1 0 62,1-1-1,-1 0 0,0 0 0,0 0 0,0 0 0,0-1 0,1 1 0,-1 0 0,0-1 0,0 0 0,0 1 1,1-1-1,-3-1 0,-2-1 120,1 0 1,-1 0-1,1-1 1,0 0-1,0 0 1,0 0-1,-5-6 1,1-3-202,0 0 0,1 0 0,1 0 0,0-1 0,1-1 0,0 1 0,1-1 0,1 0 0,0 0 0,1 0 0,-2-29 0,5 43-1,0 1 0,0-1 0,0 0 0,0 0 0,0 0 0,1 0 0,-1 1 0,0-1 0,1 0 0,-1 0 0,0 0 0,1 1 0,-1-1 0,1 0 1,-1 1-1,1-1 0,-1 0 0,1 1 0,0-1 0,-1 1 0,1-1 0,0 1 0,0-1 0,-1 1 0,2-1 0,28-5-130,37 12-785,-60-4 648,23 0-3229,-10-1-2108,-3-1-3972</inkml:trace>
  <inkml:trace contextRef="#ctx0" brushRef="#br0" timeOffset="1">1 2 15663,'0'0'6950,"72"-2"-15342</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8.763"/>
    </inkml:context>
    <inkml:brush xml:id="br0">
      <inkml:brushProperty name="width" value="0.025" units="cm"/>
      <inkml:brushProperty name="height" value="0.025" units="cm"/>
    </inkml:brush>
  </inkml:definitions>
  <inkml:trace contextRef="#ctx0" brushRef="#br0">187 0 17713,'0'0'7687,"-55"13"-6342,24 18-512,1 10-32,2 3-481,5 3-64,8 2 257,11-3-65,4-4-256,8-9-127,14-9-65,13-9-321,6-8-672,7-7-1986,2 0-1761,-4-13-2403</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9.433"/>
    </inkml:context>
    <inkml:brush xml:id="br0">
      <inkml:brushProperty name="width" value="0.025" units="cm"/>
      <inkml:brushProperty name="height" value="0.025" units="cm"/>
    </inkml:brush>
  </inkml:definitions>
  <inkml:trace contextRef="#ctx0" brushRef="#br0">140 25 17040,'0'0'3262,"-10"-1"197,1 1-2802,0 0 0,0 1 0,0-1 0,0 2 0,0-1-1,0 1 1,-8 3 0,14-3-586,0-1-1,0 0 1,0 1 0,0-1-1,1 1 1,-1 0 0,0 0-1,1 0 1,0 0 0,-1 0-1,1 1 1,0-1 0,0 1-1,0-1 1,1 1 0,-1 0-1,0-1 1,1 1 0,0 0-1,0 0 1,0 0 0,0 0-1,0 1 1,1-1 0,-1 0-1,1 0 1,0 6 0,0-8-63,0 0 1,0-1-1,0 1 0,1 0 1,-1 0-1,0 0 1,0 0-1,1 0 0,-1 0 1,0 0-1,1-1 1,-1 1-1,1 0 1,-1 0-1,1-1 0,0 1 1,-1 0-1,1 0 1,0-1-1,-1 1 1,1-1-1,0 1 0,0-1 1,0 1-1,-1-1 1,1 1-1,0-1 1,1 1-1,36 2 659,-26-4-459,1-1 1,-1 0 0,23-8-1,-14 1-197,-1 0 1,24-15-1,-39 21-12,0 0 1,0 0-1,0-1 1,-1 0-1,1 1 1,-1-2-1,0 1 1,0 0-1,-1-1 1,1 0-1,-1 0 1,0 0-1,4-10 1,-7 15 0,0 0 0,0-1 0,0 1 0,0 0 0,0-1 0,0 1 0,0 0 0,0-1 0,0 1 0,0 0 0,0 0 0,0-1 0,0 1 0,0 0 0,-1-1 0,1 1 0,0 0 0,0 0 0,0-1 0,-1 1 0,1 0 0,0 0 0,0 0 0,-1-1 0,1 1 0,0 0 0,0 0 0,-1 0 0,1 0 0,0-1 0,-1 1 0,1 0 0,0 0 0,0 0 0,-1 0 0,1 0 0,0 0 0,-1 0 0,1 0 0,0 0 0,-1 0 0,1 0 0,0 0 0,-1 0 0,1 0 0,0 0 0,-1 1 0,-16 2 0,11-1-202,0 1 0,1 0-1,-1 1 1,1 0 0,0-1 0,0 2 0,0-1-1,1 0 1,-1 1 0,1 0 0,0 0 0,0 0 0,-5 12-1,6-13-67,0 1-1,1-1 0,0 1 1,0 0-1,0 0 0,0 0 0,1 0 1,0 0-1,0 0 0,0 0 1,0 1-1,1-1 0,0 0 1,0 1-1,1-1 0,-1 0 0,3 9 1,11 0-4818,8-4-2332</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49.774"/>
    </inkml:context>
    <inkml:brush xml:id="br0">
      <inkml:brushProperty name="width" value="0.025" units="cm"/>
      <inkml:brushProperty name="height" value="0.025" units="cm"/>
    </inkml:brush>
  </inkml:definitions>
  <inkml:trace contextRef="#ctx0" brushRef="#br0">80 0 4388,'0'0'16752,"-56"65"-13773,41-42-1474,7 0-832,7-5-513,1-2-640,13-12-3076,8-4-4067</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0.132"/>
    </inkml:context>
    <inkml:brush xml:id="br0">
      <inkml:brushProperty name="width" value="0.025" units="cm"/>
      <inkml:brushProperty name="height" value="0.025" units="cm"/>
    </inkml:brush>
  </inkml:definitions>
  <inkml:trace contextRef="#ctx0" brushRef="#br0">103 48 15663,'0'0'3491,"-11"4"-197,2 0-2559,0 0 0,0 1 0,0 0 0,1 0 0,-12 10 0,17-13-622,1 0 1,0 0-1,0 1 1,0-1-1,0 0 0,0 1 1,0-1-1,1 1 1,0-1-1,-1 1 0,1 0 1,0 0-1,0-1 1,0 1-1,0 0 1,1 0-1,-1 0 0,1 0 1,0 0-1,0 0 1,0 0-1,0 0 1,1 0-1,-1 0 0,1 0 1,-1 0-1,3 5 1,-1-5-92,-1-1 1,1 1 0,0-1-1,-1 0 1,1 1 0,0-1-1,1 0 1,-1 0 0,0-1-1,0 1 1,1 0 0,-1-1-1,1 1 1,0-1 0,-1 0-1,1 0 1,0 0 0,0 0-1,-1 0 1,1-1 0,0 1-1,0-1 1,0 0 0,0 0-1,0 0 1,0 0 0,5-1-1,-2 0 84,1 0 0,0 0 0,-1 0 0,1-1 0,-1 0 0,1 0 0,-1-1 0,0 0 0,0 0 0,0 0 0,6-5 0,-4 0-35,0 1 0,-1-1 0,0 0 0,-1 0 0,0-1 0,7-12 0,-10 16-45,0-1-1,-1 1 0,0-1 1,0 1-1,0-1 1,-1 0-1,1 0 0,-2 0 1,1 0-1,0 0 0,-1 0 1,-1-10-1,0 15-26,1-1 0,-1 1 0,1 0 0,-1 0-1,1 0 1,-1 0 0,0 0 0,0 0 0,1 0 0,-1 0 0,0 0 0,0 0-1,0 0 1,0 0 0,0 1 0,0-1 0,0 0 0,-1 1 0,1-1 0,0 1-1,0-1 1,0 1 0,-1-1 0,1 1 0,0 0 0,-1 0 0,1 0 0,0 0-1,0 0 1,-1 0 0,1 0 0,0 0 0,0 0 0,-1 0 0,1 1 0,0-1-1,-2 1 1,0 0-29,-1 0 0,0 0 0,0 0-1,1 0 1,-1 1 0,1-1 0,-1 1-1,1 0 1,0 0 0,-1 0 0,-3 4-1,4-2-330,1 0-1,-1 0 1,1 0-1,0 0 0,0 1 1,0-1-1,1 0 1,0 1-1,-1 5 0,1-7-275,1-1-1,-1 0 0,1 1 0,0-1 0,0 1 1,1-1-1,-1 1 0,0-1 0,1 1 1,-1-1-1,3 4 0,9 8-6104</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0.474"/>
    </inkml:context>
    <inkml:brush xml:id="br0">
      <inkml:brushProperty name="width" value="0.025" units="cm"/>
      <inkml:brushProperty name="height" value="0.025" units="cm"/>
    </inkml:brush>
  </inkml:definitions>
  <inkml:trace contextRef="#ctx0" brushRef="#br0">229 0 15214,'0'0'14708,"1"12"-13641,8 51-401,6 42-260,-14-96-377,-1 0 0,0 0 0,-1 0 0,0 0 0,0 0 0,-1 0 0,0 0 0,-1 0 0,-4 11 0,-2-3 146,-1-1 1,-1 0 0,0 0-1,-1-1 1,-22 21 0,23-25-933,-1-1 0,-25 17 0,30-23-784,0 0-1,-1 0 1,1-1 0,-1 0-1,0 0 1,-10 2 0,-10-3-17651</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1.095"/>
    </inkml:context>
    <inkml:brush xml:id="br0">
      <inkml:brushProperty name="width" value="0.025" units="cm"/>
      <inkml:brushProperty name="height" value="0.025" units="cm"/>
    </inkml:brush>
  </inkml:definitions>
  <inkml:trace contextRef="#ctx0" brushRef="#br0">93 81 6278,'0'0'13138,"2"-8"-10779,5-26-693,-7 33-1586,0 0 0,-1 1-1,1-1 1,0 0 0,-1 1 0,1-1 0,0 0 0,-1 1-1,1-1 1,-1 1 0,1-1 0,-1 1 0,1-1 0,-1 1-1,0-1 1,1 1 0,-1-1 0,1 1 0,-1 0 0,0-1-1,1 1 1,-1 0 0,0 0 0,0-1 0,1 1 0,-1 0-1,0 0 1,1 0 0,-1 0 0,0 0 0,0 0 0,1 0-1,-1 0 1,0 0 0,0 0 0,0 1 0,-29 4 1503,27-3-1468,0 0-1,0 1 1,0-1-1,0 1 1,1-1-1,-1 1 0,0 0 1,1 0-1,0 0 1,0 1-1,0-1 1,0 0-1,1 1 0,-1-1 1,1 1-1,-1 3 1,-1 3-8,1 0 1,0 0-1,0 0 0,1 19 1,1-28-104,0 0-1,0 0 1,0 0 0,0 0 0,0 0 0,0 0-1,0 0 1,1-1 0,-1 1 0,0 0 0,1 0-1,-1 0 1,0 0 0,1-1 0,-1 1 0,1 0 0,0-1-1,-1 1 1,1 0 0,-1-1 0,1 1 0,0 0-1,0-1 1,-1 1 0,1-1 0,0 1 0,0-1-1,0 0 1,1 1 0,1 0 19,0-1 1,0 1-1,0-1 1,0 0-1,0 0 1,1 0-1,-1 0 1,0-1-1,4 0 1,0-1 32,0 0-1,0 0 1,0 0 0,0-1 0,0 0 0,-1-1-1,11-6 1,-13 6-15,0 1 1,0-1-1,-1 0 0,1 0 0,-1-1 1,0 1-1,-1 0 0,1-1 0,-1 0 1,1 0-1,-1 0 0,-1 0 0,1 0 0,-1 0 1,0 0-1,0 0 0,0-1 0,-1-5 1,0 9-14,0 0-1,-1-1 1,1 1 0,-1 0 0,0 0 0,1-1 0,-1 1 0,0 0 0,0 0-1,0 0 1,-1 0 0,1 0 0,0 0 0,-1 0 0,1 1 0,-1-1 0,-2-1-1,1 1-10,0 0-1,0 0 0,-1 0 0,1 0 0,-1 1 0,1 0 0,-1 0 0,1 0 0,-1 0 1,0 0-1,0 1 0,1 0 0,-7 0 0,8 0-71,-1 0-1,1 0 1,0 1-1,0-1 1,0 1-1,0 0 1,0-1-1,0 1 1,0 0-1,0 0 1,0 0 0,0 1-1,0-1 1,0 0-1,1 1 1,-1-1-1,0 1 1,1-1-1,0 1 1,-1 0 0,1 0-1,0-1 1,0 1-1,0 0 1,0 0-1,0 0 1,0 1-1,0-1 1,1 0-1,-1 0 1,1 0 0,0 0-1,0 1 1,0-1-1,0 0 1,0 0-1,0 0 1,0 1-1,1-1 1,-1 0 0,1 0-1,-1 0 1,1 0-1,0 0 1,0 0-1,0 0 1,0 0-1,0 0 1,1 0 0,-1 0-1,0-1 1,1 1-1,-1-1 1,1 1-1,0-1 1,-1 1-1,1-1 1,0 0-1,0 0 1,0 0 0,2 1-1,7 2-1394,1-1 1,-1-1-1,0 1 0,1-2 1,0 0-1,-1 0 0,1-1 1,18-2-1,21-2-8938</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2.268"/>
    </inkml:context>
    <inkml:brush xml:id="br0">
      <inkml:brushProperty name="width" value="0.025" units="cm"/>
      <inkml:brushProperty name="height" value="0.025" units="cm"/>
    </inkml:brush>
  </inkml:definitions>
  <inkml:trace contextRef="#ctx0" brushRef="#br0">145 91 16720,'0'0'3411,"-9"0"-96,3 1-3075,0-1 0,-1 1 0,1 0-1,0 1 1,0-1 0,1 1 0,-1 0 0,0 1 0,0-1-1,1 1 1,0 1 0,0-1 0,0 0 0,0 1-1,0 0 1,1 1 0,-1-1 0,1 1 0,0-1 0,0 1-1,1 0 1,0 1 0,0-1 0,0 1 0,-2 5-1,4-8-236,-1 0 0,1-1 0,0 1-1,1 0 1,-1 0 0,0-1-1,1 1 1,0 0 0,-1 0 0,1 0-1,0 0 1,1 0 0,-1 0-1,0-1 1,1 1 0,0 0-1,-1 0 1,3 3 0,-2-5 3,0 1 0,0-1 0,1 0 0,-1 1 0,0-1 0,1 0 1,-1 0-1,1 0 0,0 0 0,-1 0 0,1 0 0,0 0 0,0 0 0,-1-1 0,1 1 0,0-1 1,0 0-1,0 1 0,0-1 0,3 0 0,3 0-23,-1-1 0,1 0-1,0 0 1,0 0 0,0-1 0,-1-1 0,1 1-1,-1-1 1,1 0 0,-1-1 0,11-7 0,-7 3-43,-1 0 1,0-2-1,0 1 1,-1-1-1,12-16 1,-17 21 189,0-1 0,0 0 1,-1-1-1,1 1 0,-2 0 1,1-1-1,-1 0 0,1 0 0,-2 0 1,1 0-1,0-13 0,-2 20-116,0-1-1,0 0 1,0 1-1,0-1 1,-1 1-1,1-1 0,0 1 1,0-1-1,0 1 1,-1-1-1,1 1 1,0 0-1,-1-1 1,1 1-1,0-1 1,-1 1-1,1 0 1,-1-1-1,1 1 0,-1 0 1,1-1-1,-1 1 1,1 0-1,-1 0 1,1-1-1,-1 1 1,1 0-1,-1 0 1,1 0-1,-1 0 1,1 0-1,-1 0 1,1 0-1,-1 0 0,1 0 1,-1 0-1,0 0 1,1 0-1,-1 0 1,1 0-1,-1 0 1,1 1-1,-1-1 1,1 0-1,-1 0 1,1 1-1,-1-1 0,1 0 1,0 1-1,-1-1 1,-26 19 9,12 7 149,16-26-170,0 0 0,0 0 0,0 0 0,0 0 0,0 0 0,0-1 0,0 1 0,0 0 0,0 0 0,0-1 0,0 1 0,0-1 1,0 1-1,0-1 0,0 1 0,0-1 0,-1 1 0,1-1 0,0 0 0,0 1 0,-1-1 0,2-2 0,2 0-224,0-1-1,0 1 1,-1-1-1,0 0 1,1-1-1,-2 1 1,1 0-1,3-8 1,-4 8-362,1-1 0,0 1 0,-1-1 0,2 1 1,-1 0-1,0 0 0,8-7 0,-11 11 644,0 0-1,0 0 1,0 0 0,0 0 0,-1 0-1,1 0 1,0 0 0,0 0-1,0 0 1,0 0 0,0-1-1,0 1 1,0 0 0,0 0 0,0 0-1,0 0 1,-1 0 0,1 0-1,0 0 1,0-1 0,0 1-1,0 0 1,0 0 0,0 0-1,0 0 1,0 0 0,0 0 0,0-1-1,0 1 1,0 0 0,0 0-1,0 0 1,0 0 0,0 0-1,0 0 1,1-1 0,-1 1-1,0 0 1,0 0 0,0 0 0,0 0-1,0 0 1,0 0 0,0 0-1,0-1 1,0 1 0,0 0-1,0 0 1,1 0 0,-1 0-1,0 0 1,0 0 0,0 0 0,0 0-1,0 0 1,0 0 0,1 0-1,-1 0 1,0 0 0,0 0-1,0 0 1,0 0 0,0 0-1,0 0 1,1 0 0,-1 0 0,-11 5 1241,2 4-1262,-20 21 604,-42 56-1,66-79-569,-1 2 1,1-1-1,0 0 0,1 1 0,-1 0 0,2 0 1,0 0-1,0 1 0,0-1 0,1 1 0,1-1 1,-1 1-1,1 11 0,1-20-73,0 0 0,0 0 0,1 0 0,-1 0 0,0 0 0,0 1 0,1-1 0,-1 0 0,1 0 0,-1 0 0,1 0 0,-1 0 0,1 0 0,0 0 0,-1 0 0,1 0 0,0 0 0,0-1 0,0 1 0,-1 0 0,1 0 0,0-1 0,0 1 0,0-1 0,0 1 0,2 0 0,0 0 0,0 0 0,0-1 0,0 1 0,0-1 0,0 0 0,1 0 0,-1 0 0,0 0 0,5-1 0,2-1 0,-1 0 0,0-1 0,0 0 0,0-1 0,15-7 0,-22 10-90,-1 0 0,1-1 0,-1 1 0,1 0 1,-1-1-1,0 1 0,1 0 0,-1-1 0,0 0 0,0 1 0,0-1 0,0 0 0,-1 1 0,1-1 1,1-3-1,3-7-276,24-2 953,-19 5-343,27-30 221,-35 37-427,0-1-1,1 1 1,-2-1-1,1 0 0,0 0 1,-1 0-1,1 1 1,-1-1-1,0-1 0,0 1 1,0 0-1,1-5 1,-4 8-37,-1 0 1,1 0 0,0-1-1,-1 1 1,1 0 0,0 1-1,0-1 1,-1 0-1,1 1 1,0-1 0,0 1-1,-5 2 1,-2 2-2,0 0 0,0 1 0,0 1 0,-8 7 0,15-12 0,0-1 0,0 1 0,0 0 0,0 0 0,0 0 0,0 0 0,1 0 0,-1 0 0,1 1 0,-1-1 0,1 0 0,0 1 0,0-1 0,0 1 0,0-1 0,0 1 0,1 0 0,-1-1 0,1 1 0,0 0 0,0 4 0,1-6 0,0 1 0,0-1 0,0 1 0,1-1 0,-1 1 0,1-1 0,-1 0 0,1 1 0,-1-1 0,1 0 0,0 0 0,-1 0 0,1-1 0,0 1 0,0 0 0,3 0 0,38 11 0,-33-10 0,30 7 0,1-1 0,1-2 0,53 1 0,-93-10 0,-1 0 0,0 0 0,0 0 0,0-1 0,0 1 0,-1 0 0,1 0 0,-1-1 0,0 1 0,0 0 0,0 0 0,0-1 0,-2-3 0,2-1 0,-2-121 0,3 129-19,-1 0-1,0 0 1,0-1 0,0 1-1,0 0 1,1 0 0,-1 0-1,0-1 1,0 1 0,1 0-1,-1 0 1,0 0 0,0 0-1,1 0 1,-1 0 0,0-1-1,0 1 1,1 0 0,-1 0-1,0 0 1,0 0 0,1 0-1,-1 0 1,0 0 0,1 0-1,-1 0 1,0 0 0,0 0-1,1 1 1,-1-1-1,0 0 1,0 0 0,1 0-1,-1 0 1,0 0 0,0 0-1,1 0 1,-1 1 0,0-1-1,0 0 1,0 0 0,1 0-1,-1 1 1,0-1 0,0 1-1,15 7-2734,-15-7 2165,21 10-5550,1-2-4245</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4.215"/>
    </inkml:context>
    <inkml:brush xml:id="br0">
      <inkml:brushProperty name="width" value="0.025" units="cm"/>
      <inkml:brushProperty name="height" value="0.025" units="cm"/>
    </inkml:brush>
  </inkml:definitions>
  <inkml:trace contextRef="#ctx0" brushRef="#br0">52 106 10570,'0'0'10912,"-3"8"-9268,-7 27-379,10-34-1217,0 0 0,-1 1-1,1-1 1,0 0 0,0 0 0,0 0-1,0 0 1,0 0 0,0 0 0,0 0-1,0 0 1,0 1 0,1-1-1,-1 0 1,0 0 0,1 0 0,-1 0-1,1 0 1,-1 0 0,1 0 0,0 0-1,-1 0 1,1-1 0,0 1 0,-1 0-1,1 0 1,0 0 0,0-1 0,0 1-1,0 0 1,0-1 0,0 1 0,0-1-1,0 1 1,0-1 0,0 0 0,0 1-1,0-1 1,0 0 0,0 0 0,0 0-1,0 0 1,1 0 0,-1 0-1,0 0 1,0 0 0,0 0 0,0 0-1,0-1 1,0 1 0,1-1 0,5 1 41,-1-1 0,0 0 1,0-1-1,0 0 1,0 0-1,-1 0 0,8-4 1,-6 1-48,-1 0-1,1-1 1,-1 0 0,0 0 0,-1 0-1,1-1 1,7-12 0,-11 15 0,0 0 0,0 0 0,0 0 0,0 0-1,-1 0 1,0-1 0,0 1 0,0 0 0,0-1 0,-1 1 0,0 0 0,0-1 0,0 1-1,0-1 1,-1 1 0,-1-8 0,2 11-29,-1-1-1,0 1 1,0 0 0,1-1-1,-1 1 1,0-1-1,0 1 1,0 0 0,-1 0-1,1 0 1,0 0 0,0 0-1,-1 0 1,1 0-1,0 0 1,-1 0 0,1 0-1,-1 1 1,1-1 0,-1 1-1,1-1 1,-1 1-1,0-1 1,1 1 0,-1 0-1,1 0 1,-1 0 0,0 0-1,1 0 1,-1 0-1,0 0 1,1 1 0,-1-1-1,-2 2 1,-1-1 2,-1 0 0,1 1 0,0 0 0,0 0 0,0 0 0,0 1 0,0-1 1,0 1-1,-4 4 0,0 1 5,1 0 1,0 1-1,1 0 1,0 0-1,0 0 0,1 1 1,0 0-1,0 1 1,1-1-1,1 1 1,0 0-1,0 0 1,1 0-1,1 0 1,0 1-1,0-1 1,1 15-1,1-24-19,0-1-1,0 0 1,0 1-1,0-1 1,1 0-1,-1 1 1,0-1-1,1 0 1,-1 1-1,1-1 1,0 0-1,-1 0 1,1 0-1,0 1 1,0-1-1,0 0 1,0 0-1,0 0 1,0 0 0,0-1-1,0 1 1,0 0-1,2 1 1,0-1 1,0 0 1,0 0 0,0 0-1,0-1 1,0 1-1,0-1 1,0 0 0,0 1-1,0-1 1,4-1-1,2 0 5,1 0 0,-1-1 1,0-1-1,1 1 0,-1-2 0,9-3 0,14-12-69,-1-1 0,47-38 0,-18 12 61,-60 45 0,0 1 1,0-1-1,1 1 0,-1 0 0,0-1 1,1 1-1,-1 0 0,0-1 1,1 1-1,-1 0 0,1-1 1,-1 1-1,0 0 0,1 0 0,-1-1 1,1 1-1,-1 0 0,1 0 1,-1 0-1,1 0 0,-1 0 1,1-1-1,-1 1 0,1 0 0,-1 0 1,1 0-1,-1 1 0,1-1 1,-1 0-1,1 0 0,-1 0 1,1 0-1,-1 0 0,1 0 0,-1 1 1,1-1-1,-1 0 0,1 0 1,-1 1-1,1 0 0,-2 24 132,-21 38 166,21-59-290,-2 3 32,0 0-1,1 0 1,-1 1 0,2 0 0,-1-1 0,0 15 0,2-22-32,0 1 1,0-1-1,0 1 0,0-1 1,0 1-1,1-1 1,-1 1-1,0-1 0,0 0 1,0 1-1,0-1 0,1 1 1,-1-1-1,0 0 1,0 1-1,1-1 0,-1 1 1,0-1-1,1 0 1,-1 1-1,0-1 0,1 0 1,-1 0-1,1 1 0,-1-1 1,0 0-1,1 0 1,-1 0-1,1 0 0,-1 1 1,1-1-1,-1 0 1,0 0-1,2 0 0,22-3 194,20-14 50,5-14-184,-39 22-61,1 2 1,0-1-1,1 2 0,0-1 0,0 2 1,0-1-1,15-3 0,-26 10-1,-1-1-1,1 0 1,0 1-1,-1-1 1,1 1 0,0-1-1,-1 1 1,1-1-1,-1 1 1,1 0-1,0-1 1,-1 1-1,0 0 1,1-1-1,-1 1 1,1 0-1,-1 0 1,0-1-1,1 1 1,-1 0 0,0 0-1,0 0 1,0-1-1,0 1 1,0 0-1,0 0 1,0 0-1,0 0 1,0-1-1,0 1 1,0 0-1,0 0 1,-1 1-1,-3 35 214,4-36-211,-2 9-11,0 22 330,3-31-313,-1-1-1,0 1 1,1 0-1,-1-1 1,0 1-1,1 0 1,-1-1-1,1 1 1,-1 0-1,1-1 1,0 1-1,-1-1 1,1 1-1,-1-1 1,1 1-1,0-1 1,0 0-1,-1 1 1,1-1-1,0 0 1,0 0-1,-1 1 1,1-1-1,0 0 1,0 0-1,-1 0 1,1 0-1,0 0 1,0 0 0,0 0-1,-1 0 1,1 0-1,0 0 1,0-1-1,-1 1 1,2 0-1,8-3 24,0-1-1,0 0 1,0 0-1,-1 0 1,0-1 0,0-1-1,0 0 1,0 0-1,-1-1 1,9-8 0,-8 7-67,0 0 0,1 0 0,0 1 0,0 1 0,1-1 0,0 2 0,12-6 0,-22 11 17,-1 0 0,1 0 0,-1-1 0,1 1 0,-1 0 1,1 0-1,0 0 0,-1 0 0,1 0 0,-1 0 0,1 0 0,-1 0 0,1 0 0,0 0 0,-1 0 0,1 0 0,-1 0 0,1 0 0,-1 0 0,1 1 0,-1-1 0,1 0 0,-1 0 0,1 1 0,-1-1 0,1 0 0,-1 1 0,1-1 1,-1 0-1,0 1 0,1-1 0,-1 1 0,0-1 0,1 1 0,-1-1 0,1 1 0,-2 25-106,0-20-738,-1 1 0,0-1 0,-1 0 1,0 0-1,0 0 0,-5 8 0,6-13-1528,1-18-18466</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4.556"/>
    </inkml:context>
    <inkml:brush xml:id="br0">
      <inkml:brushProperty name="width" value="0.025" units="cm"/>
      <inkml:brushProperty name="height" value="0.025" units="cm"/>
    </inkml:brush>
  </inkml:definitions>
  <inkml:trace contextRef="#ctx0" brushRef="#br0">1 0 14189,'0'0'10218</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4.944"/>
    </inkml:context>
    <inkml:brush xml:id="br0">
      <inkml:brushProperty name="width" value="0.025" units="cm"/>
      <inkml:brushProperty name="height" value="0.025" units="cm"/>
    </inkml:brush>
  </inkml:definitions>
  <inkml:trace contextRef="#ctx0" brushRef="#br0">35 1 19410,'0'0'9225,"-24"66"-8392,19-28-64,0 3-513,5-1-192,0-1-32,0-4 32,0-4-320,2-4-609,3-4-320,1-8-737,-2-5-897,-4-5-1953</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5.284"/>
    </inkml:context>
    <inkml:brush xml:id="br0">
      <inkml:brushProperty name="width" value="0.025" units="cm"/>
      <inkml:brushProperty name="height" value="0.025" units="cm"/>
    </inkml:brush>
  </inkml:definitions>
  <inkml:trace contextRef="#ctx0" brushRef="#br0">0 54 16432,'0'0'9320,"53"17"-7526,-17-17-289,3 0-864,7-2-481,-8-9-224,-2 1-673,-7 1-928,-8-4-1826,-14 1-1858,-7-2-4036</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5.626"/>
    </inkml:context>
    <inkml:brush xml:id="br0">
      <inkml:brushProperty name="width" value="0.025" units="cm"/>
      <inkml:brushProperty name="height" value="0.025" units="cm"/>
    </inkml:brush>
  </inkml:definitions>
  <inkml:trace contextRef="#ctx0" brushRef="#br0">1 19 16111,'0'0'11115,"65"-19"-10026,-16 30-673,7 2-352,-2 0-256,-3-2-1409,-4-2-1667,-11-5-1888,-10-4-4966</inkml:trace>
  <inkml:trace contextRef="#ctx0" brushRef="#br0" timeOffset="1">392 170 13421,'0'0'3608,"-6"10"-79,0-3-2627,3-3-532,0-1 0,0 1-1,1-1 1,-1 1 0,1 0-1,0 0 1,0 0 0,0 1-1,1-1 1,-1 0 0,1 1 0,0-1-1,0 1 1,1-1 0,-1 7-1,1-10-341,1 0 0,0-1 0,-1 1 0,1 0 0,0 0 0,-1 0 0,1 0 0,0-1 0,0 1 1,-1 0-1,1-1 0,0 1 0,0-1 0,0 1 0,0-1 0,0 1 0,0-1 0,0 0 0,0 1 0,0-1 0,0 0 0,0 0 0,0 0 0,0 0 0,0 0 0,2 0 0,34 0 69,-33 0-49,3-1-35,-1 0 0,0 0-1,1-1 1,-1 0-1,0 0 1,0 0-1,0-1 1,0 0 0,-1 0-1,7-5 1,32-15 46,-43 23-60,0 0 0,-1 0 0,1 0-1,-1 1 1,1-1 0,0 0 0,-1 0 0,1 1 0,-1-1 0,1 0 0,-1 1 0,1-1-1,-1 0 1,1 1 0,-1-1 0,0 1 0,1-1 0,-1 0 0,1 1 0,-1-1-1,0 1 1,1 0 0,-1-1 0,0 1 0,0-1 0,0 1 0,1-1 0,-1 1-1,0 0 1,0-1 0,0 1 0,0-1 0,0 1 0,0 0 0,0-1 0,0 1-1,0-1 1,0 1 0,-1 0 0,2 40 15,-1-25-68,0-15-61,0 0 0,0 0 0,1 1 0,-1-1 0,0 0 0,1 0 0,-1 1 0,0-1 0,1 0 1,0 0-1,-1 0 0,1 0 0,0 0 0,-1 0 0,1 0 0,0 0 0,0 0 0,0 0 0,1 0 1,0 0-465,-1 0 0,1 0 0,0-1 0,0 1 0,-1-1 0,1 1 0,0-1 0,0 0 0,0 0 0,0 0 0,0 0 0,0 0 0,-1 0 0,1 0 0,0-1 0,0 1 0,0-1 0,-1 1 0,1-1 0,2-1 0,20-11-8966</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6.123"/>
    </inkml:context>
    <inkml:brush xml:id="br0">
      <inkml:brushProperty name="width" value="0.025" units="cm"/>
      <inkml:brushProperty name="height" value="0.025" units="cm"/>
    </inkml:brush>
  </inkml:definitions>
  <inkml:trace contextRef="#ctx0" brushRef="#br0">157 129 12588,'-8'2'2690,"-5"3"-1791,0 0-1,1 1 0,-1 0 0,1 1 0,-17 12 0,25-16-690,-1 1 0,1-1 0,0 1 0,0 0 0,0 0 1,1 0-1,-1 0 0,1 0 0,0 1 0,0 0 0,1-1 0,-1 1 0,1 0 0,0 1 0,0-1 0,1 0 0,-1 0 1,0 11-1,2-15-200,1-1 0,-1 1 1,1 0-1,-1 0 0,1 0 1,-1 0-1,1 0 0,0 0 1,-1-1-1,1 1 0,0 0 1,-1 0-1,1-1 0,0 1 1,0 0-1,0-1 0,0 1 1,0-1-1,0 0 0,0 1 1,0-1-1,0 0 0,0 1 1,0-1-1,0 0 0,0 0 1,0 0-1,0 0 0,0 0 1,0 0-1,0 0 0,0 0 1,0 0-1,0 0 0,0-1 1,2 0-1,43-11 244,-28 1-34,-1 0-1,-1-1 1,0-1-1,-1-1 1,0 0-1,-1-1 1,0 0-1,-1-1 1,-1 0 0,-1-2-1,0 1 1,-1-1-1,-1 0 1,-1-1-1,9-29 1,-20 53-249,1 1-1,-1 0 1,0-1 0,0 1 0,-8 8 0,-4 9 84,14-22-55,-9 15 161,0 0-1,2 0 1,0 1 0,1 0-1,1 1 1,0-1-1,1 1 1,-3 25 0,8-42-139,0 1 0,0-1 0,0 0 0,0 0-1,0 1 1,0-1 0,0 0 0,0 0 0,1 1 0,-1-1 0,0 0 0,1 0 0,-1 0 0,1 0 0,-1 1 0,1-1 0,0 0 0,-1 0 0,1 0 0,0 0 0,0 0 0,0-1 0,0 1 0,0 0 0,0 0 0,0 0 0,0-1 0,0 1-1,0-1 1,0 1 0,0-1 0,1 1 0,-1-1 0,0 0 0,0 1 0,1-1 0,-1 0 0,0 0 0,0 0 0,1 0 0,-1 0 0,0 0 0,0 0 0,1-1 0,0 1 0,5-1 105,-1-1-1,0 1 1,0-1 0,0-1 0,0 1 0,0-1-1,9-6 1,7-6-71,-1-1 0,-1-1 1,0 0-1,-1-2 0,-1-1 0,25-34 0,-42 52-145,-8 21-154,-20 31 257,20-39 68,0 1 0,0 0 0,1 0 0,1 1 0,0-1 0,1 1-1,0 1 1,1-1 0,-2 21 0,5-34-79,0 0 0,0 1 0,0-1 0,0 1 0,0-1 0,0 1 0,0-1 0,0 0 0,1 1 0,-1-1 0,0 1 0,0-1 0,0 0 0,1 1 0,-1-1 0,0 0 0,0 1 0,1-1 0,-1 0 0,0 1 0,0-1 1,1 0-1,-1 0 0,0 1 0,1-1 0,-1 0 0,1 0 0,-1 1 0,0-1 0,1 0 0,-1 0 0,1 0 0,-1 0 0,0 0 0,1 0 0,0 0 0,21-4 12,17-17-69,-34 16-463,-1 1 0,0-1 0,0 1 0,0-1 0,0-1 0,-1 1 0,4-8 0,4-26-9705,-8 12-1745</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6.610"/>
    </inkml:context>
    <inkml:brush xml:id="br0">
      <inkml:brushProperty name="width" value="0.025" units="cm"/>
      <inkml:brushProperty name="height" value="0.025" units="cm"/>
    </inkml:brush>
  </inkml:definitions>
  <inkml:trace contextRef="#ctx0" brushRef="#br0">1 0 13613,'0'0'16175</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6.940"/>
    </inkml:context>
    <inkml:brush xml:id="br0">
      <inkml:brushProperty name="width" value="0.025" units="cm"/>
      <inkml:brushProperty name="height" value="0.025" units="cm"/>
    </inkml:brush>
  </inkml:definitions>
  <inkml:trace contextRef="#ctx0" brushRef="#br0">0 33 6502,'0'0'6054,"26"-33"-16720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7.716"/>
    </inkml:context>
    <inkml:brush xml:id="br0">
      <inkml:brushProperty name="width" value="0.025" units="cm"/>
      <inkml:brushProperty name="height" value="0.025" units="cm"/>
    </inkml:brush>
  </inkml:definitions>
  <inkml:trace contextRef="#ctx0" brushRef="#br0">0 85 13036,'0'0'9951,"3"-9"-7826,-2 7-2038,0-1 1,-1 0-1,1 0 1,1 0 0,-1 0-1,0 1 1,1-1-1,-1 1 1,1-1-1,0 1 1,0-1-1,0 1 1,0 0-1,0 0 1,0 0 0,1 0-1,-1 1 1,0-1-1,1 0 1,0 1-1,-1 0 1,1-1-1,0 1 1,0 1 0,0-1-1,0 0 1,0 0-1,0 1 1,3 0-1,-1-1-27,0 0-1,1 1 1,-1 0-1,0 0 0,0 1 1,1-1-1,7 3 1,-11-2-56,-1-1 0,0 1 0,0 0 0,0-1 0,0 1 0,0 0-1,0 0 1,0 0 0,0 0 0,0 0 0,0 0 0,0 0 0,-1 0 0,1 1 0,0-1 0,-1 0 0,1 0 0,-1 1 0,1-1 0,-1 0 0,0 1 0,1-1 0,-1 0 0,0 1 0,0-1 0,0 0 0,0 1-1,0-1 1,0 0 0,-1 1 0,1-1 0,0 0 0,-1 1 0,0 0 0,-2 7 17,0-1-1,0 0 1,-1 0-1,-1-1 0,1 1 1,-1-1-1,0 0 1,-1 0-1,1 0 1,-9 6-1,8-8 20,0 1 1,1 0-1,0 0 0,0 0 0,0 1 0,1-1 0,0 1 1,0 0-1,1 0 0,0 1 0,0-1 0,-2 11 1,5-17-13,0 0 0,0 0 0,0-1 0,1 1 1,-1 0-1,0 0 0,1-1 0,-1 1 1,0 0-1,1-1 0,-1 1 0,1 0 1,0-1-1,-1 1 0,1-1 0,-1 1 1,1-1-1,0 1 0,-1-1 0,1 0 1,0 1-1,-1-1 0,1 0 0,0 1 1,0-1-1,-1 0 0,1 0 0,0 0 1,0 1-1,0-1 0,-1 0 0,1 0 0,0 0 1,0-1-1,0 1 0,-1 0 0,1 0 1,0 0-1,0 0 0,-1-1 0,2 1 1,37-10 1043,-24 3-948,0-1 0,-1-1 0,-1 0 0,1-1 0,-2 0 0,1-1 0,14-17 0,-20 21-110,0-1 0,-1 0-1,0 0 1,0 0 0,-1 0 0,0-1-1,0 0 1,-1 0 0,-1 0 0,1-1-1,-1 1 1,-1-1 0,2-14 0,-4 23-15,1 0 0,-1 1 1,0-1-1,0 0 0,0 0 1,0 0-1,0 1 0,0-1 1,0 0-1,0 0 0,0 0 1,0 1-1,0-1 0,-1 0 1,1 0-1,0 0 0,-1 1 1,1-1-1,0 0 0,-1 1 1,1-1-1,-1 0 0,1 1 1,-1-1-1,1 0 0,-1 1 1,1-1-1,-1 1 0,0-1 1,1 1-1,-1 0 0,0-1 1,0 1-1,1-1 0,-1 1 1,0 0-1,0 0 0,1 0 1,-1-1-1,0 1 0,0 0 1,0 0-1,1 0 0,-1 0 1,0 0-1,0 0 0,0 0 1,1 1-1,-1-1 0,0 0 1,0 0-1,0 1 0,0-1 1,-2 2 0,0-1 1,0 0 0,0 1-1,0 0 1,1-1 0,-1 1 0,1 0-1,-1 0 1,1 1 0,0-1 0,0 0-1,-3 5 1,3-4 9,0 0-1,1 1 1,-1-1 0,1 0 0,0 1-1,0-1 1,0 0 0,0 1-1,1-1 1,0 1 0,-1 0-1,1-1 1,1 1 0,0 5 0,-1-8-7,1 1 1,0 0 0,-1 0 0,1-1-1,0 1 1,0 0 0,0-1 0,1 1-1,-1-1 1,0 0 0,1 1 0,-1-1 0,0 0-1,1 0 1,0 0 0,-1 0 0,1 0-1,0 0 1,-1 0 0,1 0 0,0-1-1,0 1 1,0-1 0,-1 1 0,1-1-1,0 0 1,4 0 0,2 0-4,0 0 0,0 0 0,-1-1 0,1-1 0,0 1 0,0-1 0,-1-1 0,1 1 0,-1-1 0,1 0 0,-1-1 0,0 0 0,-1 0 0,1-1 0,-1 1 0,1-1 0,-2-1 0,1 1 0,0-1 0,-1 0 0,5-7 0,-32 41 0,10-14 0,1 0 0,1 1 0,0 0 0,1 0 0,0 1 0,1 0 0,1 1 0,-9 31 0,16-48-17,0 1 0,0-1 1,0 0-1,0 1 0,0-1 0,0 1 0,0-1 1,1 0-1,-1 1 0,0-1 0,0 0 0,0 1 1,0-1-1,1 0 0,-1 1 0,0-1 0,0 0 1,1 1-1,-1-1 0,0 0 0,0 1 1,1-1-1,-1 0 0,0 0 0,1 0 0,-1 1 1,0-1-1,1 0 0,-1 0 0,1 0 0,-1 0 1,0 0-1,1 0 0,-1 0 0,1 1 0,-1-1 1,0 0-1,1 0 0,-1 0 0,0-1 0,1 1 1,-1 0-1,1 0 0,-1 0 0,0 0 0,1 0 1,-1 0-1,0-1 0,1 1 0,-1 0 0,0 0 1,1 0-1,-1-1 0,0 1 0,1 0 1,-1-1-1,0 1 0,0 0 0,1-1 0,22-14-2856,-16 7 488,0 0 0,-1 0-1,-1-1 1,7-11 0,6-17-8169</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8.058"/>
    </inkml:context>
    <inkml:brush xml:id="br0">
      <inkml:brushProperty name="width" value="0.025" units="cm"/>
      <inkml:brushProperty name="height" value="0.025" units="cm"/>
    </inkml:brush>
  </inkml:definitions>
  <inkml:trace contextRef="#ctx0" brushRef="#br0">1 0 13613,'0'0'9705,"3"65"-9705,2-47-1313,4-3-1762,-2-1-3876</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8.850"/>
    </inkml:context>
    <inkml:brush xml:id="br0">
      <inkml:brushProperty name="width" value="0.025" units="cm"/>
      <inkml:brushProperty name="height" value="0.025" units="cm"/>
    </inkml:brush>
  </inkml:definitions>
  <inkml:trace contextRef="#ctx0" brushRef="#br0">132 128 14574,'0'0'6315,"-10"5"-3507,2-2-2509,0 0 0,1 1 1,0 0-1,0 0 0,0 1 0,0 0 1,1 0-1,-1 1 0,2 0 0,-1 0 0,0 0 1,1 1-1,0-1 0,1 1 0,0 0 0,0 1 1,0-1-1,1 1 0,0 0 0,-3 12 0,5-18-292,1-1 0,0 1 0,-1 0 0,1-1-1,0 1 1,0 0 0,0-1 0,0 1 0,0 0-1,0-1 1,1 1 0,-1-1 0,1 1 0,-1 0 0,1-1-1,-1 1 1,1-1 0,0 1 0,0-1 0,-1 0-1,1 1 1,0-1 0,0 0 0,1 0 0,-1 1-1,2 1 1,0-2 3,0-1-1,-1 1 1,1 0-1,0-1 1,-1 1-1,1-1 1,0 0-1,0 0 1,-1 0-1,1 0 1,0-1-1,-1 1 1,1-1-1,4-1 1,6-2 6,0-1 0,0-1 0,0 0-1,-1 0 1,18-13 0,-6 0-12,-1 0-1,-1-2 1,-1 0-1,-1-2 1,0 0-1,-2-1 1,-1-1 0,19-36-1,-35 59-3,0 1-1,0-1 1,0 0 0,-1 1 0,1-1-1,0 0 1,-1 0 0,1 1-1,-1-1 1,0 0 0,1 0-1,-1 0 1,0-2 0,-1 4 3,1 0 0,0-1 1,-1 1-1,1 0 0,-1 0 0,1 0 1,0 0-1,-1-1 0,1 1 1,0 0-1,-1 0 0,1 0 0,-1 0 1,1 0-1,-1 0 0,1 0 1,0 0-1,-1 0 0,1 0 0,-1 0 1,1 0-1,0 0 0,-1 1 1,1-1-1,0 0 0,-1 0 1,1 0-1,-1 1 0,1-1 0,0 0 1,-1 0-1,1 1 0,-1-1 1,-41 34 326,20-12 8,1 1 1,-31 42-1,47-57-279,0-1 0,0 1-1,1-1 1,0 1 0,0 1-1,1-1 1,0 0 0,1 1-1,-1 0 1,2-1-1,-1 1 1,1 0 0,1 0-1,0 10 1,0-17-59,0-1 0,1 1 0,-1-1 0,1 1 0,0-1 0,0 0 0,-1 1 0,1-1 0,0 0 0,0 1 0,0-1 0,0 0 0,0 0 0,0 0 0,1 0 0,-1 0 0,0 0 0,1 0 0,-1-1 0,0 1 0,1 0 0,-1-1 0,1 1 0,-1-1 0,1 1 0,-1-1 0,1 0 0,-1 0 0,1 0 0,0 0 0,-1 0 0,1 0 0,-1 0 0,1 0 0,-1 0 0,1-1 0,2 0 0,2 0 0,1-1 0,-1 1 0,0-1 0,1 0 0,-1-1 0,0 1 0,10-8 0,-2 1 0,-1-1 0,0-1 0,-1-1 0,0 1 0,-1-2 0,0 0 0,-1 0 0,-1-1 0,13-23 0,-40 52-101,15-10 98,-5 5 12,0-1-1,1 2 1,0-1 0,1 1-1,0 0 1,1 1 0,0-1-1,1 1 1,0 0 0,1 0-1,-3 22 1,6-33-9,0 0 0,0 0 0,1 0 0,-1 0 0,0 0 0,1 0 0,-1 0 0,1 0 0,0 0 0,-1 0 0,1 0 0,-1 0 0,1-1 0,0 1 0,0 0 0,0 0 0,-1-1 0,1 1 0,0-1 0,0 1 0,0 0 0,0-1 0,0 0 0,0 1 0,0-1 0,0 0 0,0 1 0,0-1 0,0 0 0,1 0 0,-1 0 0,0 0 0,0 0 0,0 0 0,0 0 0,0 0 0,0 0 0,0-1 0,0 1 0,0 0 0,2-2 0,4 1 0,0 0 0,-1-1 0,1-1 0,0 1 0,8-5 0,40-32 0,-44 30 0,0 0 0,1 1 0,0 0 0,1 1 0,18-8 0,-31 15 0,0 0 0,0 0 0,1 0 0,-1-1 0,0 1 0,0 0 0,1 0 0,-1 0 0,0 0 0,0 0 0,1 0 0,-1 0 0,0 0 0,0 0 0,1 0 0,-1 0 0,0 0 0,0 0 0,1 0 0,-1 0 0,0 0 0,0 0 0,1 0 0,-1 1 0,0-1 0,0 0 0,0 0 0,1 0 0,-1 0 0,0 0 0,0 1 0,0-1 0,1 0 0,-1 0 0,0 0 0,0 1 0,0-1 0,0 0 0,0 0 0,1 0 0,-1 1 0,0-1 0,0 0 0,0 0 0,0 1 0,0-1 0,0 0 0,0 0 0,0 1 0,0-1 0,0 0 0,0 0 0,0 1 0,0-1 0,0 0 0,0 0 0,0 1 0,0-1 0,-1 0 0,1 0 0,0 1 0,0-1 0,0 0 0,-13 45 0,10-40 0,1 1 0,0 0 0,0 1 0,0-1 0,1 0 0,-1 11 0,2-16 0,1-1 0,-1 1 0,1-1 0,-1 1 0,1-1 0,0 0 0,-1 1 0,1-1 0,-1 0 0,1 0 0,0 1 0,-1-1 0,1 0 0,0 0 0,-1 0 0,1 0 0,0 0 0,-1 0 0,1 0 0,0 0 0,-1 0 0,1 0 0,0 0 0,-1-1 0,1 1 0,0 0 0,-1 0 0,1-1 0,0 1 0,0-1 0,23-7 0,3-8 0,-21 12 0,0-1 0,0 1 0,1 1 0,0 0 0,-1 0 0,1 0 0,0 0 0,0 1 0,0 1 0,11-3 0,-17 6 0,0-1 0,-1 0 0,1 1 0,-1-1 0,0 1 0,1-1 0,-1 0 0,0 1 0,0-1 0,0 1 0,0-1 0,0 1 0,0-1 0,0 1 0,0-1 0,-1 2 0,1-1 0,-1 0 0,1 0 0,0 0 0,0 0 0,0 0 0,0 0 0,0 0 0,0 0 0,0 0 0,1 0 0,-1 0 0,1 0 0,0 0 0,1 2 0,38-2 0,-34-3 0,0 1 0,0-1 0,0 2 0,-1-1 0,12 2 0,-16-1 0,1-1 0,-1 1 0,0-1 0,1 1 0,-1 0 0,0-1 0,0 1 0,0 0 0,0 0 0,0 0 0,0 0 0,0 0 0,0 0 0,0 0 0,0 0 0,-1 0 0,1 1 0,0-1 0,-1 0 0,1 0 0,-1 1 0,1-1 0,-1 0 0,0 1 0,1-1 0,-1 0 0,0 1 0,0-1 0,0 2 0,0-1 0,0-1 0,0 0 0,0 1 0,0-1 0,0 0 0,0 0 0,1 1 0,-1-1 0,1 0 0,-1 1 0,1-1 0,-1 0 0,1 0 0,-1 0 0,1 0 0,0 0 0,0 0 0,0 0 0,-1 0 0,1 0 0,0 0 0,0 0 0,0 0 0,1 0 0,-1-1 0,0 1 0,0 0 0,0-1 0,0 1 0,2-1 0,-1 1 0,1-1 0,-1 0 0,0 0 0,0 0 0,1-1 0,-1 1 0,0-1 0,0 1 0,1-1 0,-1 1 0,0-1 0,0 0 0,0 0 0,0 0 0,0-1 0,0 1 0,0 0 0,1-2 0,35-33 0,-36 45-2608,-1 13-6998</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59.812"/>
    </inkml:context>
    <inkml:brush xml:id="br0">
      <inkml:brushProperty name="width" value="0.025" units="cm"/>
      <inkml:brushProperty name="height" value="0.025" units="cm"/>
    </inkml:brush>
  </inkml:definitions>
  <inkml:trace contextRef="#ctx0" brushRef="#br0">134 72 9801,'9'-4'1573,"-2"-1"1,1 0-1,0 0 0,-1 0 0,0-1 1,0 0-1,-1-1 0,0 1 0,9-13 0,-16 19-1463,1 0 0,0-1-1,-1 1 1,1 0-1,0 0 1,-1-1-1,1 1 1,-1 0 0,1 0-1,0-1 1,-1 1-1,1 0 1,-1 0-1,1 0 1,-1 0 0,1 0-1,0 0 1,-1 0-1,1 0 1,-1 0-1,1 0 1,-1 0 0,1 0-1,-1 0 1,1 0-1,0 0 1,-1 0-1,1 0 1,-1 0 0,1 1-1,-1-1 1,1 0-1,0 0 1,-1 1-1,1-1 1,0 0 0,-1 0-1,1 1 1,-1 0-1,-22 8-77,6-1 17,-62 35 119,71-39-159,1 1 0,0 0 0,0 1 0,1-1 0,0 1 0,0 0 0,-10 14 0,15-19-18,1-1 0,-1 1 0,1-1 1,0 1-1,-1-1 0,1 1 1,0-1-1,-1 1 0,1-1 0,0 1 1,0 0-1,0-1 0,-1 1 0,1-1 1,0 1-1,0 0 0,0-1 1,0 1-1,0-1 0,0 1 0,0 0 1,0-1-1,1 1 0,-1-1 0,0 1 1,0 0-1,0-1 0,1 1 0,-1-1 1,0 1-1,0-1 0,1 1 1,-1-1-1,1 1 0,-1-1 0,0 1 1,1-1-1,-1 0 0,1 1 0,-1-1 1,1 1-1,-1-1 0,1 0 1,-1 0-1,1 1 0,0-1 0,-1 0 1,1 0-1,-1 0 0,1 0 0,0 1 1,-1-1-1,1 0 0,0 0 1,46 0-817,-29 0 571,-10 0 203,1 1 0,0 0 0,-1 1 0,0 0 0,1 0 0,-1 1 0,0 0 0,0 0 0,0 1 0,0 0 0,10 8 0,-14-9 66,0 0-1,-1 0 1,1 0-1,-1 1 1,0-1-1,0 1 1,0 0-1,-1 0 1,0 0-1,1 0 1,-1 0-1,-1 1 1,1-1 0,0 0-1,-1 1 1,0 0-1,0-1 1,-1 1-1,1-1 1,-1 1-1,0 0 1,-1 9-1,0-11 59,0 0-1,0 0 0,-1 0 1,1 0-1,-1 0 1,1 0-1,-1 0 1,0 0-1,0-1 0,0 1 1,-1-1-1,1 0 1,-1 1-1,1-1 0,-1 0 1,0 0-1,1-1 1,-1 1-1,0-1 1,0 1-1,-1-1 0,1 0 1,0 0-1,0 0 1,0-1-1,-5 1 1,-11 3 347,1-2 0,-1 0 0,-21-1 0,34-1-386,1 0 0,0-1 1,0 1-1,0-1 1,0 0-1,0-1 0,-9-3 1,12 4-165,0 1 0,1-1 0,-1 0-1,0-1 1,0 1 0,1 0 0,-1 0 0,1-1 0,-1 1 0,1-1 0,0 1 0,-1-1-1,1 0 1,0 0 0,0 1 0,0-1 0,0 0 0,1 0 0,-1 0 0,0 0 0,1 0 0,-1-2-1,1 3-55,0 0-1,0 1 1,0-1-1,1 0 1,-1 0-1,0 1 1,0-1-1,0 0 1,1 1-1,-1-1 1,1 0-1,-1 1 1,0-1-1,1 0 0,-1 1 1,1-1-1,-1 1 1,1-1-1,-1 1 1,1-1-1,0 1 1,-1-1-1,1 1 1,0-1-1,-1 1 1,1 0-1,0 0 1,-1-1-1,1 1 1,0 0-1,0 0 0,1 0 1,30-5-3335,-23 5 2211,23-4-3318,3-3-2510</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0.264"/>
    </inkml:context>
    <inkml:brush xml:id="br0">
      <inkml:brushProperty name="width" value="0.025" units="cm"/>
      <inkml:brushProperty name="height" value="0.025" units="cm"/>
    </inkml:brush>
  </inkml:definitions>
  <inkml:trace contextRef="#ctx0" brushRef="#br0">48 310 11915,'0'0'2461,"-7"9"-379,3-4-1845,0-1 96,1 0-1,-1 1 0,1-1 1,0 1-1,0 0 0,0 0 1,1 0-1,-1 1 0,1-1 1,1 1-1,-1-1 0,1 1 1,0-1-1,0 1 0,1 0 1,-1-1-1,2 10 0,0-13-256,0-1 0,0 1-1,0-1 1,0 1 0,0-1-1,0 0 1,1 0 0,-1 1-1,0-1 1,1 0-1,-1 0 1,1 0 0,0-1-1,-1 1 1,1 0 0,0 0-1,-1-1 1,1 1 0,0-1-1,-1 0 1,1 0-1,0 1 1,0-1 0,0 0-1,-1 0 1,4-1 0,51-5 1261,-42 0-1193,0 0 0,0 0 0,-1-2 0,0 1 0,0-2 0,-1 0 1,0 0-1,0-1 0,-1 0 0,-1-1 0,1-1 0,-2 0 0,0 0 1,0 0-1,-1-1 0,-1-1 0,0 1 0,-1-1 0,0 0 0,-1-1 1,-1 1-1,0-1 0,2-18 0,-5 23-115,-1-1 0,0 0-1,0 1 1,-1-1 0,-1 0 0,0 1 0,0 0-1,-7-18 1,8 25-32,0 1 1,0-1-1,-1 1 0,1-1 0,-1 1 0,1-1 0,-1 1 0,0 0 0,0 0 0,0 0 1,0 0-1,0 0 0,-1 0 0,1 0 0,-1 1 0,1-1 0,-1 1 0,1 0 0,-1 0 0,0 0 1,0 0-1,1 0 0,-1 1 0,0-1 0,0 1 0,0 0 0,0 0 0,0 0 0,1 0 1,-1 0-1,0 0 0,0 1 0,0 0 0,0-1 0,1 1 0,-1 0 0,-3 2 0,-3 1-12,1 1-1,1 0 1,-1 0-1,1 0 1,0 1-1,0 0 1,0 1-1,-8 11 1,-45 61 69,58-76-52,0-1 1,0 1-1,1-1 1,-1 1-1,1-1 1,-1 1-1,1 0 1,0 0-1,0 0 0,0 0 1,0 0-1,1 0 1,-1 0-1,1 0 1,0 3-1,1-4-34,0 0-1,0 0 1,0 0 0,1 0-1,-1-1 1,1 1-1,-1 0 1,1-1 0,-1 1-1,1-1 1,0 0 0,0 1-1,0-1 1,0 0 0,0 0-1,0 0 1,0 0-1,0-1 1,0 1 0,3 0-1,1 1-200,1 1 0,-1 0 0,0 0 0,0 1 0,0 0 0,0 0 0,-1 0 0,1 0 0,-1 1 0,0 0 0,0 0 0,-1 1 0,0-1 0,5 9 0,-3-3-146,-2-1 0,1 1-1,-2 0 1,1 0 0,-2 0 0,1 0 0,1 23 0,-4-30 178,5 19-2887,8-16-2266,0-6-1143</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0.607"/>
    </inkml:context>
    <inkml:brush xml:id="br0">
      <inkml:brushProperty name="width" value="0.025" units="cm"/>
      <inkml:brushProperty name="height" value="0.025" units="cm"/>
    </inkml:brush>
  </inkml:definitions>
  <inkml:trace contextRef="#ctx0" brushRef="#br0">79 1 9449,'0'0'10890,"-18"78"-9352,7-42-161,1 3-288,-3-1-288,3-2-289,2 0-255,3-5-193,2-8-96,3-1-1218,0-12-1953,6-5-2850,4-5-8970</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0.968"/>
    </inkml:context>
    <inkml:brush xml:id="br0">
      <inkml:brushProperty name="width" value="0.025" units="cm"/>
      <inkml:brushProperty name="height" value="0.025" units="cm"/>
    </inkml:brush>
  </inkml:definitions>
  <inkml:trace contextRef="#ctx0" brushRef="#br0">23 44 13741,'0'0'3379,"3"8"-1729,-1-5-1573,-2 0 21,1-1 0,-1 0 0,1 1 1,0-1-1,0 0 0,0 0 1,0 1-1,0-1 0,1 0 0,-1 0 1,1 0-1,-1-1 0,1 1 0,0 0 1,-1-1-1,1 1 0,0-1 0,0 1 1,0-1-1,0 0 0,1 0 0,-1 0 1,0 0-1,0 0 0,1 0 0,-1-1 1,1 1-1,-1-1 0,0 0 0,4 1 1,3-2 332,0 1 1,0-1 0,1-1 0,-1 0 0,0 0-1,0-1 1,0 0 0,9-5 0,-15 7-368,0 0 0,0 0 0,0-1 1,-1 1-1,1-1 0,0 0 0,-1 1 1,1-1-1,-1 0 0,0-1 1,1 1-1,-1 0 0,0-1 0,-1 1 1,1-1-1,0 1 0,-1-1 0,1 0 1,-1 0-1,0 0 0,0 0 0,0 0 1,0 0-1,0 0 0,-1 0 1,0 0-1,1-5 0,-2 7-59,0 0-1,0 1 0,0-1 1,-1 0-1,1 0 1,0 0-1,0 1 1,0-1-1,-1 1 0,1-1 1,0 1-1,-1-1 1,1 1-1,0 0 1,-1-1-1,1 1 0,-1 0 1,1 0-1,0 0 1,-1 0-1,1 1 1,0-1-1,-3 1 1,-37 5 6,31-1 41,0 1 0,0-1 0,0 2 0,0 0 0,1 0 0,0 0 0,1 1 0,-15 17 0,18-19 86,-1 1 1,1 0-1,1 0 0,-1 0 0,1 0 0,0 1 0,1-1 0,-1 1 0,2 0 0,-1 0 0,1 0 0,-2 17 0,4-24-135,0 0-1,1 0 1,-1 1 0,0-1-1,1 0 1,-1 0 0,1 0-1,-1 1 1,1-1 0,0 0-1,-1 0 1,1 0 0,0 0-1,0 0 1,0 0 0,0 0-1,0-1 1,0 1 0,0 0-1,0 0 1,0-1 0,0 1-1,0 0 1,1-1 0,-1 0-1,0 1 1,0-1 0,0 0-1,1 1 1,-1-1 0,0 0-1,2 0 1,49 1-1218,-46-1 826,5-1-989,0 0 0,0-1 0,-1 0 0,1-1 0,-1 0 0,17-7-1,19-12-9153</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1.312"/>
    </inkml:context>
    <inkml:brush xml:id="br0">
      <inkml:brushProperty name="width" value="0.025" units="cm"/>
      <inkml:brushProperty name="height" value="0.025" units="cm"/>
    </inkml:brush>
  </inkml:definitions>
  <inkml:trace contextRef="#ctx0" brushRef="#br0">88 234 16912,'0'0'1938,"-10"6"58,5-4-1910,0 1-1,1-1 0,-1 1 0,0 0 0,1 1 0,0-1 1,0 1-1,0-1 0,0 1 0,0 1 0,1-1 1,-1 0-1,1 1 0,1 0 0,-1 0 0,1 0 1,-1 0-1,1 0 0,1 0 0,-1 0 0,1 1 0,-2 9 1,3-13-97,0 1-1,0-1 1,0 1 0,0-1 0,0 1 0,1-1 0,-1 0 0,1 1 0,-1-1 0,1 0 0,0 1 0,0-1 0,0 0 0,0 0 0,0 0 0,0 1 0,1-1 0,2 3 0,-1-4-12,-1 1 1,1-1-1,-1 0 1,1 0-1,-1 0 1,1 0-1,0-1 1,-1 1-1,1-1 1,0 1-1,0-1 1,-1 0-1,1 0 1,0 0-1,0-1 1,5 0-1,1-1 23,-1-1 1,1 0-1,-1 0 0,1-1 0,-1 0 1,0 0-1,0-1 0,0 0 1,-1 0-1,0-1 0,0 0 0,9-10 1,-2 2 228,-1-1-1,-1-1 1,-1 0 0,17-31 0,-23 35 48,0 1 1,-1 0-1,-1-1 0,0 0 1,-1 0-1,0 0 1,-1 0-1,0 0 1,0 0-1,-3-18 0,2 27-265,0 0 0,-1-1 0,1 1-1,-1 0 1,1-1 0,-1 1 0,0 0-1,-1 0 1,1 0 0,0 0 0,-1 0-1,0 0 1,1 0 0,-1 0 0,0 1-1,0-1 1,-1 1 0,1 0-1,-1-1 1,1 1 0,-1 0 0,0 0-1,1 0 1,-1 1 0,0-1 0,0 1-1,0 0 1,-1 0 0,1 0 0,0 0-1,0 0 1,-1 1 0,1-1 0,0 1-1,-1 0 1,1 0 0,0 0-1,-1 0 1,1 1 0,0-1 0,-6 3-1,3-1-3,1 0-1,0 0 1,0 1-1,0-1 1,1 1-1,-1 0 1,1 1-1,0-1 1,-1 1-1,1 0 1,1 0-1,-1 0 0,1 0 1,0 1-1,-5 7 1,4-6 6,1 1 1,-1 0-1,1-1 1,0 1-1,1 0 1,0 0-1,0 1 1,0-1 0,1 0-1,0 1 1,0 8-1,1-13-10,1 0 1,0 1-1,-1-1 0,1 0 0,0 0 1,1 0-1,-1 0 0,1 0 0,-1 0 1,1 0-1,0 0 0,0 0 0,0-1 1,0 1-1,1-1 0,-1 1 1,1-1-1,2 2 0,8 5-108,-1-1 0,29 12-1,-32-16-336,1 1-1,0 0 0,-1 0 0,0 1 0,12 10 0,-19-13 406,-1-1-1,1 1 1,-1-1-1,0 1 1,1-1-1,-1 1 1,0 0-1,0 0 1,-1-1-1,1 1 1,-1 0-1,1 0 1,-1 0 0,0 0-1,0 0 1,0 0-1,0-1 1,-1 1-1,1 0 1,-1 0-1,0 0 1,1 0-1,-1-1 1,-1 1-1,1 0 1,0-1-1,-3 4 1,-4 15-2285,5-1-3786</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2.293"/>
    </inkml:context>
    <inkml:brush xml:id="br0">
      <inkml:brushProperty name="width" value="0.025" units="cm"/>
      <inkml:brushProperty name="height" value="0.025" units="cm"/>
    </inkml:brush>
  </inkml:definitions>
  <inkml:trace contextRef="#ctx0" brushRef="#br0">85 72 5958,'0'0'4511,"5"-10"-1383,1-2-1974,-3 7-512,0 0 1,0 0-1,-1 0 1,0 0-1,0 0 1,-1 0-1,2-10 1,-13 55 5452,-16 35-3333,1-2-841,13-35-1353,4-19-313,2 0 0,0 1 0,2 0 0,0 0 0,-1 26 0,5-45-262,0-1 1,0 0-1,0 1 1,0-1-1,0 0 1,0 1-1,0-1 0,0 0 1,0 1-1,0-1 1,0 0-1,0 1 1,1-1-1,-1 0 0,0 1 1,0-1-1,0 0 1,1 0-1,-1 1 1,0-1-1,0 0 0,1 0 1,-1 0-1,0 1 1,1-1-1,-1 0 1,0 0-1,0 0 0,1 0 1,-1 0-1,0 0 1,1 1-1,-1-1 1,0 0-1,1 0 0,-1 0 1,0 0-1,1 0 1,-1 0-1,0 0 1,1 0-1,-1-1 0,0 1 1,1 0-1,-1 0 1,0 0-1,1 0 1,-1 0-1,0 0 0,1-1 1,-1 1-1,0 0 1,0 0-1,1-1 1,-1 1-1,0 0 0,0 0 1,1-1-1,-1 1 1,0 0-1,0 0 1,0-1-1,0 1 1,1-1-1,16-18-1157,-15 13 653,0 1-1,-1-1 1,0 1-1,0-1 1,-1 0 0,1 0-1,-1 1 1,0-1-1,-1 0 1,-1-10-1,1 13 444,0-1 0,0 1 0,0-1-1,0 1 1,0-1 0,-1 1 0,0 0-1,0 0 1,0 0 0,0 0-1,0 0 1,0 0 0,-1 0 0,0 1-1,1-1 1,-1 1 0,-6-4 0,3 5 2360,10 9-1398,9 8-226,-4-11-539,0 0 0,0 0 0,0 0 1,1-1-1,-1-1 0,1 0 0,0 0 0,0-1 0,0 0 0,1-1 1,12 1-1,-18-2-94,1 0 0,-1 0 0,1 0 1,-1 0-1,1-1 0,-1 0 0,0 0 0,1 0 1,-1-1-1,0 1 0,0-2 0,0 1 0,0 0 1,0-1-1,0 0 0,-1 0 0,1 0 1,-1-1-1,0 1 0,0-1 0,0 0 0,4-7 1,-7 10 1,0 0 0,0 0 0,0-1 1,0 1-1,-1 0 0,1-1 0,0 1 1,-1-1-1,1 1 0,-1-1 0,0 1 1,1-1-1,-1 1 0,0-1 0,0 1 1,0-1-1,0 1 0,0-1 0,0 1 1,-1-1-1,0-1 0,1 2-23,-1 0 1,0 0-1,0 1 0,0-1 1,1 0-1,-1 1 0,0-1 1,0 1-1,0-1 0,0 1 1,0 0-1,0-1 0,0 1 1,0 0-1,0-1 0,0 1 1,0 0-1,0 0 0,-1 0 1,1 0-1,0 0 0,-1 1 1,-4-1-10,1 1 1,0 0 0,-1 0-1,1 1 1,0 0 0,0 0 0,0 0-1,0 0 1,0 1 0,-7 4-1,6-2 49,1-1 0,-1 1 0,1 0-1,0 0 1,0 0 0,0 1 0,1 0-1,0 0 1,0 0 0,0 0 0,1 0 0,0 1-1,-4 13 1,7-20-50,0 1-1,1 0 1,-1 0 0,0-1-1,0 1 1,1 0 0,-1-1 0,0 1-1,1 0 1,-1-1 0,0 1-1,1-1 1,-1 1 0,1-1-1,-1 1 1,1-1 0,-1 1-1,1-1 1,0 1 0,-1-1-1,1 0 1,-1 1 0,1-1-1,0 0 1,-1 1 0,1-1-1,0 0 1,0 0 0,-1 0 0,1 0-1,0 0 1,-1 0 0,1 0-1,1 0 1,33 1 120,-26-2-110,29 0-53,43 2-162,-74-1 185,0 1 0,0 0 0,-1 0 0,1 1 0,0 0 0,-1 0 0,1 1 0,11 6 0,-17-9 22,0 1 0,-1-1 0,1 1 0,0-1 0,0 1 0,-1-1 0,1 1 0,-1-1 0,1 1 0,0 0 0,-1 0 0,1-1 0,-1 1 0,0 0 0,1 0 0,-1-1 0,0 1 0,1 0 0,-1 0 0,0 0 0,0 0 0,0-1 0,1 3 0,19-69 234,-20 64-468,1 0 1,-1 0-1,1 0 0,0 1 1,-1-1-1,1 0 0,0 1 1,0-1-1,1 0 0,-1 1 0,0 0 1,0-1-1,1 1 0,-1 0 1,1-1-1,-1 1 0,1 0 1,0 0-1,-1 0 0,1 1 1,0-1-1,-1 0 0,1 0 1,0 1-1,0-1 0,0 1 0,2 0 1,20-7-4550,-5-1-7709</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3.274"/>
    </inkml:context>
    <inkml:brush xml:id="br0">
      <inkml:brushProperty name="width" value="0.025" units="cm"/>
      <inkml:brushProperty name="height" value="0.025" units="cm"/>
    </inkml:brush>
  </inkml:definitions>
  <inkml:trace contextRef="#ctx0" brushRef="#br0">175 102 19699,'-1'-2'609,"-1"0"0,1-1 0,0 1 0,-1 0 0,1 0 0,-1 0 0,0 0 0,1 0 0,-1 0 0,0 1 0,0-1 0,0 1 0,0-1 0,-4-1 0,1 1-282,-1-1-1,1 1 1,-1 0 0,1 1-1,-1-1 1,-8 0-1,8 1-374,1 1-1,-1 0 1,0 0-1,1 0 0,-1 0 1,1 1-1,-1 0 1,1 0-1,-1 0 0,1 1 1,0 0-1,0 0 1,0 0-1,-7 4 0,11-5-260,34-10-1523,1-3 1229,-33 12 595,-1 0 0,1 0 0,0 0 0,0 0 0,0 0 0,0 0 0,-1 0 0,1 0 0,0 0 0,0 0 0,0 0 0,0 1 0,-1-1 0,1 0 0,0 0 0,0 1 0,0-1 0,-1 1 0,1-1 0,0 1 0,-1-1 0,1 1 0,0-1 0,-1 1 0,1 0 0,-1-1 0,1 1 0,-1 0 0,1-1 0,-1 1 0,1 1 0,10 33 344,-2-1-1,-1 2 1,-1-1-1,-2 1 1,-2 0 0,-1 46-1,-2-80-283,0-1 0,0 1 0,0 0 0,0 0 1,0-1-1,-1 1 0,1 0 0,0 0 0,-1-1 0,1 1 0,-1 0 0,0-1 0,1 1 0,-1-1 0,0 1 0,0-1 1,0 1-1,0-1 0,0 1 0,-1-1 0,1 0 0,0 0 0,0 0 0,-1 0 0,1 0 0,-1 0 0,1 0 1,-4 1-1,0-1-26,1 0 1,-1 0 0,0-1-1,0 1 1,0-1 0,0 0 0,0-1-1,0 1 1,-6-3 0,7 3-25,0-1 1,1 0-1,-1-1 0,1 1 1,-1-1-1,1 1 1,-1-1-1,1 0 0,0 0 1,0-1-1,0 1 1,0-1-1,1 1 0,-1-1 1,-4-6-1,6 8-9,0-1 0,0 0 0,0 1 0,1-1 0,-1 0 0,1 1 0,-1-1 0,1 0 0,-1 0 0,1 0 0,0 1 0,0-1 0,0 0 0,0 0 0,0 0-1,0 0 1,1 1 0,-1-1 0,0 0 0,1 0 0,0 1 0,-1-1 0,1 0 0,0 1 0,0-1 0,0 0 0,0 1 0,0-1 0,0 1 0,0 0 0,1-1 0,-1 1 0,0 0 0,3-1 0,35-28-20,72-41 1,-77 52 26,-1-2 0,-1-1 0,-1-1-1,30-29 1,-58 48 3,1 1-1,-1-1 1,0 0-1,0 1 1,0-1-1,0 0 1,-1-1-1,0 1 1,1 0-1,-2-1 1,1 0-1,0 1 1,-1-1-1,1-6 1,-2 11-4,0 0 1,-1-1 0,1 1-1,0 0 1,-1 0 0,1-1-1,0 1 1,0 0 0,-1 0-1,1 0 1,0 0 0,-1 0-1,1-1 1,0 1 0,-1 0-1,1 0 1,0 0 0,-1 0-1,1 0 1,0 0 0,-1 0-1,1 0 1,-1 0 0,1 0-1,0 0 1,-1 0 0,1 0-1,0 1 1,-1-1 0,1 0-1,0 0 1,-1 0 0,1 0-1,0 1 1,0-1 0,-1 0-1,1 0 1,0 0 0,0 1-1,-1-1 1,-15 10-40,-4 8 172,0 1 0,2 2-1,0-1 1,1 2 0,-22 38-1,38-59-133,1 0-1,-1 0 1,0 0 0,1 0-1,-1 0 1,0 0-1,1 0 1,-1 0-1,1 0 1,0 0 0,-1 0-1,1 0 1,0 0-1,0 0 1,-1 0-1,1 0 1,0 1 0,0-1-1,0 0 1,0 0-1,1 0 1,-1 0-1,0 0 1,0 0 0,1 0-1,-1 0 1,1 2-1,1-2-79,-1-1 0,0 1 0,1-1 0,-1 1 0,0-1 0,1 1 0,-1-1 0,1 0 0,-1 0 0,1 0 0,-1 0 0,0 0 0,1 0 0,-1 0 0,1 0 0,-1-1 0,3 0 0,6-1-1603,1-1-1,-1-1 0,0 0 1,16-9-1,4-8-5958</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3.647"/>
    </inkml:context>
    <inkml:brush xml:id="br0">
      <inkml:brushProperty name="width" value="0.025" units="cm"/>
      <inkml:brushProperty name="height" value="0.025" units="cm"/>
    </inkml:brush>
  </inkml:definitions>
  <inkml:trace contextRef="#ctx0" brushRef="#br0">99 0 16848,'0'0'1778,"-10"5"677,6-4-2163,-39 19 1578,41-19-1797,0 0 0,0 0 1,0 0-1,0 0 0,0 1 0,1-1 1,-1 1-1,0-1 0,1 1 0,-1 0 0,1 0 1,0 0-1,-1 0 0,1 0 0,0 0 1,0 0-1,0 0 0,1 0 0,-1 0 1,-1 5-1,5-5-191,-1 0-1,0-1 1,1 1 0,0 0 0,-1-1-1,1 1 1,0-1 0,0 0 0,-1 0-1,1 0 1,0-1 0,0 1 0,6 0-1,0 1-72,0 1 179,0 0 1,1 1 0,-1 0-1,-1 1 1,1 0 0,14 10-1,-22-14 81,1 0 0,0 0 0,-1 1 0,1-1 0,-1 1-1,0-1 1,1 1 0,-1-1 0,0 1 0,0 0 0,0-1-1,0 1 1,0 0 0,0 0 0,-1 0 0,1 0 0,-1 0 0,1 0-1,-1 0 1,0 0 0,1 0 0,-1 0 0,0 0 0,0 0 0,-1 0-1,1 0 1,0 0 0,-1 0 0,1 0 0,-1 0 0,0 0-1,1 0 1,-1 0 0,0-1 0,0 1 0,0 0 0,-1 0 0,1-1-1,-2 3 1,-3 3 244,-1-1-1,1 0 1,-1 0 0,-1-1-1,1 0 1,-1 0 0,1-1-1,-1 0 1,-1 0 0,1 0-1,0-1 1,-1-1-1,0 1 1,0-2 0,-11 2-1,19-3-391,1 0 1,-1 0-1,1 0 0,-1 0 0,0 0 0,1 0 0,-1-1 1,1 1-1,-1 0 0,1 0 0,-1-1 0,1 1 0,-1 0 1,1-1-1,-1 1 0,1 0 0,0-1 0,-1 1 0,1-1 0,0 1 1,-1-1-1,1 1 0,0-1 0,-1 1 0,1-1 0,0 1 1,0-1-1,0 1 0,-1-1 0,1 1 0,0-1 0,0 0 1,0 1-1,0-1 0,0 1 0,0-1 0,0 1 0,0-1 0,0 0 1,0 1-1,1-1 0,-1 1 0,0-1 0,0 1 0,0-1 1,1 1-1,-1-1 0,0 1 0,1-1 0,-1 1 0,0-1 1,1 1-1,-1 0 0,1-1 0,20-31-5130,6-1-1699</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4.780"/>
    </inkml:context>
    <inkml:brush xml:id="br0">
      <inkml:brushProperty name="width" value="0.025" units="cm"/>
      <inkml:brushProperty name="height" value="0.025" units="cm"/>
    </inkml:brush>
  </inkml:definitions>
  <inkml:trace contextRef="#ctx0" brushRef="#br0">42 62 12492,'0'0'12177,"0"12"-10448,-4 24-97,-10 55-1,6-50-78,-6 82 0,14-123-1561,0 1 0,-1 0-1,1-1 1,0 1 0,0-1 0,0 1 0,0 0-1,0-1 1,0 1 0,0-1 0,0 1 0,0-1-1,0 1 1,0 0 0,0-1 0,0 1 0,1-1-1,-1 1 1,0-1 0,0 1 0,1 0 0,-1-1-1,0 1 1,1-1 0,-1 0 0,0 1-1,1-1 1,-1 1 0,1-1 0,-1 1 0,1-1-1,-1 0 1,1 1 0,-1-1 0,1 0 0,-1 0-1,1 1 1,-1-1 0,1 0 0,-1 0 0,1 0-1,0 0 1,-1 0 0,1 0 0,-1 0 0,1 0-1,0 0 1,-1 0 0,1 0 0,-1 0 0,1 0-1,0 0 1,-1 0 0,1-1 0,-1 1 0,1 0-1,-1 0 1,1-1 0,-1 1 0,1 0 0,-1-1-1,1 1 1,-1-1 0,1 1 0,-1 0-1,0-1 1,1 0 0,30-31-1046,-23 15-74,0 0 0,9-29 0,-7 21 294,-9 29 873,-1 0-1,1 0 0,0 0 0,0 0 0,0 0 0,1 0 0,-1 0 0,1 0 0,0-1 0,0 1 0,0-1 0,0 1 0,1-1 0,0 0 0,-1 0 0,1 0 0,0 0 0,1-1 0,-1 1 0,0-1 0,1 0 0,-1 0 0,1 0 0,0 0 0,-1 0 0,1-1 0,0 0 0,0 0 0,0 0 0,0 0 0,0-1 0,0 1 0,1-1 0,-1 0 0,0 0 0,0-1 0,0 1 0,0-1 0,0 0 0,0 0 0,0 0 0,0-1 0,0 1 0,-1-1 0,1 0 1,-1 0-1,1 0 0,3-4 0,2-1-19,-1-1 1,0-1 0,-1 1-1,0-1 1,0 0 0,-1-1-1,0 0 1,-1 0 0,0 0-1,0-1 1,-1 1 0,0-1-1,-1 0 1,-1 0 0,2-12 0,-4 23-19,0-1 1,0 1 0,0 0-1,0 0 1,0-1 0,0 1-1,0 0 1,0 0 0,0-1-1,0 1 1,0 0 0,0-1-1,0 1 1,0 0 0,0 0-1,0-1 1,0 1 0,-1 0-1,1 0 1,0 0 0,0-1-1,0 1 1,0 0 0,-1 0-1,1 0 1,0-1 0,0 1-1,0 0 1,-1 0 0,1 0-1,0 0 1,0 0 0,-1-1-1,1 1 1,0 0 0,0 0-1,-1 0 1,1 0 0,0 0-1,-1 0 1,1 0 0,-14 6 51,-10 13 26,10-3 57,0 2-1,1 0 0,-15 27 1,24-38-42,0 1 0,0 0 0,1 0 0,0 0 0,1 1 0,-1-1 1,2 0-1,-1 1 0,1 0 0,1-1 0,0 15 0,0-21-90,0-1 1,0 1-1,1-1 0,-1 0 0,1 1 0,-1-1 0,1 0 0,-1 1 1,1-1-1,0 0 0,0 0 0,-1 0 0,1 0 0,0 1 0,0-1 1,0 0-1,0 0 0,1-1 0,-1 1 0,0 0 0,0 0 0,0-1 1,1 1-1,0 0 0,2 0 8,1 1 0,-1-1 0,0-1 0,0 1 0,0-1 0,1 0 0,-1 0 0,6 0 0,0-1 9,0-1 1,0 0 0,0 0-1,0-1 1,0-1 0,13-6-1,-6-1 10,0-1 1,0 0-1,-1-2 0,-1 0 0,0 0 0,-1-2 0,21-29 1,-27 33 7,0 0 0,-1 0 0,0-1 0,-1 0 0,0 0 0,-1 0 1,-1-1-1,0 1 0,0-1 0,-2 0 0,0 0 0,1-16 0,-3 30-40,0-1 0,0 1 0,0-1 0,0 1 0,0 0 0,0-1 0,0 1-1,0-1 1,0 1 0,-1-1 0,1 1 0,0 0 0,0-1 0,0 1 0,0-1-1,0 1 1,-1 0 0,1-1 0,0 1 0,0 0 0,-1-1 0,1 1 0,0 0-1,-1-1 1,1 1 0,0 0 0,-1 0 0,1-1 0,0 1 0,-1 0 0,1 0 0,-1 0-1,1-1 1,0 1 0,-1 0 0,1 0 0,-1 0 0,1 0 0,-1 0 0,-20 8-45,-15 23-13,17-8 77,2 2 1,-27 45 0,37-56 26,0 0 0,1 1 0,0 0 0,1 0 0,1 1 0,0-1 0,-1 17 0,5-30-42,-1 0 0,1 1 0,0-1 0,0 0-1,0 0 1,0 1 0,0-1 0,0 0 0,1 0-1,-1 1 1,1-1 0,-1 0 0,1 0 0,0 0-1,0 0 1,0 0 0,0 0 0,0 0 0,1 0-1,-1 0 1,1 0 0,-1-1 0,1 1 0,-1-1-1,1 1 1,0-1 0,0 1 0,0-1 0,0 0-1,0 0 1,0 0 0,0 0 0,0 0 0,0-1-1,0 1 1,0-1 0,1 1 0,-1-1 0,0 0-1,1 1 1,-1-1 0,4-1 0,2 0 17,0 1 0,0-2 1,0 1-1,0-1 0,-1-1 0,1 1 0,0-1 1,-1 0-1,0-1 0,0 0 0,9-6 0,2-5-30,0 0 1,0-2-1,-2 0 0,0-1 0,-1 0 0,-1-2 0,0 1 0,-2-2 1,0 1-1,-2-2 0,0 0 0,8-26 0,-20 41-446,-7 18 340,-11 22 80,9-8 6,-16 50 0,24-65 29,1 0-1,0 0 0,0 1 1,1-1-1,1 0 0,-1 1 0,2-1 1,1 14-1,-2-23 3,1 0 1,-1 0-1,0 1 1,1-1-1,-1 0 0,1 0 1,-1 0-1,1 0 1,0 1-1,0-1 0,-1 0 1,1 0-1,0 0 1,0-1-1,0 1 1,0 0-1,0 0 0,0 0 1,0-1-1,0 1 1,1 0-1,-1-1 0,0 1 1,0-1-1,0 0 1,1 1-1,-1-1 1,0 0-1,1 0 0,-1 1 1,0-1-1,0 0 1,1 0-1,-1-1 0,0 1 1,1 0-1,-1 0 1,0-1-1,0 1 1,3-1-1,1-1 7,1 0 1,-1 0-1,0-1 0,0 1 1,1-1-1,-2 0 1,1 0-1,4-5 0,8-7 52,-1-2 0,-1 0 1,-1-1-1,-1-1 0,21-36 0,-26 40-22,-1 0 0,-1 0 0,0 0 1,-1-1-1,-1 1 0,-1-1 0,0-1 1,1-29-1,-3 45-39,-1 1 0,0-1 0,0 1 0,0-1 0,0 0 0,0 1 0,0-1 0,0 1 0,0-1 0,0 1 0,0-1 0,0 0 0,-1 1 0,1-1 0,0 1 0,0-1 0,0 1 0,-1-1 0,1 1 0,0-1 0,-1 1 0,1-1 0,0 1 0,-1 0 0,1-1 0,-1 0 0,-10 8-60,-8 22-43,5 9 9,3-1 0,0 2 1,3-1-1,1 1 0,2 0 0,2 1 1,1 51-1,2-91 48,0 1 0,0-1 0,0 0 0,-1 1 1,1-1-1,0 1 0,0-1 0,0 1 0,0-1 0,0 1 0,0-1 1,0 1-1,0-1 0,0 1 0,0-1 0,0 1 0,1-1 1,-1 1-1,0-1 0,0 1 0,0-1 0,1 1 0,-1-1 1,0 0-1,0 1 0,1-1 0,-1 1 0,0-1 0,1 0 0,-1 1 1,1-1-1,-1 0 0,0 0 0,1 1 0,-1-1 0,1 0 1,-1 0-1,1 0 0,-1 1 0,0-1 0,1 0 0,-1 0 0,1 0 1,-1 0-1,1 0 0,-1 0 0,1 0 0,0 0 0,0 0-118,0-1-1,0 0 1,0 1-1,0-1 1,0 0-1,0 0 1,0 1-1,0-1 1,-1 0-1,1 0 1,0 0-1,0 0 1,-1 0-1,1 0 1,-1 0-1,1 0 1,-1 0-1,1-2 1,0-2-124,1-1-1,-2 1 1,1-1-1,0 0 1,-1 1 0,0-1-1,-1 0 1,1 1 0,-1-1-1,0 0 1,-3-9-1,-2 1 986,0 0-1,-16-25 1,-9-20 2382,31 58-2969,-1 0-1,1 1 1,-1-1-1,1 0 1,0 0-1,-1 0 1,1 1-1,0-1 1,0 0-1,0 0 1,0 0-1,-1 0 1,1 0-1,0 1 1,0-1-1,0 0 1,1 0-1,-1 0 1,0 0-1,0 0 0,0 1 1,1-1-1,-1 0 1,0 0-1,1 0 1,-1 1-1,2-2 1,-1 1-43,0 1 0,0-1-1,1 1 1,-1 0 0,0-1 0,0 1 0,1 0 0,-1 0 0,0 0-1,1 0 1,-1 0 0,0 0 0,1 0 0,-1 0 0,0 1 0,2 0-1,66 27-651,-52-20 336,-2-3-661,1 1 0,0-2 1,-1 0-1,19 2 0,23-2-7155</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6.151"/>
    </inkml:context>
    <inkml:brush xml:id="br0">
      <inkml:brushProperty name="width" value="0.025" units="cm"/>
      <inkml:brushProperty name="height" value="0.025" units="cm"/>
    </inkml:brush>
  </inkml:definitions>
  <inkml:trace contextRef="#ctx0" brushRef="#br0">9 158 14478,'0'-1'272,"-1"1"1,0-1 0,1 1 0,-1-1-1,1 1 1,-1-1 0,1 0 0,-1 1-1,1-1 1,-1 0 0,1 1-1,-1-1 1,1 0 0,0 0 0,0 1-1,-1-1 1,1 0 0,0 0 0,0 0-1,0 1 1,0-1 0,0 0 0,0-1-1,9-20 2695,26-14-1061,-25 27-1611,1 0 0,0 0-1,0 1 1,1 0-1,0 1 1,0 1 0,0 0-1,1 0 1,0 1-1,15-3 1,-28 8-294,1 0 0,-1 0 1,1 0-1,-1 0 0,0 0 0,1 0 0,-1 0 1,1 0-1,-1 0 0,1 0 0,-1 0 0,1 0 1,-1 0-1,0 0 0,1 1 0,-1-1 0,1 0 1,-1 0-1,0 0 0,1 1 0,-1-1 0,0 0 1,1 1-1,-1-1 0,0 0 0,1 1 0,-1-1 1,0 0-1,0 1 0,1-1 0,-1 0 0,0 1 1,0-1-1,0 1 0,1-1 0,-1 1 0,0 0 1,-3 22 59,-17 20 56,-16 4-58,29-39-43,-1 0 0,1 1 0,0 0 0,1 1 0,0-1 0,1 1 0,-1 0 0,2 1 0,0-1 0,-5 20 0,9-30 6,0 1 0,0 0 0,0-1 0,0 1 0,0-1 0,0 1 0,0 0 0,0-1 0,0 1 0,0-1 0,0 1 0,1-1 0,-1 1 0,0 0 0,0-1 0,1 1 0,-1-1 0,0 1 0,1-1 0,-1 1 0,0-1 0,1 1 0,-1-1 0,1 0 0,-1 1 0,1-1 0,-1 0 0,1 1 0,-1-1 0,1 0 0,-1 1 0,1-1 0,0 0 0,-1 0 0,2 0 0,28-2 748,28-21 38,-38 12-728,-1-2-1,0-1 1,26-24-1,-36 30-100,0-1 1,-1 0 0,0 0-1,-1-1 1,0 0-1,0-1 1,-1 1-1,6-17 1,-24 40-383,-9 19 416,19-29-12,-29 66 78,28-63-38,1 0 1,1-1-1,-1 1 0,1 1 0,0-1 1,1 0-1,-1 0 0,1 0 0,0 0 1,1 7-1,0-12-32,-1 0 1,1 0-1,0 0 0,-1 1 1,1-1-1,0 0 1,0 0-1,0 0 0,0 0 1,0 0-1,0 0 0,0-1 1,0 1-1,0 0 1,0 0-1,1-1 0,-1 1 1,0-1-1,0 1 0,1-1 1,-1 0-1,0 1 1,1-1-1,-1 0 0,0 0 1,1 0-1,-1 0 1,0 0-1,1 0 0,-1 0 1,1 0-1,1-1 0,44-11 205,-38 8-214,0-1 0,0 0 0,0 0 0,-1-1 0,0 0 0,0 0 0,-1-1 0,0 0 0,0-1 0,0 1 0,-1-1 0,0 0 0,-1-1 0,0 0 0,0 0 0,-1 0 0,0 0 0,0 0 0,-1-1 0,0 0 0,-1 0 0,0 0 0,-1 0 0,0-12 0,0 21 0,-1 1 0,0-1 0,0 0 0,0 1 0,0-1 0,0 1 0,0-1 0,0 0 0,0 1 0,0-1 0,0 1 0,-1-1 0,1 1 0,0-1 0,0 0 0,-1 1 0,1-1 0,0 1 0,0-1 0,-1 1 0,1-1 0,0 1 0,-1-1 0,1 1 0,-1 0 0,1-1 0,-1 1 0,1 0 0,-1-1 0,1 1 0,-1 0 0,1-1 0,-1 1 0,1 0 0,-1 0 0,0 0 0,1 0 0,-1-1 0,1 1 0,-1 0 0,1 0 0,-1 0 0,0 0 0,1 0 0,-1 0 0,1 1 0,-1-1 0,0 0 0,1 0 0,-1 0 0,1 0 0,-1 1 0,1-1 0,-1 0 0,1 1 0,-1-1 0,1 0 0,-1 1 0,1-1 0,-1 1 0,1-1 0,-1 1 0,-31 28 0,29-25 0,-2 1 0,1 1 0,0-1 0,0 1 0,0 0 0,1 0 0,-1 1 0,1-1 0,1 0 0,0 1 0,-3 12 0,6-18 0,0-1 0,0 1 0,1-1 0,-1 0 0,1 0 0,-1 1 0,0-1 0,1 0 0,-1 0 0,1 0 0,-1-1 0,0 1 0,1 0 0,-1 0 0,0-1 0,1 1 0,-1-1 0,2 0 0,8-6 0,0 1 0,-1-1 0,0-1 0,-1 0 0,0 0 0,0-1 0,15-20 0,-5 7 0,-22 44 0,-16 19 0,14-34 0,1 1 0,0-1 0,1 1 0,0 0 0,0 0 0,0 1 0,-1 10 0,5-18 0,-1-1 0,0 1 0,1-1 0,-1 0 0,0 1 0,1-1 0,-1 0 0,1 1 0,-1-1 0,1 0 0,-1 1 0,1-1 0,-1 0 0,1 0 0,-1 0 0,1 1 0,-1-1 0,1 0 0,-1 0 0,1 0 0,0 0 0,-1 0 0,1 0 0,-1 0 0,1 0 0,-1 0 0,1 0 0,-1 0 0,1-1 0,0 1 0,-1 0 0,1 0 0,-1 0 0,1-1 0,-1 1 0,1 0 0,-1-1 0,0 1 0,1 0 0,0-1 0,24-11 0,-6-1 0,-14 9 0,0 0 0,-1 1 0,1-1 0,1 1 0,-1 0 0,0 1 0,1-1 0,-1 1 0,1 0 0,0 1 0,0-1 0,0 1 0,8 0 0,-13 1 0,0 1 0,-1-1 0,1 1 0,0-1 0,-1 1 0,1 0 0,-1-1 0,1 1 0,-1 0 0,1 0 0,-1-1 0,1 1 0,-1 0 0,0 0 0,0 0 0,1-1 0,-1 1 0,0 0 0,0 0 0,0 0 0,0 0 0,0 0 0,0 0 0,0 1 0,0 29 0,-1-23 0,1 64 0,0-72 0,0 0 0,0 1 0,0-1 0,0 0 0,0 0 0,1 0 0,-1 1 0,0-1 0,0 0 0,0 0 0,0 0 0,0 1 0,0-1 0,0 0 0,0 0 0,0 0 0,1 0 0,-1 1 0,0-1 0,0 0 0,0 0 0,0 0 0,1 0 0,-1 0 0,0 1 0,0-1 0,0 0 0,0 0 0,1 0 0,-1 0 0,0 0 0,0 0 0,0 0 0,1 0 0,-1 0 0,0 0 0,0 0 0,1 0 0,-1 0 0,0 0 0,0 0 0,0 0 0,1 0 0,-1 0 0,0 0 0,0 0 0,0 0 0,1 0 0,-1 0 0,0-1 0,0 1 0,0 0 0,0 0 0,1 0 0,-1 0 0,0 0 0,0-1 0,0 1 0,0 0 0,0 0 0,1 0 0,-1 0 0,0-1 0,0 1 0,0 0 0,0 0 0,0 0 0,0-1 0,10-10 0,-2 4 0,-2-1 0,1-1 0,-1 1 0,0-1 0,-1 0 0,0 0 0,0-1 0,-1 0 0,-1 0 0,1 0 0,-1 0 0,2-19 0,29 27 0,-32 2-10,21-2-3904,-22 2 3425,0 0 1,0-1-1,0 1 1,1-1-1,-1 1 1,0-1-1,0 1 0,0-1 1,0 1-1,0-1 1,0 0-1,0 0 1,0 0-1,0 1 1,-1-1-1,1 0 1,0 0-1,0 0 0,-1 0 1,1 0-1,-1-1 1,1 1-1,-1 0 1,1 0-1,-1 0 1,1-2-1,2-13-14939</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6.493"/>
    </inkml:context>
    <inkml:brush xml:id="br0">
      <inkml:brushProperty name="width" value="0.025" units="cm"/>
      <inkml:brushProperty name="height" value="0.025" units="cm"/>
    </inkml:brush>
  </inkml:definitions>
  <inkml:trace contextRef="#ctx0" brushRef="#br0">0 1 14350,'0'0'7335,"73"54"-11660,-44-39-1664</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6.865"/>
    </inkml:context>
    <inkml:brush xml:id="br0">
      <inkml:brushProperty name="width" value="0.025" units="cm"/>
      <inkml:brushProperty name="height" value="0.025" units="cm"/>
    </inkml:brush>
  </inkml:definitions>
  <inkml:trace contextRef="#ctx0" brushRef="#br0">122 308 13229,'0'0'11947,"-10"7"-11461,-6 6 72,1-1 1,-18 20-1,28-27-285,0 1-1,0 0 0,1 0 1,0 0-1,0 0 0,0 1 0,1-1 1,0 1-1,0 0 0,0 0 1,-1 11-1,4-17-252,0 0 0,0 1 0,0-1 0,0 0 0,0 1-1,1-1 1,-1 0 0,0 1 0,1-1 0,-1 0 0,1 0 0,-1 0 0,1 1 0,0-1 0,0 0 0,-1 0-1,1 0 1,0 0 0,0 0 0,0 0 0,0 0 0,0 0 0,0-1 0,1 1 0,-1 0 0,0-1 0,0 1 0,0-1-1,1 1 1,-1-1 0,0 1 0,1-1 0,-1 0 0,0 0 0,1 1 0,-1-1 0,0 0 0,1 0 0,-1-1-1,0 1 1,3-1 0,5 1 127,-1 0 1,0-1-1,1-1 0,-1 1 0,14-6 0,-10 2-120,-1-2-1,1 1 1,-1-2-1,0 1 1,-1-2-1,0 1 1,0-1 0,-1-1-1,0 0 1,0 0-1,-1-1 1,8-13 0,-8 10-18,0 1 1,-1-2 0,0 1 0,-1-1-1,-1 0 1,0 0 0,-1 0 0,-1-1-1,3-29 1,-6 45-10,1 0 0,-1 0 0,0-1 0,0 1 0,0 0 0,0-1 0,0 1 0,1 0 0,-1 0 0,0-1 0,0 1 0,0 0 0,0-1 0,0 1 0,0 0 0,0-1 0,0 1 0,0 0 0,0-1 0,0 1 0,0 0 0,0-1 0,0 1 0,-1 0 0,1 0 0,0-1 0,0 1 0,0 0 0,0-1 0,0 1 0,-1 0 0,1 0 0,0-1 0,0 1 0,-1 0 0,1 0 0,0 0 0,0-1 0,-1 1 0,1 0 0,0 0 0,0 0 0,-1 0 0,1 0 0,0 0 0,-1-1 0,1 1 0,-6 7 0,5-7 0,-9 19 0,0 0 0,1 0 0,1 1 0,0 0 0,2 0 0,0 1 0,2 0 0,0 0 0,-1 28 0,5-46-197,-1 0 0,1 0 0,0 0 0,0 0 0,0 0-1,1 0 1,-1 0 0,1 0 0,-1 0 0,1-1 0,0 1 0,0 0 0,1 0 0,-1-1 0,0 1-1,1 0 1,0-1 0,2 4 0,-2-5-136,1 1 0,-1-1 0,1 0 0,-1 0-1,1 0 1,-1 0 0,1 0 0,0 0 0,-1-1 0,1 1 0,0-1-1,-1 0 1,1 0 0,0 0 0,0 0 0,-1-1 0,1 1 0,0 0-1,-1-1 1,5-1 0,26-12-7023</inkml:trace>
  <inkml:trace contextRef="#ctx0" brushRef="#br0" timeOffset="1">555 0 16432,'0'0'9801,"-42"66"-9417,27-29-320,2 4-32,5-1-544,4-3-1058,4-7-1569,0-8-2946,5-7-8009</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07.222"/>
    </inkml:context>
    <inkml:brush xml:id="br0">
      <inkml:brushProperty name="width" value="0.025" units="cm"/>
      <inkml:brushProperty name="height" value="0.025" units="cm"/>
    </inkml:brush>
  </inkml:definitions>
  <inkml:trace contextRef="#ctx0" brushRef="#br0">28 0 19667,'0'0'6598,"-27"65"-5285,27-51-1249,0-9-2242,8-5-4036</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1.694"/>
    </inkml:context>
    <inkml:brush xml:id="br0">
      <inkml:brushProperty name="width" value="0.025" units="cm"/>
      <inkml:brushProperty name="height" value="0.025" units="cm"/>
    </inkml:brush>
  </inkml:definitions>
  <inkml:trace contextRef="#ctx0" brushRef="#br0">1 406 7303,'0'0'1954,"8"-7"-1186,12-8-289,1 1-1,1 1 0,0 0 0,0 2 1,2 1-1,36-11 0,167-37 567,-148 40-457,605-124 564,11 59 835,394 93 869,-892-2-2584,-60 1 173,-2 5-1,0 6 1,160 46-1,96 16 1479,-300-66-1881,-77-14 50,-7-1 64,-1 0-1,1 0 0,0 0 0,0 1 0,-1 0 0,1 0 0,-1 1 1,0 0-1,9 5 0,-14-8-151,-1 1 0,1 0 0,-1-1 1,0 1-1,1 0 0,-1 0 0,0-1 0,0 1 1,1 0-1,-1-1 0,0 1 0,0 0 0,0 0 0,0 0 1,0-1-1,0 1 0,0 0 0,0 0 0,0-1 1,-1 3-1,1-3-168,0 1 0,0-1 0,0 1 0,-1-1 1,1 1-1,0 0 0,0-1 0,0 1 0,0 0 0,0-1 0,0 1 1,0-1-1,1 1 0,-1 0 0,0-1 0,0 1 0,0-1 1,0 1-1,1-1 0,-1 1 0,0-1 0,1 1 0,-1-1 0,0 1 1,1-1-1,-1 1 0,1-1 0,-1 1 0,1-1 0,-1 0 1,1 1-1,-1-1 0,1 0 0,-1 1 0,1-1 0,-1 0 0,1 0 1,-1 0-1,1 1 0,0-1 0,-1 0 0,1 0 0,0 0 0,14 1-5377</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2.239"/>
    </inkml:context>
    <inkml:brush xml:id="br0">
      <inkml:brushProperty name="width" value="0.025" units="cm"/>
      <inkml:brushProperty name="height" value="0.025" units="cm"/>
    </inkml:brush>
  </inkml:definitions>
  <inkml:trace contextRef="#ctx0" brushRef="#br0">132 1 6662,'0'0'15402,"9"0"-14361,4 3-765,0 0 0,0 1-1,0 0 1,-1 1 0,1 1 0,-1 0 0,-1 0 0,18 13 0,-19-12-288,30 16 85,-22-14-37,-1 1-1,0 1 1,0 0 0,27 25-1,-44-35-26,1-1 1,-1 1-1,1 0 0,-1 0 0,1-1 1,-1 1-1,1 0 0,-1 0 0,1-1 1,-1 1-1,0 0 0,0 0 1,1 0-1,-1 0 0,0-1 0,0 1 1,0 0-1,0 0 0,0 0 0,0 0 1,0 0-1,0 0 0,0-1 0,-1 1 1,1 0-1,0 0 0,0 0 1,-1 0-1,1-1 0,0 1 0,-1 0 1,1 0-1,-1-1 0,1 1 0,-1 0 1,0-1-1,1 1 0,-1 0 0,0-1 1,1 1-1,-1-1 0,0 1 1,-1 0-1,-40 19 740,34-17-593,-85 33 710,-75 33 454,138-54-3897,-43 29 0,60-34-5612</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4.526"/>
    </inkml:context>
    <inkml:brush xml:id="br0">
      <inkml:brushProperty name="width" value="0.025" units="cm"/>
      <inkml:brushProperty name="height" value="0.025" units="cm"/>
    </inkml:brush>
  </inkml:definitions>
  <inkml:trace contextRef="#ctx0" brushRef="#br0">0 1 11082,'0'0'7864,"7"9"-6700,22 23-242,54 46-1,-49-48-807,-2 1-1,45 55 0,-54-52-88,-2 1-1,-1 1 0,-2 1 1,-2 1-1,-1 0 1,-2 1-1,14 69 1,24 291 976,-50-384-922,5 48 120,-2 1 1,-4 0-1,-14 121 0,10-164-134,-1 0-1,-1 0 0,-1 0 0,0-1 0,-2 0 0,-16 28 0,17-35 119,-1-1 0,0 0 0,-1 0-1,0-1 1,-1 0 0,0-1-1,-1-1 1,0 1 0,0-2 0,-20 11-1,-7-9 1013,24-14-925,15 4-325,0-1 0,0 0 1,-1 1-1,1-1 0,0 0 0,1 1 0,-1-1 0,0 0 1,0 1-1,0-1 0,0 0 0,0 1 0,1-1 0,-1 0 0,0 1 1,1-1-1,-1 1 0,0-1 0,1 1 0,-1-1 0,1 1 1,-1-1-1,1 1 0,-1-1 0,1 1 0,0-1 0,24-13-3279,-23 13 2655,0 0 1,1 0-1,-1 0 1,0 0-1,0 0 1,1 0-1,-1-1 1,0 1-1,0-1 1,-1 0-1,1 1 0,3-5 1,0-4-4847</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24.853"/>
    </inkml:context>
    <inkml:brush xml:id="br0">
      <inkml:brushProperty name="width" value="0.025" units="cm"/>
      <inkml:brushProperty name="height" value="0.025" units="cm"/>
    </inkml:brush>
  </inkml:definitions>
  <inkml:trace contextRef="#ctx0" brushRef="#br0">46 0 11115,'0'0'9790,"9"12"-9192,-5-6-450,1 0 0,-1 0 0,0 1 0,-1-1 0,1 1-1,-1 0 1,0 0 0,-1 0 0,0 0 0,0 1 0,-1-1 0,0 1 0,0-1 0,0 1 0,-1-1-1,-2 15 1,-2-3 333,-2-1 0,0 0-1,-1 0 1,-18 31-1,15-29 222,0-1 0,2 1 0,-8 25 0,16-45-697,0 1 1,0-1-1,0 0 1,0 0 0,0 1-1,0-1 1,0 0-1,0 0 1,0 1 0,0-1-1,0 0 1,0 0-1,0 1 1,0-1 0,0 0-1,0 0 1,0 1-1,0-1 1,0 0 0,0 0-1,0 1 1,0-1-1,1 0 1,-1 0 0,0 0-1,0 1 1,0-1-1,0 0 1,1 0 0,-1 0-1,0 0 1,0 1-1,0-1 1,1 0 0,-1 0-1,0 0 1,0 0-1,1 0 1,-1 0 0,0 0-1,0 1 1,1-1-1,-1 0 1,0 0 0,1 0-1,17-4 44,18-10-3,95-56-481,-39 20-2264,1 1-3605,-19 12-1987</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15.178"/>
    </inkml:context>
    <inkml:brush xml:id="br0">
      <inkml:brushProperty name="width" value="0.025" units="cm"/>
      <inkml:brushProperty name="height" value="0.025" units="cm"/>
    </inkml:brush>
  </inkml:definitions>
  <inkml:trace contextRef="#ctx0" brushRef="#br0">1895 98 12748,'-14'-6'774,"-36"-13"-248,-1 2 1,-1 2-1,-1 2 0,1 3 0,-2 2 0,-67-1 1,42 10-517,1 4 0,-1 3 0,2 4 0,-1 2 0,-148 51 0,139-32-3,1 3 0,2 4 0,2 4 1,-133 94-1,184-116 85,2 1 0,1 1 0,1 2 0,1 0 0,-36 48 0,52-60-30,1 0-1,1 1 1,0 0-1,1 1 0,1-1 1,0 1-1,1 1 0,1-1 1,0 1-1,2-1 1,0 1-1,0 0 0,2 0 1,1 25-1,1-25 29,1 0 0,0 0-1,1-1 1,1 0 0,1 0-1,0 0 1,1 0 0,1-1 0,0 0-1,11 14 1,-4-9-30,1 0 1,1-2-1,1 0 1,1-1-1,0 0 0,25 15 1,1-4-33,2-2 1,1-2-1,1-2 0,0-2 1,94 23-1,-82-28-36,0-3-1,1-3 1,0-2 0,0-3-1,1-2 1,-1-4 0,1-2-1,-1-3 1,0-2-1,-1-3 1,0-3 0,-2-3-1,97-41 1,-99 32 145,-2-2 0,-1-3 1,-2-2-1,-1-3 0,49-44 1,-71 55 137,-2-1 1,-1-2 0,-1 0 0,-1-2 0,-2-1 0,-1 0-1,-1-2 1,-2 0 0,18-49 0,-31 67-103,1 0 0,-2-1-1,0 0 1,-2 0 0,1 0 0,-2 0 0,0 0 0,-2 0 0,1 0-1,-2-1 1,-4-16 0,3 21-95,-1 1 1,0 0-1,-1 0 0,-1 1 0,1 0 1,-2 0-1,0 0 0,0 1 0,-1-1 0,0 2 1,-1-1-1,0 1 0,0 1 0,-1 0 0,-16-11 1,2 4-39,-1 1 0,-1 1 0,0 1 0,-1 2 0,0 0 1,0 2-1,-53-9 0,-61 3-2089,0 15-5272,80 3 306</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16.066"/>
    </inkml:context>
    <inkml:brush xml:id="br0">
      <inkml:brushProperty name="width" value="0.025" units="cm"/>
      <inkml:brushProperty name="height" value="0.025" units="cm"/>
    </inkml:brush>
  </inkml:definitions>
  <inkml:trace contextRef="#ctx0" brushRef="#br0">1023 3 11179,'-57'-2'884,"-1"3"1,-111 16 0,131-10-640,2 2 1,-1 2-1,1 1 0,1 1 1,-52 29-1,56-24-23,0 2-1,2 1 0,0 1 1,1 1-1,1 1 0,2 2 1,0 1-1,2 1 0,1 0 1,-29 52-1,28-38-106,2 1-1,2 2 1,3 0 0,1 0 0,2 2-1,2-1 1,-8 75 0,13-68-94,2-1 1,3 1-1,2 0 1,2 0 0,19 101-1,-17-133-16,2-1 1,0 1-1,1-2 0,1 1 0,1-1 0,0 0 1,20 25-1,-19-31-4,0-1 1,1 1-1,0-2 1,1 0-1,0-1 0,1 0 1,0-1-1,1 0 1,0-1-1,25 10 1,-7-8 75,0 0 0,0-2 0,1-2 0,0-1 1,0-2-1,42 0 0,-11-5 261,-1-3-1,89-18 1,-40-2-26,-2-6-1,-1-5 1,-2-4-1,-2-5 1,-1-4 0,-3-5-1,137-97 1,-185 112-273,-1-2 1,-2-3-1,82-90 1,-116 114-29,-1-1 0,-1 0-1,0-1 1,-2 0 0,0-2 0,-2 1 0,0-1 0,-2-1 0,-1 0-1,0 0 1,-2-1 0,4-43 0,-9 61 3,-1 0 1,0 0-1,0 0 1,-1 0-1,0 0 1,0 0-1,-1 0 1,0 0-1,-1 1 1,1-1-1,-2 1 1,1-1-1,-1 1 1,0 0-1,0 0 0,-1 1 1,-9-11-1,6 10 0,0 0 1,-1 0-1,0 1 0,0 0 0,-1 1 0,1 0 0,-1 0 0,0 1 0,-1 1 0,1-1 0,-1 2 0,-19-4 0,-15 2-160,1 1-1,0 1 1,-1 3 0,1 2 0,-71 13-1,-214 69-2750,162-37 207,37-16-1922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6.231"/>
    </inkml:context>
    <inkml:brush xml:id="br0">
      <inkml:brushProperty name="width" value="0.025" units="cm"/>
      <inkml:brushProperty name="height" value="0.025" units="cm"/>
    </inkml:brush>
  </inkml:definitions>
  <inkml:trace contextRef="#ctx0" brushRef="#br0">42 1 15791,'0'0'3016,"-9"2"283,-23 7-1025,59-7 1179,18 1-2945,252-9 1580,-147 2-3227,-2 2-5772,-173 7-9991</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6.571"/>
    </inkml:context>
    <inkml:brush xml:id="br0">
      <inkml:brushProperty name="width" value="0.025" units="cm"/>
      <inkml:brushProperty name="height" value="0.025" units="cm"/>
    </inkml:brush>
  </inkml:definitions>
  <inkml:trace contextRef="#ctx0" brushRef="#br0">1 1 1890,'0'0'22101,"103"19"-21301,-39-19-319,6 0-225,1 0-192,-5 0-32,-4 0-1249,-8 0-2787,-11-3-3715</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6:56.946"/>
    </inkml:context>
    <inkml:brush xml:id="br0">
      <inkml:brushProperty name="width" value="0.025" units="cm"/>
      <inkml:brushProperty name="height" value="0.025" units="cm"/>
    </inkml:brush>
  </inkml:definitions>
  <inkml:trace contextRef="#ctx0" brushRef="#br0">306 0 9449,'0'0'11910,"9"3"-10437,6 2-1009,58 20 2416,-70-23-2798,0-1-1,0 0 1,0 1 0,0 0 0,0-1 0,-1 1 0,1 0 0,0 0-1,-1 1 1,0-1 0,1 1 0,-1-1 0,0 1 0,0-1 0,-1 1 0,1 0-1,0 0 1,-1 0 0,2 7 0,-3-7-47,0 0-1,0 0 1,-1 0 0,0 0 0,0 0-1,0 0 1,0-1 0,0 1 0,0 0-1,-1 0 1,1-1 0,-1 1 0,0-1-1,0 1 1,0-1 0,0 0 0,0 0-1,0 1 1,-5 1 0,-57 41 455,49-35-415,-87 54 183,-21 14-319,44-25-2875,43-29-3315</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08.698"/>
    </inkml:context>
    <inkml:brush xml:id="br0">
      <inkml:brushProperty name="width" value="0.025" units="cm"/>
      <inkml:brushProperty name="height" value="0.025" units="cm"/>
    </inkml:brush>
  </inkml:definitions>
  <inkml:trace contextRef="#ctx0" brushRef="#br0">9 20 14446,'7'-3'1323,"0"0"-1,0 0 1,0 1 0,1 0 0,-1 0 0,15-1 0,3 2-383,1 1 0,27 3 0,-49-3-897,0 1 0,0 0-1,0-1 1,-1 1-1,1 1 1,0-1-1,0 0 1,-1 1 0,1 0-1,-1 0 1,0 0-1,1 0 1,3 4-1,-6-5-26,0 0-1,0 0 1,-1 0-1,1 1 0,0-1 1,0 0-1,-1 1 1,1-1-1,-1 0 0,1 1 1,-1-1-1,1 0 0,-1 1 1,0-1-1,0 1 1,0-1-1,0 1 0,0-1 1,0 1-1,0-1 0,0 0 1,0 1-1,-1-1 1,1 1-1,-1-1 0,1 0 1,-1 1-1,1-1 0,-1 0 1,0 1-1,0-1 1,0 0-1,0 0 0,0 0 1,0 0-1,0 0 0,0 0 1,-2 1-1,-15 15 261,-1-2-1,-1 0 0,-41 23 1,-28 19 763,87-55-954,0-1 1,0 1-1,1 0 1,-1 0-1,0 0 0,0 0 1,1 0-1,-1 0 1,1 1-1,-1 1 1,2-3-67,-1 0 0,1-1 0,0 1 0,0-1 0,0 1 0,0-1 0,0 1 0,0-1 0,0 1 0,0 0 0,0-1 0,1 1 0,-1-1 0,0 1 0,0-1 0,0 1 0,1-1 0,-1 1 0,0-1 0,1 1 0,-1-1 0,0 1 0,1-1 0,-1 1 0,0-1 0,1 0 0,-1 1 0,1-1 0,-1 0 0,1 1 0,-1-1 0,1 0 0,-1 0 0,1 1 0,-1-1 0,1 0 0,-1 0 0,1 0 0,0 0 0,-1 0 0,1 0 0,-1 0 0,1 0 0,-1 0 0,1 0 0,-1 0 0,2 0 0,42 3 530,76-6 0,-11-9-4780,-106 12 3435,7-2-2058,-5-2-3351</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09.041"/>
    </inkml:context>
    <inkml:brush xml:id="br0">
      <inkml:brushProperty name="width" value="0.025" units="cm"/>
      <inkml:brushProperty name="height" value="0.025" units="cm"/>
    </inkml:brush>
  </inkml:definitions>
  <inkml:trace contextRef="#ctx0" brushRef="#br0">0 25 18225,'0'0'7559,"61"-18"-6598,-17 13-32,5 4-641,2 0-256,0 1-1345,-4 0-2883,-6 0-2434</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09.368"/>
    </inkml:context>
    <inkml:brush xml:id="br0">
      <inkml:brushProperty name="width" value="0.025" units="cm"/>
      <inkml:brushProperty name="height" value="0.025" units="cm"/>
    </inkml:brush>
  </inkml:definitions>
  <inkml:trace contextRef="#ctx0" brushRef="#br0">140 34 18065,'0'0'7655,"-11"3"-7115,1 1-382,1-1 0,0 1 0,0 0 0,0 1 0,1 0 0,-16 12 0,20-13-40,-1 0 0,1 0 0,0 0 0,0 0 0,1 0 0,-1 1 0,1 0 0,0 0 0,0 0 0,1 0 0,-1 0 0,1 1 0,0-1 0,1 1 0,-1-1 0,0 7 0,2-11-110,0 0 0,0 0-1,0 0 1,1 0 0,-1 0 0,0 0 0,0-1 0,1 1 0,-1 0-1,1 0 1,-1 0 0,1 0 0,-1-1 0,1 1 0,-1 0 0,1-1 0,-1 1-1,1 0 1,0-1 0,0 1 0,-1-1 0,1 1 0,0-1 0,0 1-1,0-1 1,-1 1 0,1-1 0,0 0 0,0 1 0,0-1 0,0 0 0,0 0-1,0 0 1,0 0 0,0 0 0,0 0 0,-1 0 0,1 0 0,1 0 0,41-6 163,-29 0-203,-1 0 0,1-1 0,-1-1 1,-1 0-1,1-1 0,-2 0 1,1-1-1,-1 0 0,0-1 1,-1 0-1,-1-1 0,0 0 1,0 0-1,-1-1 0,11-24 0,-41 59 1440,-12 22-1075,1 18 33,32-59-379,-1 1 1,1 0-1,0-1 1,-1 1-1,2 0 1,-1 0-1,0 0 0,1 0 1,0 0-1,0 0 1,0 0-1,0 0 1,1 0-1,-1-1 1,3 7-1,-2-9-120,1 1 0,-1-1-1,0 1 1,1-1 0,0 0-1,-1 0 1,1 1 0,0-1-1,0 0 1,0-1 0,-1 1-1,1 0 1,0 0 0,0-1-1,0 1 1,0-1 0,0 0-1,1 0 1,-1 0 0,0 0-1,0 0 1,2 0 0,2 0-929,-1-1 1,1 1-1,-1-1 1,1 0 0,-1 0-1,1-1 1,7-2 0,8-11-6466</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09.710"/>
    </inkml:context>
    <inkml:brush xml:id="br0">
      <inkml:brushProperty name="width" value="0.025" units="cm"/>
      <inkml:brushProperty name="height" value="0.025" units="cm"/>
    </inkml:brush>
  </inkml:definitions>
  <inkml:trace contextRef="#ctx0" brushRef="#br0">67 1 19058,'0'0'6668,"-7"10"-3775,0-1-2547,0 0-1,1 1 1,0-1 0,1 2-1,0-1 1,0 0 0,1 1-1,1 0 1,-1 0 0,2 0-1,-3 20 1,5-28-346,0-1 0,-1 1 0,1 0 0,1 0 0,-1 0 0,0-1 0,1 1 0,-1 0 0,1-1 0,0 1 0,0 0 0,0-1 0,0 1 0,0-1 0,1 0 0,-1 1 0,1-1 0,0 0 0,3 4 0,-2-4 0,1-1 0,0 1 0,0 0 0,0-1 0,0 0 0,1 0 0,-1 0 0,0 0 0,0-1 0,1 0 0,-1 0 0,6 0 0,0 0-45,-5-1-50,-1 1-1,0 0 1,0 0-1,0 1 1,1-1-1,-1 1 1,0 0-1,4 1 1,-6-1 71,-1 0 0,0 0 0,0 0 0,0 0 0,0 0 0,0 0-1,0 0 1,0 0 0,0 0 0,-1 1 0,1-1 0,0 0 0,-1 0 0,1 1 0,-1-1 0,1 0 0,-1 1 0,1-1 0,-1 1 0,0-1 0,0 1 0,0-1 0,0 0 0,0 1 0,0-1 0,0 1 0,0-1 0,-2 3-1,1 2 51,0 0-1,-1-1 0,0 1 1,-1-1-1,1 1 0,-1-1 1,-4 6-1,4-7-62,0 1-1,1-1 1,0 0 0,0 0-1,0 1 1,0 0 0,1-1-1,-1 1 1,1 0 0,0 4-1,1-8-180,1-1 0,-1 0 0,0 0 0,1 0 0,-1 1 0,0-1 0,1 0 0,-1 0 0,0 0 0,1 0 0,-1 0 0,1 0 1,-1 1-1,0-1 0,1 0 0,-1 0 0,0 0 0,1-1 0,-1 1 0,1 0 0,-1 0 0,0 0 0,1 0 0,-1 0 0,1 0 0,-1 0 0,0-1 0,1 1 0,0 0 0,15-11-6039</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0.081"/>
    </inkml:context>
    <inkml:brush xml:id="br0">
      <inkml:brushProperty name="width" value="0.025" units="cm"/>
      <inkml:brushProperty name="height" value="0.025" units="cm"/>
    </inkml:brush>
  </inkml:definitions>
  <inkml:trace contextRef="#ctx0" brushRef="#br0">155 1 20435,'0'0'5995,"-9"12"-3656,-3 4-1952,-18 23 786,-25 47 0,48-75-1047,0 1 1,1 1-1,1-1 1,0 1-1,0 0 1,2 0-1,-1 0 1,2 0-1,-2 25 1,4-36-134,0-1 0,0 1 0,0-1 0,1 1 0,-1 0 0,1-1 0,-1 1 0,1-1 1,-1 1-1,1-1 0,0 0 0,0 1 0,0-1 0,0 0 0,0 1 0,0-1 0,0 0 0,0 0 0,1 0 0,1 2 0,1-1-46,0 0-1,1 0 1,-1 0-1,0 0 1,1-1-1,-1 0 1,7 1-1,1 0-220,0-1-1,0 0 1,0-1-1,0-1 1,14-1-1,-20 0-747,0-1 1,1 1-1,-1-1 0,0 0 0,0-1 1,-1 1-1,1-1 0,-1 0 0,1 0 1,-1-1-1,-1 0 0,1 0 0,-1 0 0,7-10 1,8-12-4974</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0.409"/>
    </inkml:context>
    <inkml:brush xml:id="br0">
      <inkml:brushProperty name="width" value="0.025" units="cm"/>
      <inkml:brushProperty name="height" value="0.025" units="cm"/>
    </inkml:brush>
  </inkml:definitions>
  <inkml:trace contextRef="#ctx0" brushRef="#br0">171 0 13164,'0'0'14510,"-16"73"-12748,5-41-545,0 2-448,1 1-321,5-2-256,2-4-96,3-3-416,0-4-865,0-5-449,3-6-1024,-2-6-1858</inkml:trace>
  <inkml:trace contextRef="#ctx0" brushRef="#br0" timeOffset="1">1 222 15310,'0'0'14895,"74"-34"-14447,-38 33-320,3 1-128,-3-1-673,3-4-2017,2-4-5766</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1.389"/>
    </inkml:context>
    <inkml:brush xml:id="br0">
      <inkml:brushProperty name="width" value="0.025" units="cm"/>
      <inkml:brushProperty name="height" value="0.025" units="cm"/>
    </inkml:brush>
  </inkml:definitions>
  <inkml:trace contextRef="#ctx0" brushRef="#br0">8 56 4356,'0'0'12439,"8"-9"-8751,31-38 2003,-42 55-2287,-1 12-2434,0 1-561,-7 8-99,5-18-174,1 1 1,0 0-1,1 0 0,1 1 1,0-1-1,0 1 0,1-1 1,1 1-1,0 0 1,2 17-1,-1-29-136,0-1 0,1 1 0,-1 0 0,1-1 0,-1 1 0,1-1 0,0 1 0,-1-1 0,1 1 0,-1-1 0,1 1 0,0-1 0,-1 0 0,1 1 0,0-1 0,0 0 0,-1 0 0,1 0 0,0 1 0,0-1 0,-1 0 0,1 0 0,0 0 0,0 0 0,-1 0 0,1 0 0,0 0 0,0-1 0,1 1 0,23-6 0,-7-4 0,0-1 0,-1-1 0,0-1 0,-1 0 0,-1-1 0,0-1 0,23-29 0,-8 10 0,-30 34 0,0-1 0,0 1 0,0 0 0,0 0 0,0-1 0,0 1 0,0 0 0,0 0 0,1 0 0,-1-1 0,0 1 0,0 0 0,0 0 0,0 0 0,0-1 0,1 1 0,-1 0 0,0 0 0,0 0 0,0 0 0,1-1 0,-1 1 0,0 0 0,0 0 0,1 0 0,-1 0 0,0 0 0,0 0 0,1 0 0,-1 0 0,0 0 0,0 0 0,1 0 0,-1 0 0,0 0 0,0 0 0,1 0 0,-1 0 0,0 0 0,0 0 0,1 0 0,-1 0 0,0 0 0,0 0 0,1 1 0,-1-1 0,0 0 0,0 0 0,0 0 0,1 0 0,-1 0 0,0 1 0,0 18 0,-10 24 0,3-21 0,3-14 0,1 1 0,0 0 0,1 0 0,0 0 0,0 1 0,0 8 0,2-17 0,0 0 0,0 0 0,0 0 0,1-1 0,-1 1 0,0 0 0,0 0 0,0-1 0,1 1 0,-1 0 0,0 0 0,1-1 0,-1 1 0,1 0 0,-1-1 0,1 1 0,-1-1 0,1 1 0,-1 0 0,1-1 0,-1 1 0,1-1 0,0 0 0,-1 1 0,1-1 0,0 1 0,-1-1 0,1 0 0,1 1 0,29 0 0,-22-3 0,-1 0 0,1 0 0,-1 0 0,0-1 0,9-4 0,-3-2 0,0 0 0,-1-1 0,0-1 0,0 0 0,17-19 0,-24 22 0,0 1 0,0-1 0,-1 0 0,0 0 0,0 0 0,-1-1 0,0 0 0,-1 0 0,0 0 0,4-18 0,-41 98 0,31-61 0,0 0 0,0 1 0,1-1 0,0 0 0,1 1 0,0-1 0,1 15 0,1-23-61,0 0 0,0 0 0,0-1 0,0 1 0,0-1 0,0 1 0,0-1 0,1 1 0,-1-1 0,0 0 0,1 1 0,-1-1 0,1 0 0,0 0 0,-1 0 0,1 0 0,0-1 0,0 1 0,-1 0 0,1-1 0,0 1 0,0-1 0,0 0 0,0 1 0,0-1 0,0 0 0,-1 0 0,1 0 0,0-1 0,0 1 0,0 0 0,2-1 0,-1 1-139,0 0 0,0 0 0,0-1-1,0 1 1,0-1 0,-1 0-1,1 1 1,0-1 0,0 0-1,-1-1 1,1 1 0,0 0-1,-1-1 1,1 1 0,-1-1 0,0 0-1,0 0 1,0 0 0,1 0-1,-2 0 1,1-1 0,2-2-1,-1-15-6562,-2-4-3460</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1.718"/>
    </inkml:context>
    <inkml:brush xml:id="br0">
      <inkml:brushProperty name="width" value="0.025" units="cm"/>
      <inkml:brushProperty name="height" value="0.025" units="cm"/>
    </inkml:brush>
  </inkml:definitions>
  <inkml:trace contextRef="#ctx0" brushRef="#br0">8 1 17360,'0'0'11179,"-8"56"-11371,32-37-1730,4-1-1345,2-1-2370,6-2-6311</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27:12.310"/>
    </inkml:context>
    <inkml:brush xml:id="br0">
      <inkml:brushProperty name="width" value="0.025" units="cm"/>
      <inkml:brushProperty name="height" value="0.025" units="cm"/>
    </inkml:brush>
  </inkml:definitions>
  <inkml:trace contextRef="#ctx0" brushRef="#br0">111 200 17649,'0'0'10725,"-8"-3"-9668,6 2-1001,0 0 1,0 0-1,-1 1 1,1-1-1,0 0 1,0 1-1,-1 0 1,1-1 0,-1 1-1,1 0 1,0 0-1,-1 0 1,1 1-1,0-1 1,-1 1-1,1-1 1,0 1 0,-1 0-1,-3 1 1,3 1 53,-1 0 0,0 0 1,1 1-1,0-1 1,-1 1-1,2 0 0,-1 0 1,0 0-1,1 0 0,-1 0 1,-2 8-1,3-8-65,0 0 0,0 0 0,0 1 0,1-1 1,0 0-1,0 1 0,0-1 0,0 1 0,0-1 0,1 1 0,0-1 0,0 1 0,0-1 0,1 1 0,0-1 0,-1 1 0,4 7 0,-2-9-68,0 0 0,0 0-1,0-1 1,1 1 0,-1 0-1,1-1 1,-1 0 0,1 0-1,0 0 1,0 0 0,0 0-1,0 0 1,0-1 0,1 1-1,-1-1 1,0 0 0,1 0-1,-1 0 1,1-1-1,-1 1 1,1-1 0,-1 0-1,5 0 1,5 0-41,-1-1-1,1 0 1,-1 0-1,0-1 1,1-1-1,-1 0 1,0-1-1,-1 0 1,1-1 0,-1 0-1,1-1 1,-2 0-1,15-11 1,-17 12 66,-1-1 0,-1 1 0,1-1 0,-1-1 1,0 0-1,0 1 0,0-2 0,-1 1 0,0-1 0,-1 1 0,0-1 0,0-1 1,-1 1-1,0 0 0,0-1 0,-1 0 0,0 1 0,0-1 0,0-14 1,-2 23 0,0-1 0,0 1 0,0-1 0,0 1 0,-1 0 0,1-1 0,0 1 0,0 0 0,0-1 0,0 1 0,0 0 0,-1-1 0,1 1 0,0 0 0,0-1 0,-1 1 1,1 0-1,0-1 0,0 1 0,-1 0 0,1 0 0,0-1 0,-1 1 0,1 0 0,0 0 0,-1 0 0,1 0 0,0 0 0,-1-1 0,1 1 0,-1 0 0,1 0 0,0 0 0,-1 0 1,1 0-1,0 0 0,-1 0 0,1 0 0,-1 0 0,1 0 0,0 0 0,-1 0 0,1 1 0,0-1 0,-1 0 0,1 0 0,0 0 0,-1 0 0,1 1 0,0-1 0,-1 0 0,1 0 0,0 1 1,-1-1-1,1 0 0,0 1 0,0-1 0,-1 0 0,1 0 0,0 1 0,0 0 0,-21 17 53,15-9-8,1-1 0,0 1 0,0 0 1,1 0-1,0 0 0,-4 19 0,7-26-44,0 1 0,0-1 0,1 1 0,-1-1 0,1 1 0,0 0 0,0-1 0,0 1 0,0-1 0,0 1 0,0 0 0,1-1 0,-1 1 0,1-1 0,0 1 0,0-1 0,0 1 0,0-1 0,0 0 0,0 1 0,1-1 0,-1 0 0,1 0 0,-1 0 0,1 0 0,0 0 0,0 0 0,0-1 0,0 1 0,0-1 0,3 2 0,2 1-1,1-1 0,0 0 0,-1 0 0,1-1 1,0 0-1,0-1 0,0 1 0,0-1 1,0-1-1,1 0 0,-1 0 0,0-1 0,0 1 1,0-2-1,0 1 0,0-1 0,0-1 0,0 1 1,-1-1-1,1-1 0,-1 1 0,0-1 1,0 0-1,0-1 0,-1 0 0,1 0 0,-1 0 1,0-1-1,-1 0 0,10-12 0,-4 3 29,-1 0 1,0-1-1,-1 0 0,-1 0 0,0-1 0,-2 0 0,0 0 1,0-1-1,-2 1 0,0-1 0,-1 0 0,1-33 0,-4 51-29,0-1 0,0 1-1,0 0 1,0-1 0,0 1 0,1-1-1,-1 1 1,0-1 0,0 1-1,0 0 1,0-1 0,0 1-1,0-1 1,0 1 0,-1-1-1,1 1 1,0 0 0,0-1 0,0 1-1,0-1 1,0 1 0,-1 0-1,1-1 1,0 1 0,0 0-1,-1-1 1,1 1 0,0 0-1,0-1 1,-1 1 0,1 0-1,-1-1 1,1 1 0,0 0 0,-1 0-1,1 0 1,0-1 0,-1 1-1,1 0 1,-1 0 0,1 0-1,0 0 1,-1 0 0,1 0-1,-1 0 1,1 0 0,-1 0 0,1 0-1,0 0 1,-1 0 0,1 0-1,-1 0 1,1 0 0,-1 0-1,1 0 1,0 1 0,-1-1-1,1 0 1,0 0 0,-1 0-1,1 1 1,-1-1 0,1 0 0,0 1-1,0-1 1,-1 0 0,0 1-1,-20 24 77,13-6-79,1 0 0,2 0 0,-1 1 0,2-1 0,1 1 0,0 0 0,2 0 0,0 0 0,3 36 0,0-46 0,1 1 0,0 0 0,0-1 0,1 1 0,0-1 0,0 0 0,2-1 0,-1 1 0,1-1 0,0 0 0,1 0 0,0-1 0,12 12 0,-18-20-5,-1 1 0,0-1 0,0 0 0,0 0 0,0 1 0,0-1 0,0 0 0,0 0 1,1 1-1,-1-1 0,0 0 0,0 0 0,0 0 0,1 0 0,-1 1 0,0-1 0,0 0 0,0 0 0,1 0 0,-1 0 0,0 0 0,0 0 0,1 1 0,-1-1 0,0 0 0,0 0 1,1 0-1,-1 0 0,0 0 0,0 0 0,1 0 0,-1 0 0,0 0 0,0 0 0,1 0 0,-1-1 0,0 1 0,0 0 0,1 0 0,-1 0 0,0 0 0,0 0 0,1 0 0,-1 0 1,0-1-1,0 1 0,0 0 0,1 0 0,-1 0 0,0-1 0,0 1 0,0 0 0,1-1 0,-2-14-870,-7 0-256,0 0 0,-1 0 1,-1 1-1,0 0 1,-16-15-1,-6-10-8,25 30 1104,-60-83 412,32 27 4630,36 64-4899,0 1-1,0-1 0,0 0 0,0 1 0,0-1 0,0 1 0,0 0 0,0-1 0,0 1 0,1 0 1,-1-1-1,0 1 0,0 0 0,0 0 0,1 0 0,-1 0 0,0 0 0,0 1 0,0-1 0,2 0 1,0 0 61,16 2-117,1 0-1,-1 1 1,24 6 0,-21-4-1598,1 0 0,22 1 0,-1-6-5506</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6.143"/>
    </inkml:context>
    <inkml:brush xml:id="br0">
      <inkml:brushProperty name="width" value="0.025" units="cm"/>
      <inkml:brushProperty name="height" value="0.025" units="cm"/>
    </inkml:brush>
  </inkml:definitions>
  <inkml:trace contextRef="#ctx0" brushRef="#br0">0 198 10890,'0'0'8558,"17"1"-7101,496-9 2767,17-36-4282,-297 22 248,-106 11-239,586-75-724,-688 82 741,-15 3-108,0-1 0,-1 0 1,1 0-1,-1-1 1,16-7-1,-51 7-2711,-84 3-4366,33 0 891</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6.503"/>
    </inkml:context>
    <inkml:brush xml:id="br0">
      <inkml:brushProperty name="width" value="0.025" units="cm"/>
      <inkml:brushProperty name="height" value="0.025" units="cm"/>
    </inkml:brush>
  </inkml:definitions>
  <inkml:trace contextRef="#ctx0" brushRef="#br0">767 33 11627,'0'0'4959,"-9"-6"-3544,-28-16-305,34 21-1032,1 0-1,-1 0 1,1 1-1,-1-1 0,1 1 1,-1 0-1,1 0 0,-1 0 1,1 0-1,-1 0 0,0 0 1,1 1-1,-1-1 1,1 1-1,0 0 0,-1 0 1,1 0-1,-1 0 0,1 0 1,0 0-1,0 1 0,0-1 1,0 1-1,-3 2 1,-7 4-16,-189 94 310,110-59 700,3 4 0,-125 87-1,206-129-953,1 1 0,0-1 0,0 1-1,1 0 1,-10 12 0,14-17-99,0 1 0,1-1 0,-1 0 0,0 0 0,1 0 0,-1 0-1,1 1 1,-1-1 0,1 0 0,0 0 0,-1 1 0,1-1 0,0 0 0,0 1 0,0-1 0,0 0 0,0 1 0,0-1 0,0 0 0,1 1 0,-1-1 0,0 0-1,1 0 1,-1 1 0,1-1 0,-1 0 0,1 0 0,0 0 0,-1 1 0,1-1 0,0 0 0,0 0 0,0 0 0,0-1 0,0 1 0,0 0 0,0 0 0,0 0 0,0-1-1,0 1 1,1 0 0,-1-1 0,0 1 0,2 0 0,18 6 88,1-1 1,-1-1-1,1-1 0,0 0 0,0-2 0,23 0 0,13 1-29,401 43-123,-154-8-5382,-159-18-2634</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7.340"/>
    </inkml:context>
    <inkml:brush xml:id="br0">
      <inkml:brushProperty name="width" value="0.025" units="cm"/>
      <inkml:brushProperty name="height" value="0.025" units="cm"/>
    </inkml:brush>
  </inkml:definitions>
  <inkml:trace contextRef="#ctx0" brushRef="#br0">32 43 18129,'0'0'2477,"0"-10"331,0-7-1977,0 1 1826,2 44-1388,5 89-1101,-11 175 0,1-267-750,-1-1 0,-1 0 0,-1 0 0,-13 33 1,30-90-4818,-2-1 0,8-59 0,-6 18-2176</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7.715"/>
    </inkml:context>
    <inkml:brush xml:id="br0">
      <inkml:brushProperty name="width" value="0.025" units="cm"/>
      <inkml:brushProperty name="height" value="0.025" units="cm"/>
    </inkml:brush>
  </inkml:definitions>
  <inkml:trace contextRef="#ctx0" brushRef="#br0">36 233 1217,'-4'-12'7404,"-10"-40"-2668,6 35-1350,3 20-840,1 19-1026,4 12-837,0 0 1,2 0-1,2-1 0,12 53 1,-11-66-481,1 0-1,0-1 1,2 0 0,0 0 0,2-1 0,-1 0 0,2 0-1,24 29 1,-32-44-152,0 1 0,0-1 0,0 0 0,0 1 0,1-2 0,-1 1 0,1 0 0,0-1-1,0 1 1,0-1 0,0 0 0,0-1 0,1 1 0,-1-1 0,0 0 0,1 0 0,-1 0 0,1 0-1,-1-1 1,1 0 0,-1 0 0,1 0 0,-1 0 0,1-1 0,6-1 0,-5-1 119,0 1 0,1-2 0,-1 1 1,0-1-1,0 1 0,-1-2 0,1 1 0,-1-1 0,0 1 1,0-2-1,0 1 0,-1 0 0,0-1 0,0 0 1,6-11-1,1-7 47,0-1 0,-2 1 0,-1-2 0,-1 1 0,-1-1 0,3-36 0,-5 26 13,-2-1 0,-2 1 0,-1-1 0,-7-39 0,6 62-230,-1-1 0,-1 1 0,-5-16 0,8 28 0,0-1 0,0 1 0,0-1 0,0 1 0,0 0 0,0-1 0,0 1 0,-1 0 0,1 0 0,-1 0 0,0 0 0,0 0 0,0 0 0,0 0 0,0 1 0,0-1 0,0 1 0,0-1 0,0 1 0,-1 0 0,1 0 0,-1 0 0,1 0 0,-5-1 0,6 2 0,0 1 0,0-1 1,0 0-1,-1 0 0,1 1 0,0-1 0,0 1 0,0-1 1,0 1-1,0-1 0,0 1 0,0-1 0,0 1 0,0 0 1,0 0-1,1-1 0,-1 1 0,0 0 0,0 0 1,1 0-1,-1 0 0,-1 2 0,-9 33 4,5 37-44,6-69-227,0 1 0,1 0-1,-1 0 1,1 0 0,0-1 0,0 1 0,0 0 0,1-1-1,0 1 1,0-1 0,0 0 0,0 0 0,5 7 0,-4-8-779,0 1 1,1-1 0,-1 1-1,1-1 1,0 0 0,0 0-1,0-1 1,6 4 0,8 1-5121</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8.040"/>
    </inkml:context>
    <inkml:brush xml:id="br0">
      <inkml:brushProperty name="width" value="0.025" units="cm"/>
      <inkml:brushProperty name="height" value="0.025" units="cm"/>
    </inkml:brush>
  </inkml:definitions>
  <inkml:trace contextRef="#ctx0" brushRef="#br0">41 42 15022,'0'0'5782,"0"10"-2932,-1 3-1999,-1 0 0,-1 0-1,0-1 1,-1 1-1,-6 15 1,7-20-683,0 1 0,0 0 0,1 0 1,0 0-1,0 0 0,1 0 0,0 12 0,1-21-167,0 0 0,0 1 0,0-1-1,0 0 1,0 1 0,0-1 0,0 0 0,0 1 0,0-1-1,0 0 1,0 0 0,0 1 0,0-1 0,0 0 0,1 1-1,-1-1 1,0 0 0,0 1 0,0-1 0,0 0 0,1 0-1,-1 1 1,0-1 0,0 0 0,1 0 0,-1 0 0,0 1-1,0-1 1,1 0 0,-1 0 0,0 0 0,1 0 0,-1 1-1,0-1 1,1 0 0,-1 0 0,15-5 124,12-16 456,-21 12-461,-1 0 1,1-1-1,-1 0 1,-1 0-1,0-1 1,0 1-1,-1-1 0,0 0 1,-1 0-1,0 0 1,-1 0-1,-1 0 1,1 0-1,-2 0 1,-1-16-1,2 25-120,-1 1 0,1-1 0,0 1 0,-1 0 0,1-1 0,-1 1 0,1-1 0,-1 1 0,1 0 0,-1 0 0,0-1 0,0 1 0,0 0 0,0 0 0,-2-2 0,3 2 0,-1 1 0,0 0 0,1 0 0,-1-1 0,0 1 0,0 0 0,1 0 0,-1 0 0,0 0 0,1 0 0,-1 0 0,0 0 0,1 0 0,-1 0 0,0 0 0,0 0 0,1 0 0,-1 0 0,0 1 0,1-1 0,-1 0 0,-1 1 0,0 1 0,-1 0 0,1-1 0,0 1 0,0 0 0,0 0 0,0 1 0,0-1 0,0 0 0,0 1 0,1-1 0,-1 1 0,1-1 0,-2 6 0,-2 6-43,2 0 0,-1-1 0,2 2 0,0-1 1,1 0-1,0 21 0,1-32 14,0 0 1,0 0-1,0 0 1,1 0-1,-1 1 1,1-1-1,0 0 1,0 0-1,0 0 1,0 0-1,1 0 1,-1 0-1,1-1 1,-1 1-1,1 0 1,0-1 0,0 1-1,0-1 1,1 0-1,-1 0 1,1 0-1,-1 0 1,1 0-1,0 0 1,-1-1-1,1 1 1,0-1-1,0 0 1,0 0-1,0 0 1,0 0-1,0 0 1,0-1-1,4 1 1,3 0-559,0-1 0,0-1 1,0 1-1,0-2 1,0 1-1,0-1 0,0-1 1,-1 0-1,10-4 0,-6 1-1174,0 0-1,-1-1 0,15-11 0,15-16-6352</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8.412"/>
    </inkml:context>
    <inkml:brush xml:id="br0">
      <inkml:brushProperty name="width" value="0.025" units="cm"/>
      <inkml:brushProperty name="height" value="0.025" units="cm"/>
    </inkml:brush>
  </inkml:definitions>
  <inkml:trace contextRef="#ctx0" brushRef="#br0">158 1 15855,'0'0'2952,"-9"3"-357,-3 2-2043,1 1 0,0 0 0,0 1 0,1 0 0,0 0 0,-10 10 0,14-12-287,-1 1 0,1 0-1,1 0 1,-1 1 0,1 0-1,0 0 1,1 0 0,-1 0 0,1 1-1,1-1 1,-5 14 0,9-21-273,0 1 0,1-1 0,-1 1 0,0-1 0,0 0 0,0 0 0,0 1 0,1-1 0,-1 0 0,0 0 0,0 0 0,0 0 0,1-1 0,-1 1 0,0 0 0,0 0 0,0-1 0,0 1 0,2-1 0,9-3-37,5-3-373,0 2 0,0 0-1,1 1 1,32-4 0,-45 8 345,0 0-1,0 0 1,-1 1 0,1-1-1,0 1 1,-1 0-1,1 0 1,0 1 0,-1-1-1,1 1 1,-1 0-1,0 0 1,0 0 0,0 1-1,0 0 1,0 0-1,0 0 1,-1 0 0,1 0-1,-1 1 1,0-1 0,0 1-1,4 7 1,-4-7 142,-1 0 0,0 0 0,0 0 0,0 1 0,0-1-1,-1 1 1,1 0 0,-1-1 0,0 1 0,-1 0 0,1 0 0,-1-1 0,0 1 0,0 0 0,-1 0 0,1-1 0,-2 7 0,-1-4 159,1-1 0,-1 0 0,0 0-1,0 0 1,0 0 0,-1-1 0,0 1 0,0-1 0,0 0 0,-1 0 0,-6 6-1,1-3 82,0-1 0,0 1 0,-1-2 0,0 1 0,0-2 0,-1 1 0,1-2 0,-1 1 0,0-2 0,0 1-1,-1-2 1,-22 3 0,34-5-356,0 0 0,0 0 0,0 0 0,0 0 0,0 0 0,0 0 0,0 0 0,0 0 0,0 0 0,0 0 0,0-1 0,0 1 0,0 0 0,0-1 0,1 1 0,-1-1 0,0 1 0,0-1 0,0 1-1,0-1 1,1 0 0,-1 0 0,0 1 0,1-1 0,-1 0 0,0 0 0,0-1 0,1 0-161,-1 0-1,1 0 1,0 0 0,0 0-1,0 0 1,0 0-1,0 0 1,0 0-1,0 0 1,1 1 0,-1-1-1,1 0 1,0-3-1,4-6-1529,1-1-1,-1 1 1,12-15-1,14-20-5446,4-7-6818</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8.755"/>
    </inkml:context>
    <inkml:brush xml:id="br0">
      <inkml:brushProperty name="width" value="0.025" units="cm"/>
      <inkml:brushProperty name="height" value="0.025" units="cm"/>
    </inkml:brush>
  </inkml:definitions>
  <inkml:trace contextRef="#ctx0" brushRef="#br0">129 1 10378,'0'0'12865,"-7"9"-10687,-8 13-1515,2 0 0,1 1 0,0 1-1,2 0 1,1 0 0,-11 46-1,11-35-499,1 0-1,3 0 1,0 1-1,3 0 1,0-1-1,5 38 1,-3-71-159,0 1 1,0 0 0,1-1 0,0 1-1,-1 0 1,1-1 0,0 1 0,0 0 0,0-1-1,0 1 1,1-1 0,-1 0 0,1 1-1,0-1 1,-1 0 0,1 0 0,0 0 0,0 0-1,0 0 1,0-1 0,1 1 0,-1-1-1,0 1 1,5 1 0,-4-3 29,-1 1-1,1-1 1,0 0 0,-1 0-1,1 0 1,0 0 0,0 0-1,-1 0 1,1-1 0,0 0-1,-1 1 1,1-1 0,-1 0-1,1 0 1,-1 0 0,1-1-1,-1 1 1,0-1-1,0 1 1,1-1 0,-1 0-1,0 1 1,-1-1 0,4-4-1,8-9 104,-1-2 0,18-32-1,15-20 47,-45 69-183,0 0 0,0 0 1,0 0-1,0 0 0,0 0 0,0 0 1,1-1-1,-1 1 0,0 0 0,0 0 1,0 0-1,0 0 0,0 0 0,0 0 1,0 0-1,0 0 0,1 0 0,-1 0 1,0 0-1,0 0 0,0 0 0,0 0 1,0 0-1,0 0 0,1 0 0,-1 0 1,0 0-1,0 0 0,0 0 0,0 0 0,0 0 1,0 0-1,1 0 0,-1 0 0,0 0 1,0 0-1,0 0 0,0 0 0,0 0 1,0 0-1,0 0 0,0 0 0,1 1 1,-1-1-1,0 0 0,0 0 0,0 0 1,0 0-1,0 0 0,0 0 0,0 0 1,0 0-1,0 1 0,0-1 0,0 0 1,0 0-1,0 0 0,0 0 0,0 0 1,0 0-1,0 1 0,0-1 0,0 0 0,3 16 5,-2 24-9,-1-37 4,-4 176 0,4-178-92,0 0 0,0 0-1,0 0 1,0 0 0,0 0 0,0 0 0,1 0 0,-1 0-1,0-1 1,0 1 0,1 0 0,-1 0 0,0 0-1,1 0 1,-1 0 0,1-1 0,-1 1 0,1 0 0,0 0-1,-1-1 1,1 1 0,0 0 0,-1-1 0,1 1-1,0-1 1,0 1 0,1 0 0,0 0-494,0-1 1,0 1-1,1-1 1,-1 0-1,0 0 1,1 0-1,-1 0 1,0 0-1,1 0 1,3-1-1,14-5-8521</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9.130"/>
    </inkml:context>
    <inkml:brush xml:id="br0">
      <inkml:brushProperty name="width" value="0.025" units="cm"/>
      <inkml:brushProperty name="height" value="0.025" units="cm"/>
    </inkml:brush>
  </inkml:definitions>
  <inkml:trace contextRef="#ctx0" brushRef="#br0">1 40 12556,'0'0'18898,"74"45"-18226,-26-48-479,3-10-161,-4 0-32,-2 1-865,-6 3-769,-8-2-1793,-5 0-2370,-6-2-4101</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49.847"/>
    </inkml:context>
    <inkml:brush xml:id="br0">
      <inkml:brushProperty name="width" value="0.025" units="cm"/>
      <inkml:brushProperty name="height" value="0.025" units="cm"/>
    </inkml:brush>
  </inkml:definitions>
  <inkml:trace contextRef="#ctx0" brushRef="#br0">290 70 17585,'-1'-9'1745,"1"5"-1386,0 0-1,0 0 1,0 0 0,-1 0-1,0 0 1,0 0-1,0 0 1,-3-7 0,3 10-222,0 0 0,0-1 0,0 1 0,0 0 0,0 0 1,-1 0-1,1 0 0,0 0 0,-1 0 0,1 0 0,0 0 0,-1 0 0,1 0 1,-1 1-1,1-1 0,-1 1 0,0-1 0,1 1 0,-1 0 0,1 0 1,-1-1-1,0 1 0,1 0 0,-1 0 0,0 1 0,1-1 0,-1 0 1,0 0-1,1 1 0,-1-1 0,1 1 0,-1 0 0,-1 0 0,-3 2-30,1 0-1,-1 0 0,1 0 0,-1 0 1,1 1-1,0 0 0,1 0 0,-1 0 1,1 1-1,-1 0 0,-6 10 0,-37 66 325,40-66-290,-9 16 88,1 1 0,2 1 0,2 0 0,0 0 0,2 2 0,2-1 0,1 1 0,-3 58 0,9-87-225,1-1 0,0 1 0,1-1 0,-1 1 0,1 0 0,0-1-1,0 1 1,1-1 0,-1 0 0,1 0 0,1 1 0,-1-1 0,1 0 0,3 5 0,-2-6-5,-1-1 1,0 0 0,1 0 0,0-1-1,-1 1 1,1-1 0,0 1-1,1-1 1,-1-1 0,0 1 0,0-1-1,1 1 1,-1-1 0,1 0-1,-1-1 1,1 1 0,6-1-1,0 0 10,1 0-1,-1-1 0,0 0 0,0-1 0,0 0 0,0-1 0,0 0 0,-1-1 0,19-9 0,-24 11 5,0-1 0,0 1 0,-1-1 0,1 0 0,-1-1 0,1 1 1,-1-1-1,0 0 0,0 0 0,-1 0 0,1 0 0,-1-1 0,0 1 0,0-1 0,-1 0 0,1 0 0,-1 0 1,0 0-1,0-1 0,-1 1 0,2-9 0,-3 12-8,0 0 1,0 1-1,0-1 1,0 1 0,0-1-1,-1 0 1,1 1-1,0-1 1,-1 1-1,0-1 1,1 1-1,-1-1 1,0 1-1,1-1 1,-1 1 0,0 0-1,0-1 1,0 1-1,0 0 1,-1 0-1,1 0 1,-2-2-1,0 1-2,0 0 0,-1 1 0,1-1 0,0 1 0,-1-1-1,0 1 1,1 0 0,-1 0 0,-6 0 0,3 0-8,1 1 1,-1 0-1,0 0 1,1 0-1,-1 1 1,0 0-1,1 0 0,-1 1 1,1 0-1,-1 0 1,-6 4-1,10-5 4,0 1 0,0 0 0,0-1 0,0 1 0,0 1 0,1-1 0,-1 0 0,1 1 0,0-1 0,0 1 0,0 0 0,0 0 0,0-1 0,0 1 0,1 1 0,0-1 0,-1 0 0,1 0 0,0 0 0,-1 7 0,3-9-2,0 0 0,0-1 0,0 1 0,0 0 0,0-1 0,0 1 0,0-1 0,0 1 0,0-1 0,0 1 0,0-1 0,0 0 0,1 0 0,-1 0 0,0 1 0,0-1 0,0 0 0,0 0 0,1-1 0,-1 1 0,0 0 0,0 0 0,2-1 0,31-5 32,-11-2-25,0-1-1,-1-2 0,0 0 1,-1-1-1,23-18 0,54-29-290,-98 59 281,1 0-1,0-1 0,-1 1 1,1-1-1,-1 1 1,1 0-1,0-1 0,-1 1 1,1 0-1,0 0 1,0 0-1,-1-1 0,1 1 1,0 0-1,-1 0 0,1 0 1,0 0-1,0 0 1,-1 0-1,1 1 0,0-1 1,0 0-1,-1 0 0,1 0 1,0 1-1,-1-1 1,1 0-1,0 1 0,-1-1 1,1 0-1,-1 1 1,1-1-1,-1 1 0,1-1 1,0 2-1,0 0 8,0 0 0,0 1 0,-1-1 0,1 0 0,-1 1 0,0-1 0,0 1 0,1-1 0,-2 1 0,1-1 0,0 4 0,-19 74 222,17-73-220,-12 37-120,6-18-386,0 0 0,1 1 0,2-1 0,-4 48 0,9-74 376,0 0-1,0 1 0,0-1 1,0 0-1,1 1 0,-1-1 0,0 1 1,0-1-1,0 0 0,0 1 0,0-1 1,0 0-1,1 1 0,-1-1 0,0 0 1,0 0-1,0 1 0,1-1 0,-1 0 1,0 1-1,0-1 0,1 0 0,-1 0 1,0 0-1,1 1 0,-1-1 0,0 0 1,1 0-1,-1 0 0,0 0 1,1 0-1,-1 1 0,0-1 0,1 0 1,-1 0-1,1 0 0,-1 0 0,0 0 1,1 0-1,-1 0 0,0 0 0,1-1 1,-1 1-1,0 0 0,1 0 0,-1 0 1,0 0-1,1 0 0,-1-1 0,0 1 1,1 0-1,-1 0 0,0 0 1,1-1-1,-1 1 0,18-11-6897</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0.191"/>
    </inkml:context>
    <inkml:brush xml:id="br0">
      <inkml:brushProperty name="width" value="0.025" units="cm"/>
      <inkml:brushProperty name="height" value="0.025" units="cm"/>
    </inkml:brush>
  </inkml:definitions>
  <inkml:trace contextRef="#ctx0" brushRef="#br0">52 0 20147,'0'0'7831,"-2"11"-6891,-19 122 985,-7 270-1,28-400-2143,0 0-1,0 1 1,0-1-1,1 0 1,-1 0-1,1 0 1,0 0-1,0 0 1,0 0-1,0 0 1,1 0 0,-1 0-1,1 0 1,0-1-1,3 5 1,-4-6 72,0-1 0,0 1 0,0 0 0,1-1 0,-1 1 0,0-1 0,1 1 0,-1-1 1,0 0-1,1 1 0,-1-1 0,0 0 0,1 0 0,-1 0 0,1 0 0,-1 0 0,0 0 0,1 0 0,-1-1 1,0 1-1,1 0 0,-1-1 0,0 1 0,0-1 0,1 1 0,-1-1 0,0 0 0,0 0 0,0 1 0,0-1 1,0 0-1,0 0 0,0 0 0,0 0 0,0 0 0,0 0 0,0-1 0,0-1 0,15-19-5405,-1-6-2781</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0.577"/>
    </inkml:context>
    <inkml:brush xml:id="br0">
      <inkml:brushProperty name="width" value="0.025" units="cm"/>
      <inkml:brushProperty name="height" value="0.025" units="cm"/>
    </inkml:brush>
  </inkml:definitions>
  <inkml:trace contextRef="#ctx0" brushRef="#br0">8 67 15086,'0'0'2595,"-2"10"31,1-4-2269,-1 1 88,1 0-1,0 0 1,1 0 0,0 0-1,1 12 1,-1-17-341,1 1 0,-1 0 0,1-1 0,0 1 1,0 0-1,0-1 0,0 0 0,1 1 0,-1-1 0,1 1 0,-1-1 0,1 0 0,0 0 0,0 0 0,0 0 0,0 0 0,0-1 0,0 1 0,0-1 0,5 3 0,1-1 33,-1 0-1,1 0 0,0-1 0,0 0 0,-1-1 1,1 1-1,0-2 0,0 1 0,1-1 1,-1 0-1,0-1 0,0 0 0,0 0 0,-1-1 1,1 0-1,0 0 0,0 0 0,-1-1 0,0-1 1,8-4-1,-9 5-39,-1 0 1,0 0-1,1-1 1,-1 1-1,-1-1 1,1-1-1,-1 1 1,0-1-1,0 1 1,0-1-1,0-1 1,-1 1-1,0 0 1,0-1 0,0 1-1,-1-1 1,0 0-1,0 0 1,0 0-1,-1 0 1,0 0-1,0 0 1,-1-1-1,0 1 1,0 0-1,-1-9 1,1 14-88,0-1 0,0 1 0,0 0 0,-1-1 0,1 1 0,0 0 0,-1 0 0,1-1 0,-1 1 0,0 0 0,1 0 0,-1 0 0,0 0 0,0 0 0,0 0 0,0 0 0,1 0 0,-1 0 0,-1 0 0,1 0 0,0 0 0,0 1 0,0-1 0,0 0 0,0 1 0,-1-1 0,1 1 0,0-1 0,-1 1 0,1 0 0,0 0 0,-1-1 0,1 1 0,0 0 0,-1 0 0,1 0 0,0 1 0,-1-1 0,1 0 0,0 0 0,0 1 0,-1-1 0,1 1 0,-2 0 0,-1 0-20,-1 1 0,1 0 0,-1 0 0,1 1 0,0-1 0,0 1 0,0 0 0,0 0 0,0 0 1,1 1-1,-4 3 0,-1 4 38,1 0 1,0 0-1,1 0 1,1 0-1,0 1 0,0 0 1,1 0-1,0 1 1,1-1-1,1 1 1,0-1-1,1 1 1,0 0-1,1 15 1,0-26-23,1 0 1,-1 0 0,0 0-1,1 1 1,0-1 0,-1 0-1,1 0 1,0 0 0,0 0-1,0-1 1,0 1 0,0 0-1,1 0 1,-1-1 0,0 1-1,1 0 1,-1-1 0,1 1-1,0-1 1,-1 0 0,4 2-1,-1-1 8,-1-1 0,1 0-1,0 0 1,0 0 0,0 0-1,-1-1 1,1 1 0,0-1-1,0 0 1,0 0 0,4-1-1,2 0 20,0-1 0,0 0 1,0-1-1,-1 0 0,1 0 0,-1-1 0,0 0 0,14-10 0,-10 4-5,0-2 0,-1 1 0,0-2 0,-1 1-1,-1-2 1,0 1 0,-1-1 0,0-1 0,-1 0 0,-1 0-1,0 0 1,-1-1 0,5-20 0,-19 68-28,1-5 0,1 0 0,1 0 0,1 0 0,0 47 0,5-73-23,-1 1 0,0-1 0,0 1 0,1-1 0,-1 1 0,1-1 0,-1 0 0,1 1 0,0-1 0,-1 0 0,1 1 0,0-1 0,0 0-1,0 0 1,0 0 0,0 0 0,0 0 0,0 0 0,0 0 0,0 0 0,1 0 0,-1-1 0,0 1 0,0 0 0,1-1 0,-1 1 0,1-1 0,-1 1 0,1-1 0,-1 0 0,0 0 0,1 1 0,-1-1 0,1 0 0,-1 0 0,1-1 0,-1 1 0,1 0 0,-1 0-1,1-1 1,1 0 0,2 0-233,0 0 0,1 0 0,-1-1 0,0 0 0,0 0 0,-1 0 0,1-1-1,0 0 1,-1 1 0,8-8 0,-7 5-1290,-1 0 0,0 0 0,0-1 0,0 0-1,-1 0 1,1 0 0,1-6 0,7-22-10166</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0.919"/>
    </inkml:context>
    <inkml:brush xml:id="br0">
      <inkml:brushProperty name="width" value="0.025" units="cm"/>
      <inkml:brushProperty name="height" value="0.025" units="cm"/>
    </inkml:brush>
  </inkml:definitions>
  <inkml:trace contextRef="#ctx0" brushRef="#br0">1 1 18193,'0'0'6983,"3"62"-8072,12-45-3524,1 0-5028</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1.276"/>
    </inkml:context>
    <inkml:brush xml:id="br0">
      <inkml:brushProperty name="width" value="0.025" units="cm"/>
      <inkml:brushProperty name="height" value="0.025" units="cm"/>
    </inkml:brush>
  </inkml:definitions>
  <inkml:trace contextRef="#ctx0" brushRef="#br0">90 285 17200,'0'0'1895,"-11"13"924,7-7-2629,-9 8 839,2 1 0,-15 25 0,22-34-741,1 1 1,0-1 0,0 1 0,0 0-1,1-1 1,0 1 0,1 0 0,-1 0 0,1 1-1,1-1 1,-1 0 0,2 12 0,-1-17-273,1 0 1,-1 0-1,1 0 0,-1 0 1,1 1-1,0-1 1,0 0-1,-1 0 0,2-1 1,-1 1-1,0 0 1,0 0-1,1 0 1,-1-1-1,1 1 0,-1-1 1,1 1-1,-1-1 1,1 1-1,0-1 0,2 1 1,0 0-31,0-1 1,0 0-1,0 0 0,0 0 0,0 0 1,0 0-1,0-1 0,0 0 1,1 0-1,6-1 0,-2 0-17,-1 0 0,0-1 0,1 0-1,-1-1 1,0 1 0,0-2-1,0 1 1,0-1 0,-1 0 0,12-9-1,-6 1 144,-2-1-1,1 0 1,-2-1-1,0 0 0,0 0 1,-2-1-1,0-1 1,0 1-1,-1-1 1,-1 0-1,5-23 0,-3 1 295,-1 0-1,-2 0 0,1-77 0,-6 112-405,0 0 1,0 0 0,0 0 0,-1 0 0,1 0-1,-1-1 1,1 1 0,-1 0 0,0 0 0,-1 1-1,1-1 1,0 0 0,-3-4 0,3 6-7,-1 0 0,1 0-1,0 0 1,0 0 0,-1 1 0,1-1 0,-1 0 0,1 1 0,-1-1 0,1 1 0,-1-1 0,1 1 0,-1 0 0,1 0 0,-1-1 0,1 1 0,-1 0 0,1 1 0,-1-1-1,0 0 1,1 0 0,-1 1 0,1-1 0,-1 0 0,1 1 0,0 0 0,-1-1 0,1 1 0,-3 1 0,-12 8-18,1 0 0,0 1 0,0 0 0,1 1 0,1 1 0,0 1 0,0 0 0,1 0 0,-12 21 0,22-32 19,0-1 0,1 0 0,-1 0 0,1 1 1,0-1-1,0 1 0,0-1 0,0 1 0,0-1 0,1 1 1,-1 0-1,1-1 0,0 1 0,-1 0 0,1 0 1,0-1-1,1 1 0,-1 0 0,0-1 0,1 1 0,0 0 1,-1-1-1,1 1 0,0-1 0,0 1 0,1-1 0,-1 1 1,0-1-1,1 0 0,-1 0 0,3 3 0,5 3-43,1 0 0,0 0 1,1-1-1,-1-1 0,22 10 0,-21-11 16,0 1 1,-1 0 0,1 1 0,17 14 0,-25-17 48,0-1 1,0 1 0,-1 0-1,1 0 1,-1 0 0,0 1-1,0-1 1,0 0 0,-1 1-1,1 0 1,-1-1 0,0 1-1,0 0 1,-1-1-1,1 8 1,-7 37-1270,-4-18-2609,7-17-3843</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2.848"/>
    </inkml:context>
    <inkml:brush xml:id="br0">
      <inkml:brushProperty name="width" value="0.025" units="cm"/>
      <inkml:brushProperty name="height" value="0.025" units="cm"/>
    </inkml:brush>
  </inkml:definitions>
  <inkml:trace contextRef="#ctx0" brushRef="#br0">208 203 18610,'0'-8'2098,"0"4"-1688,0 0 1,-1 0 0,0-1 0,0 2 0,0-1 0,0 0-1,0 0 1,-1 0 0,1 0 0,-1 1 0,0-1-1,0 1 1,-3-4 0,3 5-247,0 0 0,0 0-1,-1 1 1,1-1 0,0 1-1,-1-1 1,1 1 0,-1 0-1,1 0 1,-1 0 0,0 0 0,1 1-1,-1-1 1,0 1 0,0-1-1,1 1 1,-1 0 0,0 0-1,0 0 1,1 1 0,-1-1-1,0 1 1,1-1 0,-4 2 0,2-1-153,0 1 0,0-1 0,1 1 0,-1-1 0,1 1 0,0 0 0,-1 0 0,1 1 0,0-1 0,0 1 0,1-1 0,-1 1 0,-3 5 0,50-23 48,-43 15-71,0-1-1,0 1 1,1 0-1,-1 0 1,0 0-1,1-1 1,-1 1-1,0 0 1,0 1-1,1-1 1,-1 0-1,0 0 1,0 1 0,1-1-1,-1 0 1,0 1-1,0-1 1,0 1-1,0 0 1,1-1-1,-1 1 1,0 0-1,1 1 1,1 1-1,-1 0 0,0-1 0,0 1 0,0 0 0,-1 0 0,1 1 0,-1-1 0,0 0 0,1 4 0,3 12-6,-2 0 0,3 33 1,-5-34-15,10 81 163,-4 0 0,-8 134 0,-1-223 0,0 1 1,0 0-1,-1-1 0,0 1 1,-1-1-1,0 0 0,0 0 1,-11 17-1,12-24-93,1 1 0,0-1-1,-1 1 1,1-1 0,-1 0 0,0 0 0,0 0 0,0 0-1,-1-1 1,1 1 0,-1-1 0,1 0 0,-1 0-1,0 0 1,0-1 0,1 1 0,-1-1 0,0 0-1,-1 0 1,1 0 0,0 0 0,0-1 0,0 0-1,0 0 1,-7 0 0,7-2-37,1 1 0,0-1 0,0 1 0,-1-1 0,2 0 0,-1 0 0,0 0 0,0-1 0,0 1 0,1-1 0,0 1 0,-1-1 0,1 0 0,0 0 0,0 0 0,0 0 0,1 0 0,-1 0 0,1-1 0,0 1 0,0 0 0,0-1 0,0 1 0,1-1 0,-1-4 0,-1 0 0,1-1 0,0 0 0,1 1 0,0-1 0,0 0 0,1 1 0,0-1 0,0 1 0,5-15 0,0 9 0,1 0 0,1 1 0,0 0 0,1 0 0,19-21 0,62-56 0,-39 41 0,-34 32 0,115-125 0,-115 121 0,-1 0 0,-1-2 0,-1 0 0,-1 0 0,12-29 0,-23 46 0,0 0 0,0 0 0,0 0 0,-1 0 0,0 0 0,1-11 0,-2 16 0,0 0 0,0 0 0,0 0 0,-1 0 0,1 0 0,0 0 0,0 0 0,-1 0 0,1 0 0,0 0 0,-1 0 0,1 1 0,-1-1 0,1 0 0,-1 0 0,0 0 0,1 1 0,-1-1 0,0 0 0,1 1 0,-1-1 0,0 0 0,0 1 0,0-1 0,1 1 0,-1-1 0,0 1 0,0 0 0,0-1 0,0 1 0,0 0 0,0 0 0,0 0 0,0 0 0,0-1 0,0 1 0,0 0 0,0 1 0,0-1 0,0 0 0,0 0 0,0 0 0,0 1 0,0-1 0,0 0 0,1 1 0,-3 0 0,-4 2 0,0 0 0,0 1 0,1-1 0,-1 2 0,1-1 0,-1 1 0,1 0 0,1 0 0,-1 0 0,1 1 0,-6 8 0,0-1 0,1 1 0,1 0 0,0 0 0,-8 19 0,16-31 0,1-1 0,-1 1 0,0-1 0,1 1 0,-1-1 0,0 1 0,1 0 0,0-1 0,-1 1 0,1 0 0,0-1 0,0 1 0,0 0 0,0 0 0,0-1 0,1 1 0,-1 0 0,0-1 0,1 1 0,-1 0 0,2 1 0,-1-2 0,0 0 0,0 0 0,0 0 0,0-1 0,0 1 0,0 0 0,1-1 0,-1 1 0,0-1 0,0 1 0,1-1 0,-1 0 0,0 1 0,1-1 0,-1 0 0,0 0 0,1 0 0,-1 0 0,0 0 0,3-1 0,5 0 0,1-1 0,-1-1 0,0 0 0,0 0 0,0-1 0,10-5 0,2-3 0,-1 0 0,1-2 0,-2 0 0,0-2 0,-1 0 0,-1 0 0,0-2 0,-1 0 0,22-35 0,-46 69 0,1 0 0,0 0 0,0 0 0,2 1 0,0 0 0,1 1 0,1-1 0,1 1 0,-1 33 0,3-50 0,0 0 0,0 1 0,1-1 0,-1 0 0,0 1 0,1-1 0,-1 0 0,1 1 0,0-1 0,-1 0 0,1 0 0,0 0 0,0 0 0,-1 0 0,1 0 0,0 0 0,0 0 0,0 0 0,0 0 0,1 0 0,-1 0 0,0-1 0,0 1 0,2 0 0,1 0 0,-1 0 0,0-1 0,0 1 0,0-1 0,0 0 0,0 0 0,0 0 0,0 0 0,1-1 0,3 0 0,3-2 0,0 0 0,0-1 0,-1 0 0,0 0 0,16-10 0,-8 1 0,0 0 0,-1-1 0,-1-1 0,15-18 0,-24 27 0,0-1 0,-1 0 0,0-1 0,-1 1 0,1-1 0,-1 0 0,-1 0 0,1-1 0,-2 1 0,1-1 0,-1 1 0,2-13 0,-7 20 0,-4 9 0,-5 9 0,5-4 0,1 0 0,0 0 0,1 1 0,1 0 0,0 0 0,1 0 0,0 1 0,0 21 0,2-35 0,1 0 0,0 0 0,0 0 0,1 1 0,-1-1 0,0 0 0,0 0 0,0 0 0,1 0 0,-1 1 0,1-1 0,-1 0 0,1 0 0,-1 0 0,1 0 0,0 0 0,-1 0 0,1 0 0,0-1 0,0 1 0,0 0 0,-1 0 0,1 0 0,0-1 0,0 1 0,2 0 0,-1 0 0,1 0 0,-1-1 0,1 1 0,0-1 0,-1 1 0,1-1 0,-1 0 0,1 0 0,0-1 0,-1 1 0,5-1 0,1-1 0,0 0 0,0-1 0,0 0 0,0 0 0,0-1 0,13-9 0,-10 5 0,-1-2 0,1 1 0,-2-1 0,0-1 0,13-18 0,-18 23 0,0-1 0,0 0 0,0 0 0,-1 0 0,0-1 0,0 1 0,-1-1 0,0 0 0,0 0 0,-1 0 0,1-8 0,-2 17 0,0-1 0,-1 0 0,1 0 0,0 0 0,0 1 0,0-1 0,0 0 0,0 0 0,0 0 0,-1 0 0,1 1 0,0-1 0,0 0 0,0 0 0,-1 0 0,1 0 0,0 0 0,0 0 0,0 1 0,-1-1 0,1 0 0,0 0 0,0 0 0,0 0 0,-1 0 0,1 0 0,0 0 0,0 0 0,-1 0 0,1 0 0,0 0 0,0 0 0,-1 0 0,1 0 0,0 0 0,0 0 0,0 0 0,-1-1 0,1 1 0,0 0 0,0 0 0,0 0 0,-1 0 0,1 0 0,0-1 0,0 1 0,0 0 0,-1 0 0,1 0 0,0 0 0,0-1 0,0 1 0,0 0 0,0 0 0,0 0 0,0-1 0,0 1 0,-1 0 0,1 0 0,0-1 0,0 1 0,0 0 0,0 0 0,0-1 0,-12 17 0,10-11 0,0 0 0,0 0 0,0 0 0,1 0 0,-1 0 0,1 0 0,0 1 0,1-1 0,0 0 0,-1 1 0,2 9 0,0-14 0,-1 0 0,0 0 0,1 0 0,-1 0 0,0 1 0,1-1 0,-1 0 0,1 0 0,0 0 0,-1 0 0,1 0 0,0 0 0,0-1 0,0 1 0,-1 0 0,1 0 0,0-1 0,0 1 0,0 0 0,0-1 0,2 2 0,0-2 0,-1 1 0,1-1 0,-1 0 0,1 0 0,-1 0 0,0 0 0,1 0 0,-1 0 0,1-1 0,-1 1 0,1-1 0,-1 0 0,0 0 0,4-1 0,6-5 0,0 0 0,-1 0 0,0-1 0,0-1 0,-1 0 0,-1 0 0,1-1 0,-1 0 0,-1-1 0,0 0 0,0 0 0,6-15 0,-14 27 0,-7 14 0,1 0 0,0 1 0,1 0 0,0 0 0,2 0 0,0 0 0,-2 23 0,6-38 0,0 1 0,-1-1 0,1 0 0,0 1 0,0-1 0,0 0 0,0 1 0,0-1 0,0 0 0,1 0 0,-1 0 0,0 0 0,0 0 0,1 0 0,-1 0 0,1-1 0,-1 1 0,1 0 0,-1-1 0,1 1 0,-1-1 0,1 1 0,-1-1 0,1 0 0,0 0 0,-1 0 0,1 0 0,-1 0 0,1 0 0,1 0 0,53-6 0,-50 5 0,0-1 0,-1 0 0,1 0 0,0 0 0,-1 0 0,0-1 0,1 0 0,-1 0 0,0-1 0,0 1 0,-1-1 0,1 0 0,-1-1 0,0 1 0,0-1 0,5-7 0,-4 4 0,-2 0 0,1-1 0,-1 1 0,0 0 0,-1-1 0,0 0 0,-1 1 0,1-1 0,-2 0 0,1-14 0,-1 23 0,0-1 0,0 1 0,0 0 0,0-1 0,0 1 0,0-1 0,0 1 0,0 0 0,0-1 0,0 1 0,0 0 0,0-1 0,0 1 0,0 0 0,0-1 0,-1 1 0,1 0 0,0 0 0,0-1 0,0 1 0,0 0 0,-1-1 0,1 1 0,0 0 0,0 0 0,-1-1 0,1 1 0,0 0 0,0 0 0,-1 0 0,1-1 0,0 1 0,-1 0 0,1 0 0,0 0 0,-1 0 0,-12 6 0,-10 18 0,18-16-805,0 0 0,0 1 0,1-1 0,0 1 0,1 0 1,-1 0-1,2 1 0,-3 13 0,5-17-5980</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3.187"/>
    </inkml:context>
    <inkml:brush xml:id="br0">
      <inkml:brushProperty name="width" value="0.025" units="cm"/>
      <inkml:brushProperty name="height" value="0.025" units="cm"/>
    </inkml:brush>
  </inkml:definitions>
  <inkml:trace contextRef="#ctx0" brushRef="#br0">11 33 20820,'-6'-17'2786,"1"7"481,5 4-1024,0 12-2628,0 4-1312,2 3-1442,2 1-1826,1-1-2850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3.521"/>
    </inkml:context>
    <inkml:brush xml:id="br0">
      <inkml:brushProperty name="width" value="0.025" units="cm"/>
      <inkml:brushProperty name="height" value="0.025" units="cm"/>
    </inkml:brush>
  </inkml:definitions>
  <inkml:trace contextRef="#ctx0" brushRef="#br0">1 0 11563,'0'0'20361,"3"5"-19940,3 10-335,0-1-1,-1 1 0,-1 1 0,0-1 1,-1 1-1,1 18 0,9 39-2705,-13-73 2415,2 7-2651,2-6-1904</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4.030"/>
    </inkml:context>
    <inkml:brush xml:id="br0">
      <inkml:brushProperty name="width" value="0.025" units="cm"/>
      <inkml:brushProperty name="height" value="0.025" units="cm"/>
    </inkml:brush>
  </inkml:definitions>
  <inkml:trace contextRef="#ctx0" brushRef="#br0">133 308 16624,'0'0'10890,"-9"-4"-10591,6 3-289,1 0-1,-1 0 1,0 0-1,1 0 1,-1 0 0,0 0-1,1 1 1,-1 0-1,0-1 1,0 1 0,0 0-1,0 0 1,1 1-1,-6 0 1,4 0-3,1 1-1,0 0 1,0 0 0,0 0-1,1 0 1,-1 0 0,0 1-1,1-1 1,0 1 0,-1-1-1,1 1 1,0 0 0,0 0 0,1 0-1,-3 5 1,-3 5 242,1 0 1,1 0-1,0 0 1,-5 23-1,9-33-191,0 0 0,1 1 0,0-1 0,0 1 0,0-1 0,0 1 0,0-1 0,1 0 0,-1 1 0,1-1 0,1 4 0,-1-6-50,0 1-1,0-1 0,0 1 0,0-1 0,0 1 1,0-1-1,0 0 0,0 1 0,1-1 0,-1 0 0,1 0 1,-1 0-1,1 0 0,-1 0 0,1 0 0,-1-1 0,1 1 1,0 0-1,-1-1 0,1 1 0,0-1 0,2 1 1,6-1 5,-1 1 0,1-1 1,-1-1-1,0 0 0,1 0 1,-1-1-1,0 0 0,1 0 1,-1-1-1,0-1 0,-1 1 1,1-1-1,-1-1 0,1 0 1,-1 0-1,-1 0 0,1-1 1,-1 0-1,0-1 1,0 1-1,9-14 0,-5 6 139,0 0 0,0-1 0,-2 0 0,0-1 0,-1 0 0,0-1-1,-1 1 1,-1-2 0,-1 1 0,6-30 0,-9 27-18,0 0 0,-1 0 1,-1-1-1,-4-36 0,3 53-139,0 0 0,0 0 0,0 0 0,0 1 1,0-1-1,-1 0 0,0 1 0,0-1 0,0 1 0,0-1 0,0 1 0,-1 0 0,-4-5 0,4 6 6,1 1-1,-1-1 1,1 1-1,-1 0 1,1 0-1,-1 0 1,0 1-1,1-1 1,-1 1-1,0-1 1,1 1-1,-1 0 1,0 0-1,0 0 1,1 0-1,-1 0 1,0 1-1,0 0 1,1-1-1,-1 1 1,0 0 0,-3 2-1,-7 4-9,0 0-1,1 1 1,1 1 0,-1 0-1,1 0 1,1 1 0,0 1-1,0-1 1,1 2 0,0-1-1,-13 24 1,21-34 11,0 0 0,0 1 0,1-1-1,-1 0 1,0 1 0,0-1 0,1 1 0,-1-1 0,1 1 0,-1-1 0,1 1-1,-1-1 1,1 1 0,0-1 0,0 1 0,0 0 0,0-1 0,0 1 0,0-1-1,0 1 1,1-1 0,-1 1 0,0 0 0,1-1 0,0 0 0,-1 1 0,1-1-1,0 1 1,-1-1 0,1 0 0,0 1 0,0-1 0,0 0 0,0 0 0,1 0 0,-1 0-1,0 0 1,0 0 0,1 0 0,-1 0 0,3 1 0,6 2-9,0-1 1,0-1-1,0 0 1,0 0-1,17 1 1,5 0-333,-18 0 67,0 0 0,0 0 0,0 1 0,0 1 0,0 0 0,-1 1 0,21 13 0,-30-17 264,0 1 0,-1 1 0,1-1-1,-1 0 1,0 1 0,0-1 0,0 1 0,0 0 0,-1 0 0,1 0 0,-1 1 0,0-1 0,-1 0 0,1 1 0,-1-1 0,0 1 0,0 0-1,0-1 1,0 1 0,-1 0 0,0-1 0,0 1 0,0 0 0,-1-1 0,0 1 0,0 0 0,-1 5 0,-4 6 7,5-14-95,0 1 0,-1 0 0,1 0 0,0 0 0,1 0 0,-1 0 0,0 0 0,1 0 0,0 0 0,0 0 0,0 0 0,0 4-1,19-16-4809,-11 2 2699,0 0-1,0-1 0,-1 1 0,6-10 0,11-17-6627</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0:54.375"/>
    </inkml:context>
    <inkml:brush xml:id="br0">
      <inkml:brushProperty name="width" value="0.025" units="cm"/>
      <inkml:brushProperty name="height" value="0.025" units="cm"/>
    </inkml:brush>
  </inkml:definitions>
  <inkml:trace contextRef="#ctx0" brushRef="#br0">235 161 8360,'12'-47'3435,"8"-25"2597,-1 30 981,-26 94-4131,-5-5-2391,2 1-1,2 0 1,2 0-1,3 1 1,1-1-1,3 1 0,8 59 1,-10-83-2070,1-24 1473,0-1-1,-1 1 0,1-1 1,0 0-1,0 1 0,-1-1 1,1 1-1,0-1 0,-1 0 0,1 1 1,0-1-1,-1 0 0,1 0 1,-1 1-1,1-1 0,0 0 1,-1 0-1,1 0 0,-1 1 0,1-1 1,-1 0-1,1 0 0,-1 0 1,1 0-1,0 0 0,-1 0 1,1 0-1,-2 0 0,-1-1-233,-1 0 0,1 0 0,-1-1 1,1 1-1,-1-1 0,1 0 0,0 0 0,0 0 0,-5-5 0,-18-15 301,-33-37 0,38 35 1666,1 0 1,1-2 0,-22-42 0,30 37-864,11 30-728,0 1-1,0-1 0,0 0 1,0 0-1,0 0 1,1 1-1,-1-1 1,0 0-1,0 1 0,1-1 1,-1 0-1,0 1 1,1-1-1,-1 0 1,0 1-1,1-1 0,-1 0 1,1 1-1,-1-1 1,1 1-1,0-1 1,-1 1-1,2-1 0,3-1 90,-1 1 0,1 0 0,0 0 0,0 0-1,0 0 1,1 1 0,-1 0 0,8 0-1,-4 1-101,174 8-393,8 0-3808,-97-9-6392</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2:50.725"/>
    </inkml:context>
    <inkml:brush xml:id="br0">
      <inkml:brushProperty name="width" value="0.025" units="cm"/>
      <inkml:brushProperty name="height" value="0.025" units="cm"/>
    </inkml:brush>
  </inkml:definitions>
  <inkml:trace contextRef="#ctx0" brushRef="#br0">1430 1021 8680,'0'0'14654,"-3"-3"-13618,-5-3-371,-1 0 1,0 1 0,0 0 0,0 1-1,-17-6 1,-39-20 1271,32 10-1188,-47-19 1,-14-8-675,70 31 35,1-2-1,0 0 0,2-1 0,-24-27 0,18 18 64,-45-36 0,52 49-173,-134-96 0,127 95 0,0 0 0,-1 2 0,-60-21 0,7 12 0,51 16 0,0-1 0,1-1 0,0-2 0,0-1 0,-36-21 0,51 22 0,1-1 0,1 0 0,0-1 0,1 0 0,0-1 0,1 0 0,1-1 0,-9-16 0,4 6 0,-32-41 0,40 59-29,3 4-153,-1 0 0,1 0-1,0 0 1,0-1 0,1 1 0,-1-1-1,1 0 1,0 0 0,0 0 0,0 0 0,0 0-1,1-1 1,0 1 0,0 0 0,0-1-1,0 1 1,1-1 0,-1-8 0,1 13-78,0-1 0,0 1 0,1-1 0,-1 1 0,0-1 0,0 1 0,0-1 0,0 1 0,0 0 0,1-1 0,-1 1 0,0-1 0,0 1 1,1 0-1,-1-1 0,0 1 0,1 0 0,-1-1 0,0 1 0,1 0 0,-1-1 0,1 1 0,-1 0 0,0 0 0,1-1 0,-1 1 0,1 0 0,-1 0 0,1 0 0,-1 0 1,1 0-1,-1 0 0,1 0 0,-1 0 0,1 0 0,-1 0 0,0 0 0,1 0 0,-1 0 0,1 0 0,-1 0 0,1 0 0,-1 0 0,1 1 0,-1-1 0,1 0 0,0 1-206,1-1-1,-1 1 1,0-1-1,0 1 1,0 0-1,0-1 1,0 1-1,0 0 1,-1 0-1,1 0 1,0-1-1,0 1 1,0 0-1,-1 0 1,1 0-1,-1 0 0,1 1 1,0 0-1,0 38-2448,-17 18 4660,12-46-2173,1 0 0,0 0 0,-3 22 0,5-21-2354</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2:51.096"/>
    </inkml:context>
    <inkml:brush xml:id="br0">
      <inkml:brushProperty name="width" value="0.025" units="cm"/>
      <inkml:brushProperty name="height" value="0.025" units="cm"/>
    </inkml:brush>
  </inkml:definitions>
  <inkml:trace contextRef="#ctx0" brushRef="#br0">108 483 9545,'0'0'19966,"-6"-12"-19443,-11-34 133,2 0 1,-16-93 0,18 80-499,5 23 44,1 0-1,-4-67 1,12 103-204,-1-1 1,1 1-1,-1 0 0,0-1 0,1 1 1,-1-1-1,1 1 0,-1 0 1,1-1-1,-1 1 0,1 0 0,-1 0 1,1-1-1,0 1 0,-1 0 1,1 0-1,-1 0 0,1 0 0,0 0 1,-1 0-1,1 0 0,-1 0 1,1 0-1,0 0 0,-1 0 1,1 0-1,-1 0 0,1 0 0,0 1 1,-1-1-1,1 0 0,-1 0 1,1 1-1,-1-1 0,1 0 0,-1 1 1,1-1-1,0 1 0,25 11-80,3 7-8,2-1 1,0-2 0,1-1 0,45 14 0,-54-23-802,0 0 1,39 3-1,-41-7-743,0-1 1,1-1-1,27-5 1,12-9-5830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11.450"/>
    </inkml:context>
    <inkml:brush xml:id="br0">
      <inkml:brushProperty name="width" value="0.025" units="cm"/>
      <inkml:brushProperty name="height" value="0.025" units="cm"/>
    </inkml:brush>
  </inkml:definitions>
  <inkml:trace contextRef="#ctx0" brushRef="#br0">50 1 11243,'0'0'7564,"-9"-1"-6160,7 1-1345,-28 3 1224,22 7-272,16 11 111,82 93 3260,64 46-2918,-82-87-1251,-27-28 106,1-2 0,2-2 0,2-2 0,2-3-1,1-2 1,70 34 0,-72-44-227,-16-9 52,-2 1 1,49 33-1,-74-44-128,0 1 1,-1 0 0,1 0-1,-1 0 1,-1 1-1,0 1 1,0-1-1,0 1 1,-1 0 0,0 0-1,0 0 1,-1 1-1,0-1 1,-1 1-1,3 10 1,-6-18-37,1-1 0,-1 0 0,0 0 0,0 0 0,0 1 0,0-1 0,0 0 0,0 0 0,0 0 0,0 1 0,0-1 0,0 0 0,0 0 0,0 1 0,0-1 0,0 0 0,0 0 0,0 0 0,0 1 0,0-1 0,0 0 0,0 0 0,0 1 0,0-1 0,0 0 0,0 0 0,0 0 0,0 1 0,0-1 0,-1 0 0,1 0 0,0 0 0,0 0 0,0 1 0,0-1 0,-1 0 0,1 0 0,0 0 0,0 0 0,0 0 0,-1 1 0,1-1 0,0 0 0,-12-6-2172,-17-19-3445,24 20 4086,-10-5-4183,-1 4-3224</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8:11.809"/>
    </inkml:context>
    <inkml:brush xml:id="br0">
      <inkml:brushProperty name="width" value="0.025" units="cm"/>
      <inkml:brushProperty name="height" value="0.025" units="cm"/>
    </inkml:brush>
  </inkml:definitions>
  <inkml:trace contextRef="#ctx0" brushRef="#br0">1 289 9801,'0'0'8568,"9"5"-7174,96 37 2176,37 15-670,-124-47-2587,-8-4-68,0 0-1,0-1 1,1 0 0,0-1 0,-1 0 0,1-1 0,1 0 0,-1 0-1,0-1 1,1-1 0,19 1 0,-29-3-185,0 0-1,0 0 1,-1-1 0,1 1-1,0 0 1,0 0-1,-1-1 1,1 1 0,-1-1-1,1 0 1,-1 1 0,0-1-1,0 0 1,0 0 0,1 0-1,-2 0 1,1 0 0,0 0-1,0 0 1,-1 0 0,1 0-1,-1 0 1,0 0 0,1 0-1,-1-1 1,0 1 0,0 0-1,0 0 1,-1-3 0,1-7 238,-1 1 1,0-1 0,-1 0-1,-3-13 1,-8-14-468,-26-50-1,25 59-643,1 0-1,1-1 1,-8-35-1,15 33-6259</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39:36.545"/>
    </inkml:context>
    <inkml:brush xml:id="br0">
      <inkml:brushProperty name="width" value="0.025" units="cm"/>
      <inkml:brushProperty name="height" value="0.025" units="cm"/>
    </inkml:brush>
  </inkml:definitions>
  <inkml:trace contextRef="#ctx0" brushRef="#br0">1943 184 10922,'0'-11'1981,"0"11"-1965,1-5 216,-1 0 0,0 0 0,0 0 0,0 0 0,-1 0 0,0 0 1,0 0-1,0 0 0,-1 0 0,1 0 0,-1 0 0,0 1 0,0-1 0,-1 1 0,1 0 1,-1 0-1,0-1 0,0 2 0,-1-1 0,1 0 0,-1 1 0,-7-6 0,-7-1 227,0 1 0,-1 1 0,1 1 0,-2 0 0,1 1 0,-1 1 0,0 1 0,-36-2 0,-170 5 164,189 2-572,-42 4 80,0 4 0,1 3 0,0 4 0,-76 25 0,51-6 389,1 4 0,-134 73 0,192-88-291,1 1 0,2 3 1,1 2-1,1 1 0,1 2 0,-42 47 0,59-55-160,1 0 0,2 2-1,0 0 1,1 1 0,2 0-1,1 1 1,2 1 0,0 0-1,2 1 1,-10 56 0,14-46-65,2 0 0,2 1 0,1-1 1,3 1-1,1-1 0,2 0 0,2 0 0,2 0 1,1-1-1,2 0 0,2-1 0,2-1 0,31 57 1,-18-41-45,2-2-1,2-1 1,3-2 0,81 88 0,-100-120 22,0-1-1,1-1 0,0-1 0,2-1 0,-1 0 0,2-2 0,-1 0 1,2-1-1,-1-1 0,1-1 0,1-1 0,-1-1 0,1-1 0,0-1 1,45 2-1,-33-8 65,-1-1 0,0-2 0,0-1 1,0-2-1,-1-1 0,0-1 1,-1-2-1,32-17 0,35-22 125,103-72 0,-14-2 208,-5-7 0,273-260 0,-420 356-213,-1-1 0,-2-2 0,-2-1 0,48-82 0,-67 99-82,-1 0 0,0-1 0,-2 0-1,-1-1 1,-1 0 0,-1 0 0,-1 0 0,-2-1 0,0 1 0,-2-1-1,-2-37 1,0 53-38,-1-1 0,0 1 0,0-1-1,-1 1 1,0 0 0,-1 0 0,0 0 0,-1 1-1,0-1 1,-1 1 0,1 0 0,-14-14 0,7 10 6,-1 1 0,0 0 0,-1 1 0,0 1 0,-1 0 0,0 1 0,-18-8 0,-13-2-13,-1 2 0,0 2 0,-1 2 0,-78-11 0,0 8-25,0 6 0,-223 11 0,173 13 69,-245 52 0,323-46-81,1 4 1,-108 42-1,179-57-9,0 2 0,1 2 0,1 0 0,0 1 0,1 1 0,0 1-1,2 2 1,0 0 0,0 1 0,2 1 0,1 0 0,-29 42 0,36-41-106,0 1 0,2 0 1,0 1-1,1 0 1,2 0-1,0 0 1,2 1-1,0 0 1,2 0-1,0 0 0,2 0 1,0 0-1,2 1 1,1-1-1,1-1 1,10 38-1,-7-41-324,0 0 0,1 0-1,0-1 1,2 0 0,0-1 0,2 0 0,0-1-1,20 23 1,-20-27-217,0-1-1,1-1 0,0 0 1,1-1-1,0-1 1,0 0-1,1-1 0,0 0 1,1-1-1,0-1 0,18 5 1,0-4-3032,50 5 0</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0:15.845"/>
    </inkml:context>
    <inkml:brush xml:id="br0">
      <inkml:brushProperty name="width" value="0.025" units="cm"/>
      <inkml:brushProperty name="height" value="0.025" units="cm"/>
    </inkml:brush>
  </inkml:definitions>
  <inkml:trace contextRef="#ctx0" brushRef="#br0">6 325 8520,'-3'-22'1705,"2"17"-1124,0-1 0,1 1 0,-1 0 0,1 0 0,1 0 0,0-10 0,0 13-529,-1 1 0,1 0 0,-1 0 0,1-1 1,0 1-1,-1 0 0,1 0 0,0 0 0,0 0 1,0 0-1,0 0 0,0 0 0,0 0 0,0 0 0,0 1 1,0-1-1,1 0 0,-1 1 0,0-1 0,0 1 1,1-1-1,-1 1 0,0-1 0,1 1 0,-1 0 1,0 0-1,1 0 0,-1 0 0,1 0 0,-1 0 1,2 0-1,10 1-45,0 1 0,0 0 0,0 0 0,17 7 0,-16-5 7,0-1 0,0 0 0,28 3 0,32-9 223,0-2 1,-1-4 0,91-22-1,-143 27-50,119-17 720,0 7 1,180 4 0,-71 4-754,1989-22 172,-1179 6 293,739-10 5,-369 14-549,527-38 438,-1564 48-294,-365 15-644,-26-7 321,-1 1 1,1-1-1,-1 0 0,1 1 0,-1-1 0,0 0 1,1 1-1,-1-1 0,0 1 0,1-1 1,-1 0-1,0 1 0,1-1 0,-1 1 1,0-1-1,0 1 0,0-1 0,1 1 1,-1-1-1,0 1 0,0-1 0,0 1 1,0 0-1,0-1 0,0 1 0,0-1 1,0 1-1,0-1 0,0 1 0,0-1 1,0 1-1,-1-1 0,1 1 0,0-1 1,0 1-1,-1-1 0,1 1 0,0-1 1,0 1-1,-1-1 0,1 0 0,0 1 1,-1-1-1,1 1 0,-1-1 0,0 1 1,-9 2-4996</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9.861"/>
    </inkml:context>
    <inkml:brush xml:id="br0">
      <inkml:brushProperty name="width" value="0.025" units="cm"/>
      <inkml:brushProperty name="height" value="0.025" units="cm"/>
    </inkml:brush>
  </inkml:definitions>
  <inkml:trace contextRef="#ctx0" brushRef="#br0">24 145 14318,'0'0'10105,"2"-9"-9288,4-24-118,-13 121 3743,6-82-4331,-9 51 730,-4 101 0,14-158-836,0-1 0,0 1 0,0 0-1,0 0 1,0 0 0,0 0 0,0 0-1,0-1 1,1 1 0,-1 0 0,0 0-1,0 0 1,0 0 0,0 0 0,0-1-1,0 1 1,0 0 0,0 0 0,0 0-1,0 0 1,0 0 0,1 0 0,-1-1-1,0 1 1,0 0 0,0 0 0,0 0-1,0 0 1,0 0 0,1 0 0,-1 0-1,0 0 1,0 0 0,0 0 0,0 0-1,0 0 1,1 0 0,-1 0 0,0 0-1,0 0 1,0 0 0,0 0 0,1 0-1,-1 0 1,0 0 0,0 0 0,0 0-1,0 0 1,0 0 0,1 0 0,-1 0-1,0 0 1,0 0 0,0 0 0,0 1-1,0-1 1,0 0 0,0 0 0,1 0-1,-1 0 1,0 0 0,0 0 0,0 0-1,0 1 1,0-1 0,0 0 0,0 0-1,0 0 1,0 1 0,9-13 255,-3-5-260,0 0 0,-1-1 0,0 1 0,-1-1 0,-2 0 0,2-21 0,-1-95 0,-4 113 0,1 33 0,0-4 0,0 0 0,0 1 0,0-1 0,1 0 0,1 0 0,2 11 0,-3-17 0,0-1 0,0 1 0,-1-1 0,1 1 0,0-1 0,0 1 0,0-1 0,1 0 0,-1 0 0,0 0 0,0 1 0,1-1 0,-1 0 0,1-1 0,-1 1 0,1 0 0,-1 0 0,1-1 0,-1 1 0,1-1 0,0 1 0,-1-1 0,1 1 0,0-1 0,-1 0 0,1 0 0,0 0 0,-1 0 0,1 0 0,0-1 0,-1 1 0,1 0 0,0-1 0,-1 1 0,1-1 0,-1 1 0,1-1 0,1-1 0,6-2 0,0-1 0,0 0 0,-1 0 0,0 0 0,0-1 0,-1-1 0,1 1 0,-1-1 0,-1 0 0,1-1 0,6-10 0,-1 0 0,0-1 0,-1 0 0,17-40 0,-24 167 0,-6-52 0,1-33 0,0 1 0,1 0 0,6 34 0,-6-56 0,1 0 0,0 0 0,0 0 0,0 1 0,0-1 0,0 0 0,1-1 0,-1 1 0,0 0 0,1 0 0,-1 0 0,1-1 0,0 1 0,0-1 0,0 0 0,-1 1 0,1-1 0,1 0 0,-1 0 0,0 0 0,0 0 0,0 0 0,0-1 0,1 1 0,-1-1 0,0 1 0,0-1 0,1 0 0,3 0 0,-1 4-2432,-3 6-6035,-3-8 6212,1 4-5635</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30.327"/>
    </inkml:context>
    <inkml:brush xml:id="br0">
      <inkml:brushProperty name="width" value="0.025" units="cm"/>
      <inkml:brushProperty name="height" value="0.025" units="cm"/>
    </inkml:brush>
  </inkml:definitions>
  <inkml:trace contextRef="#ctx0" brushRef="#br0">7 1 20083,'0'0'12150,"-2"9"-11707,-2 33-352,4-41-91,0 1 0,0 0 0,1 0 0,-1 0 0,1 0 0,0 0 0,-1-1 0,1 1 0,0 0 0,0-1 0,0 1 0,0 0 0,1-1 0,-1 1 0,0-1 0,1 0 0,-1 1 0,0-1 0,1 0 0,0 0 0,-1 0 0,1 0 0,0 0 0,-1 0 0,1-1 0,0 1 0,0 0 0,0-1 0,0 0 0,0 1 0,-1-1 0,1 0 0,0 0 0,0 0 0,2 0 0,7 0 0,0 0 0,-1-1 0,1 0 0,17-3 0,21-14 0,-42 15 0,0 0 0,0 0 0,0 0 0,1 1 0,-1 0 0,1 0 0,-1 1 0,1 0 0,0 1 0,0-1 0,13 2 0,-19 1 0,0-1 0,1 0 0,-1 1 0,0-1 0,0 1 0,0 0 0,0 0 0,0 0 0,0 0 0,-1 0 0,1 0 0,0 0 0,-1 0 0,0 1 0,0-1 0,0 1 0,0-1 0,0 1 0,0-1 0,0 1 0,-1 0 0,1-1 0,-1 1 0,0 0 0,0 2 0,1-1 0,-1 1 0,1-1 0,0 0 0,1 0 0,-1 0 0,1 0 0,-1 0 0,4 5 0,-3-8 2,0 0-1,0 0 1,-1 0-1,1 0 1,0 0-1,0 0 1,0-1-1,0 1 1,0 0-1,0-1 1,0 0-1,1 0 1,-1 1-1,0-1 1,0 0-1,0-1 1,0 1-1,0 0 1,0-1 0,0 1-1,0-1 1,0 1-1,0-1 1,0 0-1,0 0 1,0 0-1,2-2 1,50-29-600,-52 30 199,16-14-3636,-12 2-4295,-6 3-676</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30.668"/>
    </inkml:context>
    <inkml:brush xml:id="br0">
      <inkml:brushProperty name="width" value="0.025" units="cm"/>
      <inkml:brushProperty name="height" value="0.025" units="cm"/>
    </inkml:brush>
  </inkml:definitions>
  <inkml:trace contextRef="#ctx0" brushRef="#br0">1 0 18898,'0'0'12300,"21"9"-23543,-8-4 1217</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31.011"/>
    </inkml:context>
    <inkml:brush xml:id="br0">
      <inkml:brushProperty name="width" value="0.025" units="cm"/>
      <inkml:brushProperty name="height" value="0.025" units="cm"/>
    </inkml:brush>
  </inkml:definitions>
  <inkml:trace contextRef="#ctx0" brushRef="#br0">134 217 16688,'0'0'7367,"0"-9"-4111,-1 5-2966,1 0-1,-1 1 0,1-1 1,-1 1-1,0-1 0,0 0 1,-1 1-1,-2-7 0,3 9-240,0 0-1,0 0 1,0 0-1,-1 0 1,1 0 0,0 0-1,0 0 1,0 0-1,-1 1 1,1-1-1,0 0 1,-1 1-1,1-1 1,-1 1-1,1-1 1,-1 1-1,1 0 1,-1 0-1,1 0 1,-1-1 0,1 1-1,-1 1 1,1-1-1,-1 0 1,1 0-1,-1 1 1,1-1-1,0 0 1,-1 1-1,1-1 1,-1 1-1,1 0 1,0 0-1,-2 1 1,-3 1-15,1 0 1,0 1-1,0-1 1,0 1-1,1 1 1,-1-1-1,1 1 0,0-1 1,0 1-1,1 0 1,-1 1-1,1-1 1,0 1-1,1-1 0,-1 1 1,1 0-1,0 0 1,1 0-1,-2 10 1,3-15-28,0 1 0,0-1 0,0 0 0,1 0 0,-1 0 0,0 0 0,1 0 0,-1 0 0,1 0 0,-1 0 0,1 0 0,0 0 0,-1 0 0,1 0 0,0 0 0,0 0 0,0-1 0,0 1 0,-1 0 0,1 0 0,0-1 0,0 1 0,0-1 0,0 1 0,0-1 0,1 1 0,-1-1 0,0 0 1,0 1-1,0-1 0,0 0 0,0 0 0,1 0 0,-1 0 0,0 0 0,2 0 0,4 0 27,0 0 0,0-1 0,0 0 0,0 0 0,8-2 0,0-3-34,-1 0 0,0-1 0,0-1 0,-1 0 0,0 0 0,0-1 0,-1-1 0,0 0 0,-1-1 0,0 0 0,0-1 0,-2 0 0,1-1 0,-2 0 0,0 0 0,0-1 0,-1 1 0,-1-2 0,0 1 0,-1-1 0,0 0 0,4-31 0,-20 58 0,-3 12 0,7-7-16,0 0 0,0 1 0,2-1 0,0 1 0,1 1 0,1-1 0,1 0 0,0 25 0,2-41-139,0 0 0,0 0 1,0 0-1,0 0 0,1 1 0,-1-1 1,1 0-1,-1 0 0,1 0 0,0 0 1,0 0-1,0 0 0,0 0 0,0-1 1,1 1-1,-1 0 0,0 0 0,3 1 1,-2-1-607,1 0 1,0-1-1,-1 0 1,1 0-1,0 0 1,-1 0 0,1 0-1,0 0 1,0-1-1,0 1 1,0-1 0,0 0-1,4 0 1,13 0-8412</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31.367"/>
    </inkml:context>
    <inkml:brush xml:id="br0">
      <inkml:brushProperty name="width" value="0.025" units="cm"/>
      <inkml:brushProperty name="height" value="0.025" units="cm"/>
    </inkml:brush>
  </inkml:definitions>
  <inkml:trace contextRef="#ctx0" brushRef="#br0">0 5 7399,'0'0'23387,"4"11"-21710,-2-1-1555,17 45 125,-18-52-272,-1-1-1,2 0 0,-1 0 0,0 0 0,0 0 0,1 0 0,-1 0 1,1 0-1,-1 0 0,1-1 0,0 1 0,0-1 0,0 1 0,0-1 1,0 0-1,0 1 0,0-1 0,0 0 0,0-1 0,1 1 0,-1 0 1,0-1-1,5 2 0,-3-3-57,0 1 1,0 0-1,0-1 0,-1 0 1,1 0-1,0 0 0,-1 0 1,1-1-1,0 0 0,-1 1 1,0-1-1,1 0 0,-1-1 1,0 1-1,0 0 0,0-1 1,0 0-1,3-5 0,3-4 77,0 0 0,-2-1-1,11-20 1,-13 22 11,-22 73-742,7 1-2471,8-50-598,2 3-6380</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2.893"/>
    </inkml:context>
    <inkml:brush xml:id="br0">
      <inkml:brushProperty name="width" value="0.025" units="cm"/>
      <inkml:brushProperty name="height" value="0.025" units="cm"/>
    </inkml:brush>
  </inkml:definitions>
  <inkml:trace contextRef="#ctx0" brushRef="#br0">53 1 21300,'0'0'1826,"-51"9"-1762,50-2-577,1 2-1601,0-2-2786</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3.908"/>
    </inkml:context>
    <inkml:brush xml:id="br0">
      <inkml:brushProperty name="width" value="0.025" units="cm"/>
      <inkml:brushProperty name="height" value="0.025" units="cm"/>
    </inkml:brush>
  </inkml:definitions>
  <inkml:trace contextRef="#ctx0" brushRef="#br0">1 647 15919,'0'0'5824,"14"-6"-4212,16-8-832,-1-2-1,0-1 0,41-33 1,91-82 138,-90 72-720,23-16-77,-28 24-187,-2-2 1,79-87 0,-124 113-1385,-23 27-1983,-12 12-167,-5 5-633,-7 3-1052</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4.267"/>
    </inkml:context>
    <inkml:brush xml:id="br0">
      <inkml:brushProperty name="width" value="0.025" units="cm"/>
      <inkml:brushProperty name="height" value="0.025" units="cm"/>
    </inkml:brush>
  </inkml:definitions>
  <inkml:trace contextRef="#ctx0" brushRef="#br0">519 1 8552,'0'0'5435,"-10"1"-2547,4-1-2547,0 1 0,0 0 0,1 0 0,-1 0 0,0 1 0,0 0 0,1 0 0,-1 0 0,1 1 0,-1 0 0,1 0 0,0 0-1,0 0 1,0 1 0,-5 6 0,-141 179 1918,58-65-1315,46-68-379,-58 79 621,102-131-1177,1-1-1,0 1 1,0 0-1,0 0 1,0 0-1,0 0 1,1 0-1,0 0 1,0 0-1,-1 7 1,2-10-13,0 0-1,0 1 1,1-1 0,-1 0 0,0 1 0,1-1 0,-1 0-1,0 0 1,1 1 0,0-1 0,-1 0 0,1 0-1,0 0 1,-1 0 0,1 1 0,0-1 0,0 0-1,0-1 1,0 1 0,0 0 0,0 0 0,0 0-1,0 0 1,0-1 0,1 1 0,-1-1 0,0 1-1,0-1 1,1 1 0,-1-1 0,0 0 0,1 1-1,-1-1 1,3 0 0,15 2 53,1-1 0,0-1 0,0 0 0,0-2-1,0 0 1,-1-1 0,28-8 0,134-52-1176,-114 37-1036,7-2-3383,-7 1-4688</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5.108"/>
    </inkml:context>
    <inkml:brush xml:id="br0">
      <inkml:brushProperty name="width" value="0.025" units="cm"/>
      <inkml:brushProperty name="height" value="0.025" units="cm"/>
    </inkml:brush>
  </inkml:definitions>
  <inkml:trace contextRef="#ctx0" brushRef="#br0">0 489 18385,'0'0'3454,"11"-14"-1911,175-196 1833,-116 138-2950,82-109 0,-152 180-416,1 0 0,-1 1-1,0-1 1,0 1 0,0-1 0,1 1-1,-1-1 1,0 1 0,1-1-1,-1 1 1,0-1 0,1 1 0,-1-1-1,1 1 1,-1 0 0,0-1 0,1 1-1,-1 0 1,1-1 0,-1 1-1,1 0 1,0-1 0,-1 1 0,1 0-1,-1 0 1,1 0 0,-1 0 0,1 0-1,0 0 1,-1 0 0,1-1-1,0 2 1,1 18 95,-11 35-45,-32 79 131,-16 69 312,54-161-65,8-22-1506,-5-19 893,0 1 1,1-1-1,-1 0 0,0 1 1,1-1-1,-1 0 1,1 1-1,-1-1 0,1 0 1,-1 0-1,0 1 0,1-1 1,-1 0-1,1 0 1,-1 0-1,1 1 0,-1-1 1,1 0-1,-1 0 1,1 0-1,0 0 0,-1 0 1,1 0-1,-1 0 1,1 0-1,-1 0 0,1-1 1,-1 1-1,1 0 0,0 0 1,-4-13-7364,-12 2 305</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5.453"/>
    </inkml:context>
    <inkml:brush xml:id="br0">
      <inkml:brushProperty name="width" value="0.025" units="cm"/>
      <inkml:brushProperty name="height" value="0.025" units="cm"/>
    </inkml:brush>
  </inkml:definitions>
  <inkml:trace contextRef="#ctx0" brushRef="#br0">0 99 11179,'0'0'13805,"63"-41"-13101,-18 33-447,6-1-225,6-1-641,-1-4-2626,-8-2-4228</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5.794"/>
    </inkml:context>
    <inkml:brush xml:id="br0">
      <inkml:brushProperty name="width" value="0.025" units="cm"/>
      <inkml:brushProperty name="height" value="0.025" units="cm"/>
    </inkml:brush>
  </inkml:definitions>
  <inkml:trace contextRef="#ctx0" brushRef="#br0">32 1 18161,'0'0'6129,"1"13"-4555,-1 56 282,-9 75-1,10-109-1771,-1-34-82,1 0 0,-1-1 0,0 1 1,0 0-1,1 0 0,-1-1 0,1 1 1,-1 0-1,1 0 0,-1-1 0,1 1 0,-1-1 1,1 1-1,-1 0 0,1-1 0,0 1 1,-1-1-1,1 1 0,0-1 0,0 0 1,1 1-1,1-1-9,1 0 0,-1 0-1,0 0 1,1-1 0,-1 0 0,0 1 0,0-1 0,1 0 0,-1-1 0,0 1 0,0-1 0,0 1 0,0-1-1,5-4 1,0 1-120,0-1-67,0 0 1,0 1-1,1 0 0,-1 1 0,1 0 0,0 0 0,0 0 0,1 2 0,-1-1 0,0 1 0,1 0 0,18 0 0,-27 2 153,1 0 0,-1 0 0,1 1-1,-1-1 1,1 0 0,-1 1 0,0-1-1,1 1 1,-1 0 0,0-1 0,0 1-1,1 0 1,-1 0 0,0 0 0,0 0-1,0 0 1,0 0 0,0 0-1,0 0 1,0 0 0,-1 1 0,1-1-1,1 3 1,-1-1 37,0 1-1,0 0 0,0 0 1,0 0-1,-1-1 1,0 1-1,0 0 0,0 0 1,0 5-1,-1-3 186,0 1-1,0 0 1,-1-1 0,0 1-1,0-1 1,0 0-1,-1 1 1,0-1 0,0 0-1,-6 8 1,2-7 23,-1-1 0,0 0 0,0 0 0,0-1 0,0 0 0,-1-1 0,0 0 0,0 0 0,0-1 0,0 0 0,-1 0 0,-13 1 0,19-3-133,0 0 0,0-1 1,0 0-1,0 1 0,0-1 1,0-1-1,-1 1 0,1 0 1,0-1-1,0 0 0,0 0 1,0 0-1,0-1 0,0 1 1,1-1-1,-1 0 0,0 0 1,1 0-1,-1-1 0,1 1 1,0-1-1,0 0 0,0 0 1,0 0-1,0 0 0,1 0 1,-1-1-1,1 1 0,0-1 1,-3-6-1,5 10-169,0-1 0,0 1 0,-1-1 0,1 1 0,0-1 0,0 1 0,0-1 0,0 1 0,-1-1 1,1 1-1,0-1 0,0 1 0,0-1 0,0 1 0,0-1 0,0 1 0,0-1 0,1 1 0,-1-1 0,0 0 0,0 1 0,0-1 0,0 1 0,1-1 0,-1 1 0,0 0 0,1-1 0,-1 1 1,0-1-1,1 1 0,-1-1 0,0 1 0,1 0 0,-1-1 0,1 1 0,-1 0 0,1 0 0,-1-1 0,1 1 0,-1 0 0,1 0 0,-1-1 0,1 1 0,-1 0 0,1 0 0,30 0-8442,-19 0 5363,17 0-5071</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6.166"/>
    </inkml:context>
    <inkml:brush xml:id="br0">
      <inkml:brushProperty name="width" value="0.025" units="cm"/>
      <inkml:brushProperty name="height" value="0.025" units="cm"/>
    </inkml:brush>
  </inkml:definitions>
  <inkml:trace contextRef="#ctx0" brushRef="#br0">0 76 16239,'0'0'5712,"5"9"-4265,-2-6-1285,-2 0-75,0-1 0,0 1 0,1-1 0,0 0 0,-1 1 1,1-1-1,0 0 0,0 0 0,0 0 0,0 0 0,0-1 0,1 1 0,-1-1 1,1 1-1,-1-1 0,1 0 0,-1 0 0,1 0 0,-1 0 0,1 0 1,0-1-1,0 1 0,5 0 0,12-1 206,0 0 0,0-1 0,35-7-1,-49 6-239,0 1 0,0-1-1,0 0 1,0-1-1,-1 1 1,1-1 0,-1 0-1,0-1 1,1 1 0,-1-1-1,-1 0 1,1 0-1,-1-1 1,1 1 0,-1-1-1,4-7 1,-7 11-26,0 0 1,0 0-1,0 0 1,0 0-1,0 0 0,-1 0 1,1-1-1,-1 1 1,1 0-1,0 0 0,-1 0 1,0-1-1,1 1 1,-1 0-1,0-1 0,0 1 1,0 0-1,0 0 1,0-1-1,0 1 0,0 0 1,0-1-1,0 1 1,-1 0-1,1-1 1,0 1-1,-1 0 0,1 0 1,-1 0-1,1-1 1,-1 1-1,0 0 0,0 0 1,1 0-1,-1 0 1,0 0-1,0 0 0,0 0 1,0 0-1,0 1 1,0-1-1,0 0 1,-3-1-1,1 2-10,0-1-1,0 0 1,0 1-1,0-1 1,0 1 0,0 0-1,0 0 1,0 0-1,0 0 1,0 1 0,-1 0-1,1-1 1,1 1-1,-1 0 1,0 0 0,0 0-1,0 1 1,-4 2-1,-6 5 197,1 1 0,0 0-1,1 0 1,0 1 0,0 1 0,1 0-1,1 0 1,0 1 0,1 1-1,0-1 1,1 1 0,-9 26 0,15-39-206,1 0 0,0 1 0,0 0 1,-1-1-1,1 1 0,0-1 0,0 1 1,0-1-1,1 1 0,-1-1 0,0 1 1,1-1-1,-1 1 0,1-1 0,-1 1 1,1-1-1,-1 0 0,1 1 0,0-1 1,0 0-1,0 0 0,0 1 0,0-1 1,0 0-1,0 0 0,1 1 0,2 0-61,-1 0-1,1 0 0,-1-1 0,1 1 0,0-1 0,-1 0 1,1 0-1,0 0 0,0-1 0,5 1 0,7-1-908,0 0 1,0-1-1,0-1 0,20-4 1,10-10-5941,-1-6-6219</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6.728"/>
    </inkml:context>
    <inkml:brush xml:id="br0">
      <inkml:brushProperty name="width" value="0.025" units="cm"/>
      <inkml:brushProperty name="height" value="0.025" units="cm"/>
    </inkml:brush>
  </inkml:definitions>
  <inkml:trace contextRef="#ctx0" brushRef="#br0">124 2 17328,'0'0'5878,"-9"0"-5398,8-1-465,-2 1 25,0 0 0,0-1-1,0 1 1,-1 1 0,1-1 0,0 0-1,0 1 1,0-1 0,0 1 0,0 0-1,0 0 1,0 0 0,0 0 0,0 1-1,0-1 1,1 1 0,-1 0 0,0 0-1,1 0 1,0 0 0,-1 0 0,-1 3-1,-1 1 258,0 0 0,0 0 0,1 0 0,0 1 0,1-1 0,-1 1 0,1 0 0,1 0 0,-1 0 0,1 0 0,0 1 0,1-1 0,0 1 0,0-1 0,0 9-1,2-15-284,0 0-1,-1 1 0,1-1 0,0 0 0,0 0 1,0 1-1,0-1 0,0 0 0,1 0 0,-1 0 1,0-1-1,0 1 0,1 0 0,-1 0 0,0-1 1,1 1-1,-1-1 0,1 1 0,-1-1 0,1 1 1,-1-1-1,1 0 0,-1 0 0,1 0 0,-1 0 0,1 0 1,-1 0-1,1 0 0,1-1 0,49-7 81,-41 4-103,-1 0 0,0-1 1,0-1-1,-1 1 0,0-1 0,0-1 1,0 0-1,-1 0 0,0-1 1,0 0-1,-1 0 0,0-1 1,0 0-1,-1 0 0,0 0 1,-1-1-1,0 0 0,4-12 1,-18 43 90,5-14-22,0 0 1,1 0 0,0 0 0,0 1-1,1-1 1,0 1 0,0 0-1,1-1 1,0 1 0,0 10 0,2-17-40,-1 0 0,1 0 0,0 0 1,-1 0-1,1 0 0,0 0 0,0-1 1,0 1-1,0 0 0,-1-1 0,1 1 1,0 0-1,0-1 0,1 0 0,-1 1 1,0-1-1,0 1 0,0-1 0,0 0 1,0 0-1,0 0 0,0 1 0,0-1 1,1 0-1,-1 0 0,0-1 0,2 1 0,35-4 617,-28-1-576,1 1 0,-1-1 1,0 0-1,-1-1 0,1-1 0,-1 1 0,-1-1 0,1-1 0,-1 0 1,0 0-1,-1 0 0,0-1 0,0 0 0,7-15 0,-19 36-86,0 0 0,0 1 0,1-1 0,1 1 0,0-1 0,1 1 0,-1 19 0,3-32 32,0 1-1,0-1 1,0 1-1,1 0 1,-1-1 0,0 1-1,1-1 1,-1 1-1,0-1 1,1 1 0,-1-1-1,1 1 1,-1-1-1,0 1 1,1-1 0,-1 1-1,1-1 1,0 0-1,-1 1 1,1-1-1,-1 0 1,1 0 0,-1 1-1,1-1 1,0 0-1,-1 0 1,1 0 0,0 0-1,-1 0 1,1 0-1,-1 0 1,1 0 0,0 0-1,-1 0 1,1 0-1,0 0 1,-1 0-1,1 0 1,-1-1 0,1 1-1,0 0 1,-1-1-1,2 1 1,26-13-102,-3-16-2364,-16 5-5026,-9 13 1208</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7.394"/>
    </inkml:context>
    <inkml:brush xml:id="br0">
      <inkml:brushProperty name="width" value="0.025" units="cm"/>
      <inkml:brushProperty name="height" value="0.025" units="cm"/>
    </inkml:brush>
  </inkml:definitions>
  <inkml:trace contextRef="#ctx0" brushRef="#br0">51 8 19122,'0'0'9123,"-6"12"-8802,-4 15 123,2 1 0,0 0 0,2 1 0,1-1 0,-2 55 0,7-12 132,4-63-320,5-15 16,7-12 1,2-49-620,-15 72 349,-1-1 1,1 0-1,0 1 1,0-1 0,1-1-1,-1 1 1,1 0-1,-1-1 1,1 0-1,0 0 1,0 0-1,-1 0 1,1 0-1,1-1 1,-1 0-1,0 0 1,0 0-1,0 0 1,1-1 0,-1 0-1,0 0 1,1 0-1,-1 0 1,0 0-1,1-1 1,-1 0-1,0 0 1,0 0-1,0-1 1,0 1-1,0-1 1,0 0 0,0 0-1,0 0 1,-1-1-1,1 1 1,-1-1-1,0 0 1,4-4-1,-1-1 66,-1 1 0,-1-1-1,0 0 1,0 0-1,4-11 1,-9 22-68,-5 13 0,2 0 0,-1 1 0,2-1 0,0 1 0,1 0 0,1 0 0,2 29 0,-1-45-25,0 0 0,0 0-1,0-1 1,1 1 0,-1 0 0,0 0-1,0 0 1,1 0 0,-1 0 0,1-1 0,-1 1-1,1 0 1,-1 0 0,1-1 0,0 1-1,-1 0 1,1-1 0,0 1 0,-1 0 0,1-1-1,0 1 1,0-1 0,-1 1 0,1-1 0,0 0-1,0 1 1,0-1 0,0 0 0,0 0-1,0 1 1,-1-1 0,1 0 0,0 0 0,0 0-1,0 0 1,0 0 0,0 0 0,1-1-1,0 1-119,0-1 0,0 1 1,0-1-1,0 1 0,-1-1 0,1 0 0,0 0 0,0 0 0,-1 0 0,1 0 0,-1 0 0,1 0 0,-1-1 0,1 1 0,-1-1 0,0 1 0,2-3 0,2-5-1756,-1 0-1,0 0 0,-1 0 0,0-1 1,4-19-1,-5 11-296,0 0 1,-2-32-1,-9-37 3111,-9 9 10193,12 63-8333,1 14 217,4 10-3481,6 5-7178</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8.474"/>
    </inkml:context>
    <inkml:brush xml:id="br0">
      <inkml:brushProperty name="width" value="0.025" units="cm"/>
      <inkml:brushProperty name="height" value="0.025" units="cm"/>
    </inkml:brush>
  </inkml:definitions>
  <inkml:trace contextRef="#ctx0" brushRef="#br0">86 71 10890,'0'0'4164,"1"-11"-827,3-33-497,-5 28 281,-4 17-934,-5 15-1228,-2 24-306,1 0 0,2 0 0,-7 82 0,10-65 237,-4 20-301,3 1 0,3 96 0,4-173-589,0-1 0,0 0 0,0 1 0,0-1 0,0 0 0,0 1 0,0-1 0,0 0 0,0 1 0,0-1 0,0 0 0,0 1 0,1-1 0,-1 0 0,0 1 0,0-1 0,0 0 0,0 1 0,1-1 0,-1 0 0,0 1 0,0-1 0,0 0 0,1 0 0,-1 1 0,0-1 0,1 0 0,-1 0 0,0 0 0,1 1 0,-1-1 0,0 0 0,0 0 0,1 0 0,-1 0 0,1 0 0,9-11 0,-5-14 0,0-1 0,-2 1 0,0-1 0,-2 0 0,-1 0 0,-3-27 0,0-18 0,2 63 0,3-13 0,17 60 0,-18-37 0,0 1 0,0-1 0,0 1 0,1-1 0,-1 1 0,1-1 0,0 0 0,0 0 0,0 1 0,0-1 0,0-1 0,0 1 0,1 0 0,-1-1 0,0 1 0,1-1 0,-1 1 0,1-1 0,0 0 0,4 1 0,-3-2 0,0 1 0,0-1 0,0 0 0,0-1 0,0 1 0,0-1 0,0 0 0,0 1 0,0-2 0,0 1 0,0 0 0,6-5 0,1 0 0,-1 0 0,0-1 0,-1 0 0,0-1 0,0 0 0,0 0 0,-1-1 0,13-18 0,-15 14 0,2-3 0,-6 15 0,-2 9 0,-11 107 0,12-115 0,-1 1 0,0 0 0,0 0 0,0-1 0,0 1 0,0 0 0,1-1 0,-1 1 0,0 0 0,1-1 0,-1 1 0,0 0 0,1-1 0,-1 1 0,1-1 0,-1 1 0,1-1 0,-1 1 0,1-1 0,-1 1 0,1-1 0,0 0 0,-1 1 0,1-1 0,0 0 0,-1 1 0,1-1 0,0 0 0,-1 0 0,1 0 0,0 1 0,0-1 0,-1 0 0,1 0 0,0 0 0,-1 0 0,1 0 0,0-1 0,0 1 0,-1 0 0,1 0 0,1-1 0,32-11 0,-20 2 0,-1 0 0,-1-2 0,0 1 0,0-1 0,-1-1 0,0 0 0,-1-1 0,-1 0 0,0 0 0,13-30 0,-31 124 0,8-71 0,0-3 0,0 0 0,0 1 0,1-1 0,-1 0 0,1 1 0,2 10 0,-1-16 0,-1 1 0,1-1 0,0 1 0,-1-1 0,1 1 0,0-1 0,0 0 0,0 1 0,0-1 0,0 0 0,0 0 0,0 1 0,1-1 0,-1 0 0,0 0 0,1-1 0,-1 1 0,1 0 0,-1 0 0,1-1 0,-1 1 0,1-1 0,-1 1 0,1-1 0,0 0 0,-1 1 0,1-1 0,-1 0 0,1 0 0,2 0 0,10 0-296,-6 1-802,1 0 0,-1-1 0,0 0 1,1-1-1,-1 1 0,1-2 0,-1 1 0,0-1 0,11-4 0,3-7-8479</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28.846"/>
    </inkml:context>
    <inkml:brush xml:id="br0">
      <inkml:brushProperty name="width" value="0.025" units="cm"/>
      <inkml:brushProperty name="height" value="0.025" units="cm"/>
    </inkml:brush>
  </inkml:definitions>
  <inkml:trace contextRef="#ctx0" brushRef="#br0">34 1 11627,'0'0'16912,"0"9"-15593,-1 34-350,-3-1 1,-14 74 0,15-106-967,0 0 0,2 0 0,-1 1 0,1-1 0,1 0 0,0 16 0,1-23-6,-1-1 0,1 0-1,0 1 1,0-1 0,0 0-1,0 1 1,0-1 0,0 0-1,1 0 1,-1 0 0,1 0-1,0 0 1,-1 0 0,1 0-1,0-1 1,0 1 0,0-1-1,0 1 1,0-1 0,0 0-1,1 0 1,-1 0 0,0 0-1,1 0 1,-1 0 0,1-1-1,-1 1 1,1-1 0,-1 0-1,1 1 1,4-2 0,56 3-2329,1-8-6083,-14-6-3366</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09:45:32.114"/>
    </inkml:context>
    <inkml:brush xml:id="br0">
      <inkml:brushProperty name="width" value="0.025" units="cm"/>
      <inkml:brushProperty name="height" value="0.025" units="cm"/>
    </inkml:brush>
  </inkml:definitions>
  <inkml:trace contextRef="#ctx0" brushRef="#br0">0 52 21717,'0'0'7222,"4"9"-6955,-3-5-255,0 0 0,1 0-1,0-1 1,0 1 0,0-1-1,0 1 1,0-1 0,1 0-1,0 0 1,4 5 0,-5-7-2,1 0 0,-1 0 0,0 0 1,1 0-1,-1 0 0,0 0 0,1-1 1,-1 1-1,1-1 0,-1 0 0,1 1 0,-1-1 1,1 0-1,-1-1 0,1 1 0,-1 0 1,1-1-1,-1 1 0,1-1 0,-1 0 1,1 0-1,-1 0 0,0 0 0,3-2 1,7-3-15,-1-2 0,1 1 0,-1-2 0,0 0 0,13-14-1,21-16-195,-45 38 188,1 1 1,-1 0-1,0 0 0,0 0 0,0 0 0,0 0 0,1 0 0,-1 0 0,0 0 0,0 0 0,0 0 0,0 0 0,1 0 0,-1 0 0,0 0 0,0 0 0,0 0 0,1 0 0,-1 0 0,0 0 0,0 0 0,0 0 1,0 0-1,1 0 0,-1 0 0,0 0 0,0 0 0,0 0 0,0 1 0,1-1 0,-1 0 0,0 0 0,0 0 0,0 0 0,0 0 0,0 0 0,0 1 0,0-1 0,1 0 0,-1 0 0,0 0 0,0 0 0,0 1 1,0-1-1,0 0 0,0 0 0,0 0 0,0 1 0,0-1 0,0 0 0,3 18-344,-4 21 237,1-38 130,-3 34-67,-1 34 495,3-65-666,2 0-1,-1-1 1,0 1-1,1 0 1,0 0-1,-1 0 1,2-1-1,-1 1 0,0 0 1,1-1-1,-1 1 1,1-1-1,3 5 1,16 5-5790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15.10.2026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1323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288411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4271321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696606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12</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384045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13</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872533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14</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413279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liennummernplatzhalter 27"/>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15</a:t>
            </a:fld>
            <a:endParaRPr lang="de-DE"/>
          </a:p>
        </p:txBody>
      </p:sp>
      <p:sp>
        <p:nvSpPr>
          <p:cNvPr id="2" name="Folienbildplatzhalter 1"/>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4097613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6671F-29F3-327F-FC7A-AB75B909C3B6}"/>
            </a:ext>
          </a:extLst>
        </p:cNvPr>
        <p:cNvGrpSpPr/>
        <p:nvPr/>
      </p:nvGrpSpPr>
      <p:grpSpPr>
        <a:xfrm>
          <a:off x="0" y="0"/>
          <a:ext cx="0" cy="0"/>
          <a:chOff x="0" y="0"/>
          <a:chExt cx="0" cy="0"/>
        </a:xfrm>
      </p:grpSpPr>
      <p:sp>
        <p:nvSpPr>
          <p:cNvPr id="7" name="Foliennummernplatzhalter 27">
            <a:extLst>
              <a:ext uri="{FF2B5EF4-FFF2-40B4-BE49-F238E27FC236}">
                <a16:creationId xmlns:a16="http://schemas.microsoft.com/office/drawing/2014/main" id="{F0D96426-E287-2724-4BA7-452828C01F92}"/>
              </a:ext>
            </a:extLst>
          </p:cNvPr>
          <p:cNvSpPr txBox="1">
            <a:spLocks noGrp="1"/>
          </p:cNvSpPr>
          <p:nvPr>
            <p:ph type="sldNum" sz="quarter" idx="5"/>
          </p:nvPr>
        </p:nvSpPr>
        <p:spPr>
          <a:ln/>
        </p:spPr>
        <p:txBody>
          <a:bodyPr vert="horz" wrap="square" lIns="90000" tIns="46800" rIns="90000" bIns="46800" anchor="b" anchorCtr="0" compatLnSpc="1"/>
          <a:lstStyle/>
          <a:p>
            <a:pPr lvl="0"/>
            <a:fld id="{6A093425-080A-46A4-920F-8358302A23DE}" type="slidenum">
              <a:t>16</a:t>
            </a:fld>
            <a:endParaRPr lang="de-DE"/>
          </a:p>
        </p:txBody>
      </p:sp>
      <p:sp>
        <p:nvSpPr>
          <p:cNvPr id="2" name="Folienbildplatzhalter 1">
            <a:extLst>
              <a:ext uri="{FF2B5EF4-FFF2-40B4-BE49-F238E27FC236}">
                <a16:creationId xmlns:a16="http://schemas.microsoft.com/office/drawing/2014/main" id="{F7E1ADFB-59A6-EC8D-9A0E-8D18E6F06891}"/>
              </a:ext>
            </a:extLst>
          </p:cNvPr>
          <p:cNvSpPr>
            <a:spLocks noGrp="1" noRot="1" noChangeAspect="1" noResize="1"/>
          </p:cNvSpPr>
          <p:nvPr>
            <p:ph type="sldImg"/>
          </p:nvPr>
        </p:nvSpPr>
        <p:spPr>
          <a:xfrm>
            <a:off x="90488" y="744538"/>
            <a:ext cx="6618287" cy="3724275"/>
          </a:xfrm>
          <a:solidFill>
            <a:schemeClr val="accent1"/>
          </a:solidFill>
          <a:ln w="25400">
            <a:solidFill>
              <a:schemeClr val="accent1">
                <a:shade val="50000"/>
              </a:schemeClr>
            </a:solidFill>
            <a:prstDash val="solid"/>
          </a:ln>
        </p:spPr>
      </p:sp>
      <p:sp>
        <p:nvSpPr>
          <p:cNvPr id="3" name="Notizenplatzhalter 2">
            <a:extLst>
              <a:ext uri="{FF2B5EF4-FFF2-40B4-BE49-F238E27FC236}">
                <a16:creationId xmlns:a16="http://schemas.microsoft.com/office/drawing/2014/main" id="{00F6A25D-FE92-2C12-955D-5DFDBF51EE04}"/>
              </a:ext>
            </a:extLst>
          </p:cNvPr>
          <p:cNvSpPr txBox="1">
            <a:spLocks noGrp="1"/>
          </p:cNvSpPr>
          <p:nvPr>
            <p:ph type="body" sz="quarter" idx="1"/>
          </p:nvPr>
        </p:nvSpPr>
        <p:spPr>
          <a:xfrm>
            <a:off x="904891" y="4717406"/>
            <a:ext cx="4990405" cy="4465446"/>
          </a:xfrm>
        </p:spPr>
        <p:txBody>
          <a:bodyP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de-DE"/>
          </a:p>
        </p:txBody>
      </p:sp>
    </p:spTree>
    <p:extLst>
      <p:ext uri="{BB962C8B-B14F-4D97-AF65-F5344CB8AC3E}">
        <p14:creationId xmlns:p14="http://schemas.microsoft.com/office/powerpoint/2010/main" val="2433484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E1F14-1BAC-4A6A-4E75-4AA95AF244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564BFFF-728C-1A6B-C88D-78ACAF509BAA}"/>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F290D60B-4AC3-836B-488D-200F8360AE85}"/>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48354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D8B4A-3DFB-A2A8-8708-FF78518C70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0EB85-1D52-DD18-3C2F-82014D1B692C}"/>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25AB8218-5C1B-9000-5324-40C518B376FD}"/>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975705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E5DB4-0FF1-6B0D-9599-A4E35A0190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572EE2-7A7D-1099-3122-39D15ACB9272}"/>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36643975-7095-4616-D403-E21621E48963}"/>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12717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15.10.2026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15.10.2026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15.10.2026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15.10.2026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15.10.2026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15.10.2026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15.10.2026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15.10.2026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15.10.2026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15.10.2026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15.10.2026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15.10.2026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image" Target="../media/image57.png"/><Relationship Id="rId21" Type="http://schemas.openxmlformats.org/officeDocument/2006/relationships/customXml" Target="../ink/ink10.xml"/><Relationship Id="rId42" Type="http://schemas.openxmlformats.org/officeDocument/2006/relationships/image" Target="../media/image20.png"/><Relationship Id="rId63" Type="http://schemas.openxmlformats.org/officeDocument/2006/relationships/customXml" Target="../ink/ink31.xml"/><Relationship Id="rId84" Type="http://schemas.openxmlformats.org/officeDocument/2006/relationships/image" Target="../media/image41.png"/><Relationship Id="rId138" Type="http://schemas.openxmlformats.org/officeDocument/2006/relationships/image" Target="../media/image67.png"/><Relationship Id="rId159" Type="http://schemas.openxmlformats.org/officeDocument/2006/relationships/image" Target="../media/image77.png"/><Relationship Id="rId170" Type="http://schemas.openxmlformats.org/officeDocument/2006/relationships/customXml" Target="../ink/ink86.xml"/><Relationship Id="rId191" Type="http://schemas.openxmlformats.org/officeDocument/2006/relationships/customXml" Target="../ink/ink97.xml"/><Relationship Id="rId205" Type="http://schemas.openxmlformats.org/officeDocument/2006/relationships/customXml" Target="../ink/ink104.xml"/><Relationship Id="rId107" Type="http://schemas.openxmlformats.org/officeDocument/2006/relationships/image" Target="../media/image52.png"/><Relationship Id="rId11" Type="http://schemas.openxmlformats.org/officeDocument/2006/relationships/customXml" Target="../ink/ink5.xml"/><Relationship Id="rId32" Type="http://schemas.openxmlformats.org/officeDocument/2006/relationships/image" Target="../media/image15.png"/><Relationship Id="rId53" Type="http://schemas.openxmlformats.org/officeDocument/2006/relationships/customXml" Target="../ink/ink26.xml"/><Relationship Id="rId74" Type="http://schemas.openxmlformats.org/officeDocument/2006/relationships/image" Target="../media/image36.png"/><Relationship Id="rId128" Type="http://schemas.openxmlformats.org/officeDocument/2006/relationships/customXml" Target="../ink/ink64.xml"/><Relationship Id="rId149" Type="http://schemas.openxmlformats.org/officeDocument/2006/relationships/image" Target="../media/image72.png"/><Relationship Id="rId5" Type="http://schemas.openxmlformats.org/officeDocument/2006/relationships/customXml" Target="../ink/ink2.xml"/><Relationship Id="rId95" Type="http://schemas.openxmlformats.org/officeDocument/2006/relationships/image" Target="../media/image46.png"/><Relationship Id="rId160" Type="http://schemas.openxmlformats.org/officeDocument/2006/relationships/customXml" Target="../ink/ink81.xml"/><Relationship Id="rId181" Type="http://schemas.openxmlformats.org/officeDocument/2006/relationships/image" Target="../media/image88.png"/><Relationship Id="rId216" Type="http://schemas.openxmlformats.org/officeDocument/2006/relationships/image" Target="../media/image106.png"/><Relationship Id="rId22" Type="http://schemas.openxmlformats.org/officeDocument/2006/relationships/image" Target="../media/image10.png"/><Relationship Id="rId43" Type="http://schemas.openxmlformats.org/officeDocument/2006/relationships/customXml" Target="../ink/ink21.xml"/><Relationship Id="rId64" Type="http://schemas.openxmlformats.org/officeDocument/2006/relationships/image" Target="../media/image31.png"/><Relationship Id="rId118" Type="http://schemas.openxmlformats.org/officeDocument/2006/relationships/customXml" Target="../ink/ink59.xml"/><Relationship Id="rId139" Type="http://schemas.openxmlformats.org/officeDocument/2006/relationships/customXml" Target="../ink/ink70.xml"/><Relationship Id="rId85" Type="http://schemas.openxmlformats.org/officeDocument/2006/relationships/customXml" Target="../ink/ink42.xml"/><Relationship Id="rId150" Type="http://schemas.openxmlformats.org/officeDocument/2006/relationships/customXml" Target="../ink/ink76.xml"/><Relationship Id="rId171" Type="http://schemas.openxmlformats.org/officeDocument/2006/relationships/image" Target="../media/image83.png"/><Relationship Id="rId192" Type="http://schemas.openxmlformats.org/officeDocument/2006/relationships/image" Target="../media/image94.png"/><Relationship Id="rId206" Type="http://schemas.openxmlformats.org/officeDocument/2006/relationships/image" Target="../media/image101.png"/><Relationship Id="rId12" Type="http://schemas.openxmlformats.org/officeDocument/2006/relationships/image" Target="../media/image5.png"/><Relationship Id="rId33" Type="http://schemas.openxmlformats.org/officeDocument/2006/relationships/customXml" Target="../ink/ink16.xml"/><Relationship Id="rId108" Type="http://schemas.openxmlformats.org/officeDocument/2006/relationships/customXml" Target="../ink/ink54.xml"/><Relationship Id="rId129" Type="http://schemas.openxmlformats.org/officeDocument/2006/relationships/customXml" Target="../ink/ink65.xml"/><Relationship Id="rId54" Type="http://schemas.openxmlformats.org/officeDocument/2006/relationships/image" Target="../media/image26.png"/><Relationship Id="rId75" Type="http://schemas.openxmlformats.org/officeDocument/2006/relationships/customXml" Target="../ink/ink37.xml"/><Relationship Id="rId96" Type="http://schemas.openxmlformats.org/officeDocument/2006/relationships/customXml" Target="../ink/ink48.xml"/><Relationship Id="rId140" Type="http://schemas.openxmlformats.org/officeDocument/2006/relationships/image" Target="../media/image68.png"/><Relationship Id="rId161" Type="http://schemas.openxmlformats.org/officeDocument/2006/relationships/image" Target="../media/image78.png"/><Relationship Id="rId182" Type="http://schemas.openxmlformats.org/officeDocument/2006/relationships/customXml" Target="../ink/ink92.xml"/><Relationship Id="rId217" Type="http://schemas.openxmlformats.org/officeDocument/2006/relationships/customXml" Target="../ink/ink110.xml"/><Relationship Id="rId6" Type="http://schemas.openxmlformats.org/officeDocument/2006/relationships/image" Target="../media/image2.png"/><Relationship Id="rId23" Type="http://schemas.openxmlformats.org/officeDocument/2006/relationships/customXml" Target="../ink/ink11.xml"/><Relationship Id="rId119" Type="http://schemas.openxmlformats.org/officeDocument/2006/relationships/image" Target="../media/image58.png"/><Relationship Id="rId44" Type="http://schemas.openxmlformats.org/officeDocument/2006/relationships/image" Target="../media/image21.png"/><Relationship Id="rId65" Type="http://schemas.openxmlformats.org/officeDocument/2006/relationships/customXml" Target="../ink/ink32.xml"/><Relationship Id="rId86" Type="http://schemas.openxmlformats.org/officeDocument/2006/relationships/image" Target="../media/image42.png"/><Relationship Id="rId130" Type="http://schemas.openxmlformats.org/officeDocument/2006/relationships/image" Target="../media/image63.png"/><Relationship Id="rId151" Type="http://schemas.openxmlformats.org/officeDocument/2006/relationships/image" Target="../media/image73.png"/><Relationship Id="rId172" Type="http://schemas.openxmlformats.org/officeDocument/2006/relationships/customXml" Target="../ink/ink87.xml"/><Relationship Id="rId193" Type="http://schemas.openxmlformats.org/officeDocument/2006/relationships/customXml" Target="../ink/ink98.xml"/><Relationship Id="rId207" Type="http://schemas.openxmlformats.org/officeDocument/2006/relationships/customXml" Target="../ink/ink105.xml"/><Relationship Id="rId13" Type="http://schemas.openxmlformats.org/officeDocument/2006/relationships/customXml" Target="../ink/ink6.xml"/><Relationship Id="rId109" Type="http://schemas.openxmlformats.org/officeDocument/2006/relationships/image" Target="../media/image53.png"/><Relationship Id="rId34" Type="http://schemas.openxmlformats.org/officeDocument/2006/relationships/image" Target="../media/image16.png"/><Relationship Id="rId55" Type="http://schemas.openxmlformats.org/officeDocument/2006/relationships/customXml" Target="../ink/ink27.xml"/><Relationship Id="rId76" Type="http://schemas.openxmlformats.org/officeDocument/2006/relationships/image" Target="../media/image37.png"/><Relationship Id="rId97" Type="http://schemas.openxmlformats.org/officeDocument/2006/relationships/image" Target="../media/image47.png"/><Relationship Id="rId120" Type="http://schemas.openxmlformats.org/officeDocument/2006/relationships/customXml" Target="../ink/ink60.xml"/><Relationship Id="rId141" Type="http://schemas.openxmlformats.org/officeDocument/2006/relationships/customXml" Target="../ink/ink71.xml"/><Relationship Id="rId7" Type="http://schemas.openxmlformats.org/officeDocument/2006/relationships/customXml" Target="../ink/ink3.xml"/><Relationship Id="rId162" Type="http://schemas.openxmlformats.org/officeDocument/2006/relationships/customXml" Target="../ink/ink82.xml"/><Relationship Id="rId183" Type="http://schemas.openxmlformats.org/officeDocument/2006/relationships/customXml" Target="../ink/ink93.xml"/><Relationship Id="rId218" Type="http://schemas.openxmlformats.org/officeDocument/2006/relationships/image" Target="../media/image107.png"/><Relationship Id="rId24" Type="http://schemas.openxmlformats.org/officeDocument/2006/relationships/image" Target="../media/image11.png"/><Relationship Id="rId45" Type="http://schemas.openxmlformats.org/officeDocument/2006/relationships/customXml" Target="../ink/ink22.xml"/><Relationship Id="rId66" Type="http://schemas.openxmlformats.org/officeDocument/2006/relationships/image" Target="../media/image32.png"/><Relationship Id="rId87" Type="http://schemas.openxmlformats.org/officeDocument/2006/relationships/customXml" Target="../ink/ink43.xml"/><Relationship Id="rId110" Type="http://schemas.openxmlformats.org/officeDocument/2006/relationships/customXml" Target="../ink/ink55.xml"/><Relationship Id="rId131" Type="http://schemas.openxmlformats.org/officeDocument/2006/relationships/customXml" Target="../ink/ink66.xml"/><Relationship Id="rId152" Type="http://schemas.openxmlformats.org/officeDocument/2006/relationships/customXml" Target="../ink/ink77.xml"/><Relationship Id="rId173" Type="http://schemas.openxmlformats.org/officeDocument/2006/relationships/image" Target="../media/image84.png"/><Relationship Id="rId194" Type="http://schemas.openxmlformats.org/officeDocument/2006/relationships/image" Target="../media/image95.png"/><Relationship Id="rId208" Type="http://schemas.openxmlformats.org/officeDocument/2006/relationships/image" Target="../media/image102.png"/><Relationship Id="rId14" Type="http://schemas.openxmlformats.org/officeDocument/2006/relationships/image" Target="../media/image6.png"/><Relationship Id="rId30" Type="http://schemas.openxmlformats.org/officeDocument/2006/relationships/image" Target="../media/image14.png"/><Relationship Id="rId35" Type="http://schemas.openxmlformats.org/officeDocument/2006/relationships/customXml" Target="../ink/ink17.xml"/><Relationship Id="rId56" Type="http://schemas.openxmlformats.org/officeDocument/2006/relationships/image" Target="../media/image27.png"/><Relationship Id="rId77" Type="http://schemas.openxmlformats.org/officeDocument/2006/relationships/customXml" Target="../ink/ink38.xml"/><Relationship Id="rId100" Type="http://schemas.openxmlformats.org/officeDocument/2006/relationships/customXml" Target="../ink/ink50.xml"/><Relationship Id="rId105" Type="http://schemas.openxmlformats.org/officeDocument/2006/relationships/image" Target="../media/image51.png"/><Relationship Id="rId126" Type="http://schemas.openxmlformats.org/officeDocument/2006/relationships/customXml" Target="../ink/ink63.xml"/><Relationship Id="rId147" Type="http://schemas.openxmlformats.org/officeDocument/2006/relationships/customXml" Target="../ink/ink74.xml"/><Relationship Id="rId168" Type="http://schemas.openxmlformats.org/officeDocument/2006/relationships/customXml" Target="../ink/ink85.xml"/><Relationship Id="rId8" Type="http://schemas.openxmlformats.org/officeDocument/2006/relationships/image" Target="../media/image3.png"/><Relationship Id="rId51" Type="http://schemas.openxmlformats.org/officeDocument/2006/relationships/customXml" Target="../ink/ink25.xml"/><Relationship Id="rId72" Type="http://schemas.openxmlformats.org/officeDocument/2006/relationships/image" Target="../media/image35.png"/><Relationship Id="rId93" Type="http://schemas.openxmlformats.org/officeDocument/2006/relationships/image" Target="../media/image45.png"/><Relationship Id="rId98" Type="http://schemas.openxmlformats.org/officeDocument/2006/relationships/customXml" Target="../ink/ink49.xml"/><Relationship Id="rId121" Type="http://schemas.openxmlformats.org/officeDocument/2006/relationships/image" Target="../media/image59.png"/><Relationship Id="rId142" Type="http://schemas.openxmlformats.org/officeDocument/2006/relationships/image" Target="../media/image69.png"/><Relationship Id="rId163" Type="http://schemas.openxmlformats.org/officeDocument/2006/relationships/image" Target="../media/image79.png"/><Relationship Id="rId184" Type="http://schemas.openxmlformats.org/officeDocument/2006/relationships/image" Target="../media/image89.png"/><Relationship Id="rId189" Type="http://schemas.openxmlformats.org/officeDocument/2006/relationships/customXml" Target="../ink/ink96.xml"/><Relationship Id="rId3" Type="http://schemas.openxmlformats.org/officeDocument/2006/relationships/customXml" Target="../ink/ink1.xml"/><Relationship Id="rId214" Type="http://schemas.openxmlformats.org/officeDocument/2006/relationships/image" Target="../media/image105.png"/><Relationship Id="rId25" Type="http://schemas.openxmlformats.org/officeDocument/2006/relationships/customXml" Target="../ink/ink12.xml"/><Relationship Id="rId46" Type="http://schemas.openxmlformats.org/officeDocument/2006/relationships/image" Target="../media/image22.png"/><Relationship Id="rId67" Type="http://schemas.openxmlformats.org/officeDocument/2006/relationships/customXml" Target="../ink/ink33.xml"/><Relationship Id="rId116" Type="http://schemas.openxmlformats.org/officeDocument/2006/relationships/customXml" Target="../ink/ink58.xml"/><Relationship Id="rId137" Type="http://schemas.openxmlformats.org/officeDocument/2006/relationships/customXml" Target="../ink/ink69.xml"/><Relationship Id="rId158" Type="http://schemas.openxmlformats.org/officeDocument/2006/relationships/customXml" Target="../ink/ink80.xml"/><Relationship Id="rId20" Type="http://schemas.openxmlformats.org/officeDocument/2006/relationships/image" Target="../media/image9.png"/><Relationship Id="rId41" Type="http://schemas.openxmlformats.org/officeDocument/2006/relationships/customXml" Target="../ink/ink20.xml"/><Relationship Id="rId62" Type="http://schemas.openxmlformats.org/officeDocument/2006/relationships/image" Target="../media/image30.png"/><Relationship Id="rId83" Type="http://schemas.openxmlformats.org/officeDocument/2006/relationships/customXml" Target="../ink/ink41.xml"/><Relationship Id="rId88" Type="http://schemas.openxmlformats.org/officeDocument/2006/relationships/image" Target="../media/image43.png"/><Relationship Id="rId111" Type="http://schemas.openxmlformats.org/officeDocument/2006/relationships/image" Target="../media/image54.png"/><Relationship Id="rId132" Type="http://schemas.openxmlformats.org/officeDocument/2006/relationships/image" Target="../media/image64.png"/><Relationship Id="rId153" Type="http://schemas.openxmlformats.org/officeDocument/2006/relationships/image" Target="../media/image74.png"/><Relationship Id="rId174" Type="http://schemas.openxmlformats.org/officeDocument/2006/relationships/customXml" Target="../ink/ink88.xml"/><Relationship Id="rId179" Type="http://schemas.openxmlformats.org/officeDocument/2006/relationships/image" Target="../media/image87.png"/><Relationship Id="rId195" Type="http://schemas.openxmlformats.org/officeDocument/2006/relationships/customXml" Target="../ink/ink99.xml"/><Relationship Id="rId209" Type="http://schemas.openxmlformats.org/officeDocument/2006/relationships/customXml" Target="../ink/ink106.xml"/><Relationship Id="rId190" Type="http://schemas.openxmlformats.org/officeDocument/2006/relationships/image" Target="../media/image93.png"/><Relationship Id="rId204" Type="http://schemas.openxmlformats.org/officeDocument/2006/relationships/image" Target="../media/image100.png"/><Relationship Id="rId15" Type="http://schemas.openxmlformats.org/officeDocument/2006/relationships/customXml" Target="../ink/ink7.xml"/><Relationship Id="rId36" Type="http://schemas.openxmlformats.org/officeDocument/2006/relationships/image" Target="../media/image17.png"/><Relationship Id="rId57" Type="http://schemas.openxmlformats.org/officeDocument/2006/relationships/customXml" Target="../ink/ink28.xml"/><Relationship Id="rId106" Type="http://schemas.openxmlformats.org/officeDocument/2006/relationships/customXml" Target="../ink/ink53.xml"/><Relationship Id="rId127" Type="http://schemas.openxmlformats.org/officeDocument/2006/relationships/image" Target="../media/image62.png"/><Relationship Id="rId10" Type="http://schemas.openxmlformats.org/officeDocument/2006/relationships/image" Target="../media/image4.png"/><Relationship Id="rId31" Type="http://schemas.openxmlformats.org/officeDocument/2006/relationships/customXml" Target="../ink/ink15.xml"/><Relationship Id="rId52" Type="http://schemas.openxmlformats.org/officeDocument/2006/relationships/image" Target="../media/image25.png"/><Relationship Id="rId73" Type="http://schemas.openxmlformats.org/officeDocument/2006/relationships/customXml" Target="../ink/ink36.xml"/><Relationship Id="rId78" Type="http://schemas.openxmlformats.org/officeDocument/2006/relationships/image" Target="../media/image38.png"/><Relationship Id="rId94" Type="http://schemas.openxmlformats.org/officeDocument/2006/relationships/customXml" Target="../ink/ink47.xml"/><Relationship Id="rId99" Type="http://schemas.openxmlformats.org/officeDocument/2006/relationships/image" Target="../media/image48.png"/><Relationship Id="rId101" Type="http://schemas.openxmlformats.org/officeDocument/2006/relationships/image" Target="../media/image49.png"/><Relationship Id="rId122" Type="http://schemas.openxmlformats.org/officeDocument/2006/relationships/customXml" Target="../ink/ink61.xml"/><Relationship Id="rId143" Type="http://schemas.openxmlformats.org/officeDocument/2006/relationships/customXml" Target="../ink/ink72.xml"/><Relationship Id="rId148" Type="http://schemas.openxmlformats.org/officeDocument/2006/relationships/customXml" Target="../ink/ink75.xml"/><Relationship Id="rId164" Type="http://schemas.openxmlformats.org/officeDocument/2006/relationships/customXml" Target="../ink/ink83.xml"/><Relationship Id="rId169" Type="http://schemas.openxmlformats.org/officeDocument/2006/relationships/image" Target="../media/image82.png"/><Relationship Id="rId185" Type="http://schemas.openxmlformats.org/officeDocument/2006/relationships/customXml" Target="../ink/ink94.xml"/><Relationship Id="rId4" Type="http://schemas.openxmlformats.org/officeDocument/2006/relationships/image" Target="../media/image1.png"/><Relationship Id="rId9" Type="http://schemas.openxmlformats.org/officeDocument/2006/relationships/customXml" Target="../ink/ink4.xml"/><Relationship Id="rId180" Type="http://schemas.openxmlformats.org/officeDocument/2006/relationships/customXml" Target="../ink/ink91.xml"/><Relationship Id="rId210" Type="http://schemas.openxmlformats.org/officeDocument/2006/relationships/image" Target="../media/image103.png"/><Relationship Id="rId215" Type="http://schemas.openxmlformats.org/officeDocument/2006/relationships/customXml" Target="../ink/ink109.xml"/><Relationship Id="rId26" Type="http://schemas.openxmlformats.org/officeDocument/2006/relationships/image" Target="../media/image12.png"/><Relationship Id="rId47" Type="http://schemas.openxmlformats.org/officeDocument/2006/relationships/customXml" Target="../ink/ink23.xml"/><Relationship Id="rId68" Type="http://schemas.openxmlformats.org/officeDocument/2006/relationships/image" Target="../media/image33.png"/><Relationship Id="rId89" Type="http://schemas.openxmlformats.org/officeDocument/2006/relationships/customXml" Target="../ink/ink44.xml"/><Relationship Id="rId112" Type="http://schemas.openxmlformats.org/officeDocument/2006/relationships/customXml" Target="../ink/ink56.xml"/><Relationship Id="rId133" Type="http://schemas.openxmlformats.org/officeDocument/2006/relationships/customXml" Target="../ink/ink67.xml"/><Relationship Id="rId154" Type="http://schemas.openxmlformats.org/officeDocument/2006/relationships/customXml" Target="../ink/ink78.xml"/><Relationship Id="rId175" Type="http://schemas.openxmlformats.org/officeDocument/2006/relationships/image" Target="../media/image85.png"/><Relationship Id="rId196" Type="http://schemas.openxmlformats.org/officeDocument/2006/relationships/image" Target="../media/image96.png"/><Relationship Id="rId200" Type="http://schemas.openxmlformats.org/officeDocument/2006/relationships/image" Target="../media/image98.png"/><Relationship Id="rId16" Type="http://schemas.openxmlformats.org/officeDocument/2006/relationships/image" Target="../media/image7.png"/><Relationship Id="rId37" Type="http://schemas.openxmlformats.org/officeDocument/2006/relationships/customXml" Target="../ink/ink18.xml"/><Relationship Id="rId58" Type="http://schemas.openxmlformats.org/officeDocument/2006/relationships/image" Target="../media/image28.png"/><Relationship Id="rId79" Type="http://schemas.openxmlformats.org/officeDocument/2006/relationships/customXml" Target="../ink/ink39.xml"/><Relationship Id="rId102" Type="http://schemas.openxmlformats.org/officeDocument/2006/relationships/customXml" Target="../ink/ink51.xml"/><Relationship Id="rId123" Type="http://schemas.openxmlformats.org/officeDocument/2006/relationships/image" Target="../media/image60.png"/><Relationship Id="rId144" Type="http://schemas.openxmlformats.org/officeDocument/2006/relationships/image" Target="../media/image70.png"/><Relationship Id="rId90" Type="http://schemas.openxmlformats.org/officeDocument/2006/relationships/image" Target="../media/image44.png"/><Relationship Id="rId165" Type="http://schemas.openxmlformats.org/officeDocument/2006/relationships/image" Target="../media/image80.png"/><Relationship Id="rId186" Type="http://schemas.openxmlformats.org/officeDocument/2006/relationships/image" Target="../media/image90.png"/><Relationship Id="rId211" Type="http://schemas.openxmlformats.org/officeDocument/2006/relationships/customXml" Target="../ink/ink107.xml"/><Relationship Id="rId27" Type="http://schemas.openxmlformats.org/officeDocument/2006/relationships/customXml" Target="../ink/ink13.xml"/><Relationship Id="rId48" Type="http://schemas.openxmlformats.org/officeDocument/2006/relationships/image" Target="../media/image23.png"/><Relationship Id="rId69" Type="http://schemas.openxmlformats.org/officeDocument/2006/relationships/customXml" Target="../ink/ink34.xml"/><Relationship Id="rId113" Type="http://schemas.openxmlformats.org/officeDocument/2006/relationships/image" Target="../media/image55.png"/><Relationship Id="rId134" Type="http://schemas.openxmlformats.org/officeDocument/2006/relationships/image" Target="../media/image65.png"/><Relationship Id="rId80" Type="http://schemas.openxmlformats.org/officeDocument/2006/relationships/image" Target="../media/image39.png"/><Relationship Id="rId155" Type="http://schemas.openxmlformats.org/officeDocument/2006/relationships/image" Target="../media/image75.png"/><Relationship Id="rId176" Type="http://schemas.openxmlformats.org/officeDocument/2006/relationships/customXml" Target="../ink/ink89.xml"/><Relationship Id="rId197" Type="http://schemas.openxmlformats.org/officeDocument/2006/relationships/customXml" Target="../ink/ink100.xml"/><Relationship Id="rId201" Type="http://schemas.openxmlformats.org/officeDocument/2006/relationships/customXml" Target="../ink/ink102.xml"/><Relationship Id="rId17" Type="http://schemas.openxmlformats.org/officeDocument/2006/relationships/customXml" Target="../ink/ink8.xml"/><Relationship Id="rId38" Type="http://schemas.openxmlformats.org/officeDocument/2006/relationships/image" Target="../media/image18.png"/><Relationship Id="rId59" Type="http://schemas.openxmlformats.org/officeDocument/2006/relationships/customXml" Target="../ink/ink29.xml"/><Relationship Id="rId103" Type="http://schemas.openxmlformats.org/officeDocument/2006/relationships/image" Target="../media/image50.png"/><Relationship Id="rId124" Type="http://schemas.openxmlformats.org/officeDocument/2006/relationships/customXml" Target="../ink/ink62.xml"/><Relationship Id="rId70" Type="http://schemas.openxmlformats.org/officeDocument/2006/relationships/image" Target="../media/image34.png"/><Relationship Id="rId91" Type="http://schemas.openxmlformats.org/officeDocument/2006/relationships/customXml" Target="../ink/ink45.xml"/><Relationship Id="rId145" Type="http://schemas.openxmlformats.org/officeDocument/2006/relationships/customXml" Target="../ink/ink73.xml"/><Relationship Id="rId166" Type="http://schemas.openxmlformats.org/officeDocument/2006/relationships/customXml" Target="../ink/ink84.xml"/><Relationship Id="rId187" Type="http://schemas.openxmlformats.org/officeDocument/2006/relationships/customXml" Target="../ink/ink95.xml"/><Relationship Id="rId1" Type="http://schemas.openxmlformats.org/officeDocument/2006/relationships/slideLayout" Target="../slideLayouts/slideLayout1.xml"/><Relationship Id="rId212" Type="http://schemas.openxmlformats.org/officeDocument/2006/relationships/image" Target="../media/image104.png"/><Relationship Id="rId28" Type="http://schemas.openxmlformats.org/officeDocument/2006/relationships/image" Target="../media/image13.png"/><Relationship Id="rId49" Type="http://schemas.openxmlformats.org/officeDocument/2006/relationships/customXml" Target="../ink/ink24.xml"/><Relationship Id="rId114" Type="http://schemas.openxmlformats.org/officeDocument/2006/relationships/customXml" Target="../ink/ink57.xml"/><Relationship Id="rId60" Type="http://schemas.openxmlformats.org/officeDocument/2006/relationships/image" Target="../media/image29.png"/><Relationship Id="rId81" Type="http://schemas.openxmlformats.org/officeDocument/2006/relationships/customXml" Target="../ink/ink40.xml"/><Relationship Id="rId135" Type="http://schemas.openxmlformats.org/officeDocument/2006/relationships/customXml" Target="../ink/ink68.xml"/><Relationship Id="rId156" Type="http://schemas.openxmlformats.org/officeDocument/2006/relationships/customXml" Target="../ink/ink79.xml"/><Relationship Id="rId177" Type="http://schemas.openxmlformats.org/officeDocument/2006/relationships/image" Target="../media/image86.png"/><Relationship Id="rId198" Type="http://schemas.openxmlformats.org/officeDocument/2006/relationships/image" Target="../media/image97.png"/><Relationship Id="rId202" Type="http://schemas.openxmlformats.org/officeDocument/2006/relationships/image" Target="../media/image99.png"/><Relationship Id="rId18" Type="http://schemas.openxmlformats.org/officeDocument/2006/relationships/image" Target="../media/image8.png"/><Relationship Id="rId39" Type="http://schemas.openxmlformats.org/officeDocument/2006/relationships/customXml" Target="../ink/ink19.xml"/><Relationship Id="rId50" Type="http://schemas.openxmlformats.org/officeDocument/2006/relationships/image" Target="../media/image24.png"/><Relationship Id="rId104" Type="http://schemas.openxmlformats.org/officeDocument/2006/relationships/customXml" Target="../ink/ink52.xml"/><Relationship Id="rId125" Type="http://schemas.openxmlformats.org/officeDocument/2006/relationships/image" Target="../media/image61.png"/><Relationship Id="rId146" Type="http://schemas.openxmlformats.org/officeDocument/2006/relationships/image" Target="../media/image71.png"/><Relationship Id="rId167" Type="http://schemas.openxmlformats.org/officeDocument/2006/relationships/image" Target="../media/image81.png"/><Relationship Id="rId188" Type="http://schemas.openxmlformats.org/officeDocument/2006/relationships/image" Target="../media/image92.png"/><Relationship Id="rId71" Type="http://schemas.openxmlformats.org/officeDocument/2006/relationships/customXml" Target="../ink/ink35.xml"/><Relationship Id="rId92" Type="http://schemas.openxmlformats.org/officeDocument/2006/relationships/customXml" Target="../ink/ink46.xml"/><Relationship Id="rId213" Type="http://schemas.openxmlformats.org/officeDocument/2006/relationships/customXml" Target="../ink/ink108.xml"/><Relationship Id="rId2" Type="http://schemas.openxmlformats.org/officeDocument/2006/relationships/image" Target="../media/image91.png"/><Relationship Id="rId29" Type="http://schemas.openxmlformats.org/officeDocument/2006/relationships/customXml" Target="../ink/ink14.xml"/><Relationship Id="rId40" Type="http://schemas.openxmlformats.org/officeDocument/2006/relationships/image" Target="../media/image19.png"/><Relationship Id="rId115" Type="http://schemas.openxmlformats.org/officeDocument/2006/relationships/image" Target="../media/image56.png"/><Relationship Id="rId136" Type="http://schemas.openxmlformats.org/officeDocument/2006/relationships/image" Target="../media/image66.png"/><Relationship Id="rId157" Type="http://schemas.openxmlformats.org/officeDocument/2006/relationships/image" Target="../media/image76.png"/><Relationship Id="rId178" Type="http://schemas.openxmlformats.org/officeDocument/2006/relationships/customXml" Target="../ink/ink90.xml"/><Relationship Id="rId61" Type="http://schemas.openxmlformats.org/officeDocument/2006/relationships/customXml" Target="../ink/ink30.xml"/><Relationship Id="rId82" Type="http://schemas.openxmlformats.org/officeDocument/2006/relationships/image" Target="../media/image40.png"/><Relationship Id="rId199" Type="http://schemas.openxmlformats.org/officeDocument/2006/relationships/customXml" Target="../ink/ink101.xml"/><Relationship Id="rId203" Type="http://schemas.openxmlformats.org/officeDocument/2006/relationships/customXml" Target="../ink/ink103.xml"/><Relationship Id="rId19" Type="http://schemas.openxmlformats.org/officeDocument/2006/relationships/customXml" Target="../ink/ink9.xml"/></Relationships>
</file>

<file path=ppt/slides/_rels/slide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customXml" Target="../ink/ink111.xml"/><Relationship Id="rId1" Type="http://schemas.openxmlformats.org/officeDocument/2006/relationships/slideLayout" Target="../slideLayouts/slideLayout1.xml"/><Relationship Id="rId5" Type="http://schemas.openxmlformats.org/officeDocument/2006/relationships/image" Target="../media/image109.png"/><Relationship Id="rId4" Type="http://schemas.openxmlformats.org/officeDocument/2006/relationships/customXml" Target="../ink/ink1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customXml" Target="../ink/ink113.xml"/><Relationship Id="rId7" Type="http://schemas.openxmlformats.org/officeDocument/2006/relationships/customXml" Target="../ink/ink115.xml"/><Relationship Id="rId12" Type="http://schemas.openxmlformats.org/officeDocument/2006/relationships/image" Target="../media/image1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1.png"/><Relationship Id="rId11" Type="http://schemas.openxmlformats.org/officeDocument/2006/relationships/customXml" Target="../ink/ink117.xml"/><Relationship Id="rId5" Type="http://schemas.openxmlformats.org/officeDocument/2006/relationships/customXml" Target="../ink/ink114.xml"/><Relationship Id="rId10" Type="http://schemas.openxmlformats.org/officeDocument/2006/relationships/image" Target="../media/image113.png"/><Relationship Id="rId4" Type="http://schemas.openxmlformats.org/officeDocument/2006/relationships/image" Target="../media/image110.png"/><Relationship Id="rId9" Type="http://schemas.openxmlformats.org/officeDocument/2006/relationships/customXml" Target="../ink/ink116.xml"/></Relationships>
</file>

<file path=ppt/slides/_rels/slide5.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customXml" Target="../ink/ink123.xml"/><Relationship Id="rId18" Type="http://schemas.openxmlformats.org/officeDocument/2006/relationships/image" Target="../media/image122.png"/><Relationship Id="rId26" Type="http://schemas.openxmlformats.org/officeDocument/2006/relationships/image" Target="../media/image125.png"/><Relationship Id="rId3" Type="http://schemas.openxmlformats.org/officeDocument/2006/relationships/customXml" Target="../ink/ink118.xml"/><Relationship Id="rId21" Type="http://schemas.openxmlformats.org/officeDocument/2006/relationships/customXml" Target="../ink/ink127.xml"/><Relationship Id="rId7" Type="http://schemas.openxmlformats.org/officeDocument/2006/relationships/customXml" Target="../ink/ink120.xml"/><Relationship Id="rId12" Type="http://schemas.openxmlformats.org/officeDocument/2006/relationships/image" Target="../media/image119.png"/><Relationship Id="rId17" Type="http://schemas.openxmlformats.org/officeDocument/2006/relationships/customXml" Target="../ink/ink125.xml"/><Relationship Id="rId25" Type="http://schemas.openxmlformats.org/officeDocument/2006/relationships/customXml" Target="../ink/ink129.xml"/><Relationship Id="rId2" Type="http://schemas.openxmlformats.org/officeDocument/2006/relationships/notesSlide" Target="../notesSlides/notesSlide2.xml"/><Relationship Id="rId16" Type="http://schemas.openxmlformats.org/officeDocument/2006/relationships/image" Target="../media/image121.png"/><Relationship Id="rId20" Type="http://schemas.openxmlformats.org/officeDocument/2006/relationships/image" Target="../media/image123.png"/><Relationship Id="rId29" Type="http://schemas.openxmlformats.org/officeDocument/2006/relationships/customXml" Target="../ink/ink131.xml"/><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customXml" Target="../ink/ink122.xml"/><Relationship Id="rId24" Type="http://schemas.openxmlformats.org/officeDocument/2006/relationships/image" Target="../media/image124.png"/><Relationship Id="rId5" Type="http://schemas.openxmlformats.org/officeDocument/2006/relationships/customXml" Target="../ink/ink119.xml"/><Relationship Id="rId15" Type="http://schemas.openxmlformats.org/officeDocument/2006/relationships/customXml" Target="../ink/ink124.xml"/><Relationship Id="rId23" Type="http://schemas.openxmlformats.org/officeDocument/2006/relationships/customXml" Target="../ink/ink128.xml"/><Relationship Id="rId28" Type="http://schemas.openxmlformats.org/officeDocument/2006/relationships/image" Target="../media/image126.png"/><Relationship Id="rId10" Type="http://schemas.openxmlformats.org/officeDocument/2006/relationships/image" Target="../media/image118.png"/><Relationship Id="rId19" Type="http://schemas.openxmlformats.org/officeDocument/2006/relationships/customXml" Target="../ink/ink126.xml"/><Relationship Id="rId4" Type="http://schemas.openxmlformats.org/officeDocument/2006/relationships/image" Target="../media/image115.png"/><Relationship Id="rId9" Type="http://schemas.openxmlformats.org/officeDocument/2006/relationships/customXml" Target="../ink/ink121.xml"/><Relationship Id="rId14" Type="http://schemas.openxmlformats.org/officeDocument/2006/relationships/image" Target="../media/image120.png"/><Relationship Id="rId22" Type="http://schemas.openxmlformats.org/officeDocument/2006/relationships/image" Target="../media/image35.png"/><Relationship Id="rId27" Type="http://schemas.openxmlformats.org/officeDocument/2006/relationships/customXml" Target="../ink/ink130.xml"/><Relationship Id="rId30" Type="http://schemas.openxmlformats.org/officeDocument/2006/relationships/image" Target="../media/image127.png"/></Relationships>
</file>

<file path=ppt/slides/_rels/slide6.xml.rels><?xml version="1.0" encoding="UTF-8" standalone="yes"?>
<Relationships xmlns="http://schemas.openxmlformats.org/package/2006/relationships"><Relationship Id="rId18" Type="http://schemas.openxmlformats.org/officeDocument/2006/relationships/image" Target="../media/image129.png"/><Relationship Id="rId26" Type="http://schemas.openxmlformats.org/officeDocument/2006/relationships/image" Target="../media/image132.png"/><Relationship Id="rId3" Type="http://schemas.openxmlformats.org/officeDocument/2006/relationships/customXml" Target="../ink/ink132.xml"/><Relationship Id="rId21" Type="http://schemas.openxmlformats.org/officeDocument/2006/relationships/customXml" Target="../ink/ink136.xml"/><Relationship Id="rId17" Type="http://schemas.openxmlformats.org/officeDocument/2006/relationships/customXml" Target="../ink/ink134.xml"/><Relationship Id="rId25" Type="http://schemas.openxmlformats.org/officeDocument/2006/relationships/customXml" Target="../ink/ink138.xml"/><Relationship Id="rId2" Type="http://schemas.openxmlformats.org/officeDocument/2006/relationships/notesSlide" Target="../notesSlides/notesSlide3.xml"/><Relationship Id="rId16" Type="http://schemas.openxmlformats.org/officeDocument/2006/relationships/image" Target="../media/image128.png"/><Relationship Id="rId20" Type="http://schemas.openxmlformats.org/officeDocument/2006/relationships/image" Target="../media/image130.png"/><Relationship Id="rId1" Type="http://schemas.openxmlformats.org/officeDocument/2006/relationships/slideLayout" Target="../slideLayouts/slideLayout7.xml"/><Relationship Id="rId24" Type="http://schemas.openxmlformats.org/officeDocument/2006/relationships/image" Target="../media/image131.png"/><Relationship Id="rId15" Type="http://schemas.openxmlformats.org/officeDocument/2006/relationships/customXml" Target="../ink/ink133.xml"/><Relationship Id="rId23" Type="http://schemas.openxmlformats.org/officeDocument/2006/relationships/customXml" Target="../ink/ink137.xml"/><Relationship Id="rId28" Type="http://schemas.openxmlformats.org/officeDocument/2006/relationships/image" Target="../media/image133.png"/><Relationship Id="rId19" Type="http://schemas.openxmlformats.org/officeDocument/2006/relationships/customXml" Target="../ink/ink135.xml"/><Relationship Id="rId14" Type="http://schemas.openxmlformats.org/officeDocument/2006/relationships/image" Target="../media/image510.emf"/><Relationship Id="rId22" Type="http://schemas.openxmlformats.org/officeDocument/2006/relationships/image" Target="../media/image35.png"/><Relationship Id="rId27" Type="http://schemas.openxmlformats.org/officeDocument/2006/relationships/customXml" Target="../ink/ink1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6" Type="http://schemas.openxmlformats.org/officeDocument/2006/relationships/image" Target="../media/image145.png"/><Relationship Id="rId21" Type="http://schemas.openxmlformats.org/officeDocument/2006/relationships/customXml" Target="../ink/ink149.xml"/><Relationship Id="rId42" Type="http://schemas.openxmlformats.org/officeDocument/2006/relationships/image" Target="../media/image153.png"/><Relationship Id="rId47" Type="http://schemas.openxmlformats.org/officeDocument/2006/relationships/customXml" Target="../ink/ink162.xml"/><Relationship Id="rId63" Type="http://schemas.openxmlformats.org/officeDocument/2006/relationships/image" Target="../media/image163.png"/><Relationship Id="rId68" Type="http://schemas.openxmlformats.org/officeDocument/2006/relationships/customXml" Target="../ink/ink173.xml"/><Relationship Id="rId84" Type="http://schemas.openxmlformats.org/officeDocument/2006/relationships/customXml" Target="../ink/ink181.xml"/><Relationship Id="rId89" Type="http://schemas.openxmlformats.org/officeDocument/2006/relationships/image" Target="../media/image176.png"/><Relationship Id="rId112" Type="http://schemas.openxmlformats.org/officeDocument/2006/relationships/customXml" Target="../ink/ink195.xml"/><Relationship Id="rId16" Type="http://schemas.openxmlformats.org/officeDocument/2006/relationships/image" Target="../media/image141.png"/><Relationship Id="rId107" Type="http://schemas.openxmlformats.org/officeDocument/2006/relationships/image" Target="../media/image185.png"/><Relationship Id="rId11" Type="http://schemas.openxmlformats.org/officeDocument/2006/relationships/customXml" Target="../ink/ink144.xml"/><Relationship Id="rId32" Type="http://schemas.openxmlformats.org/officeDocument/2006/relationships/image" Target="../media/image148.png"/><Relationship Id="rId37" Type="http://schemas.openxmlformats.org/officeDocument/2006/relationships/customXml" Target="../ink/ink157.xml"/><Relationship Id="rId53" Type="http://schemas.openxmlformats.org/officeDocument/2006/relationships/image" Target="../media/image158.png"/><Relationship Id="rId58" Type="http://schemas.openxmlformats.org/officeDocument/2006/relationships/customXml" Target="../ink/ink168.xml"/><Relationship Id="rId74" Type="http://schemas.openxmlformats.org/officeDocument/2006/relationships/customXml" Target="../ink/ink176.xml"/><Relationship Id="rId79" Type="http://schemas.openxmlformats.org/officeDocument/2006/relationships/image" Target="../media/image171.png"/><Relationship Id="rId102" Type="http://schemas.openxmlformats.org/officeDocument/2006/relationships/customXml" Target="../ink/ink190.xml"/><Relationship Id="rId5" Type="http://schemas.openxmlformats.org/officeDocument/2006/relationships/customXml" Target="../ink/ink141.xml"/><Relationship Id="rId90" Type="http://schemas.openxmlformats.org/officeDocument/2006/relationships/customXml" Target="../ink/ink184.xml"/><Relationship Id="rId95" Type="http://schemas.openxmlformats.org/officeDocument/2006/relationships/image" Target="../media/image179.png"/><Relationship Id="rId22" Type="http://schemas.openxmlformats.org/officeDocument/2006/relationships/image" Target="../media/image144.png"/><Relationship Id="rId27" Type="http://schemas.openxmlformats.org/officeDocument/2006/relationships/customXml" Target="../ink/ink152.xml"/><Relationship Id="rId43" Type="http://schemas.openxmlformats.org/officeDocument/2006/relationships/customXml" Target="../ink/ink160.xml"/><Relationship Id="rId48" Type="http://schemas.openxmlformats.org/officeDocument/2006/relationships/image" Target="../media/image156.png"/><Relationship Id="rId64" Type="http://schemas.openxmlformats.org/officeDocument/2006/relationships/customXml" Target="../ink/ink171.xml"/><Relationship Id="rId69" Type="http://schemas.openxmlformats.org/officeDocument/2006/relationships/image" Target="../media/image166.png"/><Relationship Id="rId113" Type="http://schemas.openxmlformats.org/officeDocument/2006/relationships/image" Target="../media/image188.png"/><Relationship Id="rId80" Type="http://schemas.openxmlformats.org/officeDocument/2006/relationships/customXml" Target="../ink/ink179.xml"/><Relationship Id="rId85" Type="http://schemas.openxmlformats.org/officeDocument/2006/relationships/image" Target="../media/image174.png"/><Relationship Id="rId12" Type="http://schemas.openxmlformats.org/officeDocument/2006/relationships/image" Target="../media/image139.png"/><Relationship Id="rId17" Type="http://schemas.openxmlformats.org/officeDocument/2006/relationships/customXml" Target="../ink/ink147.xml"/><Relationship Id="rId33" Type="http://schemas.openxmlformats.org/officeDocument/2006/relationships/customXml" Target="../ink/ink155.xml"/><Relationship Id="rId38" Type="http://schemas.openxmlformats.org/officeDocument/2006/relationships/image" Target="../media/image151.png"/><Relationship Id="rId59" Type="http://schemas.openxmlformats.org/officeDocument/2006/relationships/image" Target="../media/image161.png"/><Relationship Id="rId103" Type="http://schemas.openxmlformats.org/officeDocument/2006/relationships/image" Target="../media/image183.png"/><Relationship Id="rId108" Type="http://schemas.openxmlformats.org/officeDocument/2006/relationships/customXml" Target="../ink/ink193.xml"/><Relationship Id="rId54" Type="http://schemas.openxmlformats.org/officeDocument/2006/relationships/customXml" Target="../ink/ink166.xml"/><Relationship Id="rId70" Type="http://schemas.openxmlformats.org/officeDocument/2006/relationships/customXml" Target="../ink/ink174.xml"/><Relationship Id="rId75" Type="http://schemas.openxmlformats.org/officeDocument/2006/relationships/image" Target="../media/image169.png"/><Relationship Id="rId91" Type="http://schemas.openxmlformats.org/officeDocument/2006/relationships/image" Target="../media/image177.png"/><Relationship Id="rId96" Type="http://schemas.openxmlformats.org/officeDocument/2006/relationships/customXml" Target="../ink/ink187.xml"/><Relationship Id="rId1" Type="http://schemas.openxmlformats.org/officeDocument/2006/relationships/slideLayout" Target="../slideLayouts/slideLayout1.xml"/><Relationship Id="rId6" Type="http://schemas.openxmlformats.org/officeDocument/2006/relationships/image" Target="../media/image136.png"/><Relationship Id="rId15" Type="http://schemas.openxmlformats.org/officeDocument/2006/relationships/customXml" Target="../ink/ink146.xml"/><Relationship Id="rId23" Type="http://schemas.openxmlformats.org/officeDocument/2006/relationships/customXml" Target="../ink/ink150.xml"/><Relationship Id="rId28" Type="http://schemas.openxmlformats.org/officeDocument/2006/relationships/image" Target="../media/image146.png"/><Relationship Id="rId36" Type="http://schemas.openxmlformats.org/officeDocument/2006/relationships/image" Target="../media/image150.png"/><Relationship Id="rId49" Type="http://schemas.openxmlformats.org/officeDocument/2006/relationships/customXml" Target="../ink/ink163.xml"/><Relationship Id="rId57" Type="http://schemas.openxmlformats.org/officeDocument/2006/relationships/image" Target="../media/image160.png"/><Relationship Id="rId106" Type="http://schemas.openxmlformats.org/officeDocument/2006/relationships/customXml" Target="../ink/ink192.xml"/><Relationship Id="rId10" Type="http://schemas.openxmlformats.org/officeDocument/2006/relationships/image" Target="../media/image138.png"/><Relationship Id="rId31" Type="http://schemas.openxmlformats.org/officeDocument/2006/relationships/customXml" Target="../ink/ink154.xml"/><Relationship Id="rId44" Type="http://schemas.openxmlformats.org/officeDocument/2006/relationships/image" Target="../media/image154.png"/><Relationship Id="rId52" Type="http://schemas.openxmlformats.org/officeDocument/2006/relationships/customXml" Target="../ink/ink165.xml"/><Relationship Id="rId60" Type="http://schemas.openxmlformats.org/officeDocument/2006/relationships/customXml" Target="../ink/ink169.xml"/><Relationship Id="rId65" Type="http://schemas.openxmlformats.org/officeDocument/2006/relationships/image" Target="../media/image164.png"/><Relationship Id="rId73" Type="http://schemas.openxmlformats.org/officeDocument/2006/relationships/image" Target="../media/image168.png"/><Relationship Id="rId78" Type="http://schemas.openxmlformats.org/officeDocument/2006/relationships/customXml" Target="../ink/ink178.xml"/><Relationship Id="rId81" Type="http://schemas.openxmlformats.org/officeDocument/2006/relationships/image" Target="../media/image172.png"/><Relationship Id="rId86" Type="http://schemas.openxmlformats.org/officeDocument/2006/relationships/customXml" Target="../ink/ink182.xml"/><Relationship Id="rId94" Type="http://schemas.openxmlformats.org/officeDocument/2006/relationships/customXml" Target="../ink/ink186.xml"/><Relationship Id="rId99" Type="http://schemas.openxmlformats.org/officeDocument/2006/relationships/image" Target="../media/image181.png"/><Relationship Id="rId101" Type="http://schemas.openxmlformats.org/officeDocument/2006/relationships/image" Target="../media/image182.png"/><Relationship Id="rId4" Type="http://schemas.openxmlformats.org/officeDocument/2006/relationships/image" Target="../media/image135.png"/><Relationship Id="rId9" Type="http://schemas.openxmlformats.org/officeDocument/2006/relationships/customXml" Target="../ink/ink143.xml"/><Relationship Id="rId13" Type="http://schemas.openxmlformats.org/officeDocument/2006/relationships/customXml" Target="../ink/ink145.xml"/><Relationship Id="rId18" Type="http://schemas.openxmlformats.org/officeDocument/2006/relationships/image" Target="../media/image142.png"/><Relationship Id="rId39" Type="http://schemas.openxmlformats.org/officeDocument/2006/relationships/customXml" Target="../ink/ink158.xml"/><Relationship Id="rId109" Type="http://schemas.openxmlformats.org/officeDocument/2006/relationships/image" Target="../media/image186.png"/><Relationship Id="rId34" Type="http://schemas.openxmlformats.org/officeDocument/2006/relationships/image" Target="../media/image149.png"/><Relationship Id="rId50" Type="http://schemas.openxmlformats.org/officeDocument/2006/relationships/customXml" Target="../ink/ink164.xml"/><Relationship Id="rId55" Type="http://schemas.openxmlformats.org/officeDocument/2006/relationships/image" Target="../media/image159.png"/><Relationship Id="rId76" Type="http://schemas.openxmlformats.org/officeDocument/2006/relationships/customXml" Target="../ink/ink177.xml"/><Relationship Id="rId97" Type="http://schemas.openxmlformats.org/officeDocument/2006/relationships/image" Target="../media/image180.png"/><Relationship Id="rId104" Type="http://schemas.openxmlformats.org/officeDocument/2006/relationships/customXml" Target="../ink/ink191.xml"/><Relationship Id="rId7" Type="http://schemas.openxmlformats.org/officeDocument/2006/relationships/customXml" Target="../ink/ink142.xml"/><Relationship Id="rId71" Type="http://schemas.openxmlformats.org/officeDocument/2006/relationships/image" Target="../media/image167.png"/><Relationship Id="rId92" Type="http://schemas.openxmlformats.org/officeDocument/2006/relationships/customXml" Target="../ink/ink185.xml"/><Relationship Id="rId2" Type="http://schemas.openxmlformats.org/officeDocument/2006/relationships/image" Target="../media/image134.png"/><Relationship Id="rId29" Type="http://schemas.openxmlformats.org/officeDocument/2006/relationships/customXml" Target="../ink/ink153.xml"/><Relationship Id="rId24" Type="http://schemas.openxmlformats.org/officeDocument/2006/relationships/image" Target="../media/image35.png"/><Relationship Id="rId40" Type="http://schemas.openxmlformats.org/officeDocument/2006/relationships/image" Target="../media/image152.png"/><Relationship Id="rId45" Type="http://schemas.openxmlformats.org/officeDocument/2006/relationships/customXml" Target="../ink/ink161.xml"/><Relationship Id="rId66" Type="http://schemas.openxmlformats.org/officeDocument/2006/relationships/customXml" Target="../ink/ink172.xml"/><Relationship Id="rId87" Type="http://schemas.openxmlformats.org/officeDocument/2006/relationships/image" Target="../media/image175.png"/><Relationship Id="rId110" Type="http://schemas.openxmlformats.org/officeDocument/2006/relationships/customXml" Target="../ink/ink194.xml"/><Relationship Id="rId61" Type="http://schemas.openxmlformats.org/officeDocument/2006/relationships/image" Target="../media/image162.png"/><Relationship Id="rId82" Type="http://schemas.openxmlformats.org/officeDocument/2006/relationships/customXml" Target="../ink/ink180.xml"/><Relationship Id="rId19" Type="http://schemas.openxmlformats.org/officeDocument/2006/relationships/customXml" Target="../ink/ink148.xml"/><Relationship Id="rId14" Type="http://schemas.openxmlformats.org/officeDocument/2006/relationships/image" Target="../media/image140.png"/><Relationship Id="rId30" Type="http://schemas.openxmlformats.org/officeDocument/2006/relationships/image" Target="../media/image147.png"/><Relationship Id="rId35" Type="http://schemas.openxmlformats.org/officeDocument/2006/relationships/customXml" Target="../ink/ink156.xml"/><Relationship Id="rId56" Type="http://schemas.openxmlformats.org/officeDocument/2006/relationships/customXml" Target="../ink/ink167.xml"/><Relationship Id="rId77" Type="http://schemas.openxmlformats.org/officeDocument/2006/relationships/image" Target="../media/image170.png"/><Relationship Id="rId100" Type="http://schemas.openxmlformats.org/officeDocument/2006/relationships/customXml" Target="../ink/ink189.xml"/><Relationship Id="rId105" Type="http://schemas.openxmlformats.org/officeDocument/2006/relationships/image" Target="../media/image184.png"/><Relationship Id="rId8" Type="http://schemas.openxmlformats.org/officeDocument/2006/relationships/image" Target="../media/image137.png"/><Relationship Id="rId51" Type="http://schemas.openxmlformats.org/officeDocument/2006/relationships/image" Target="../media/image157.png"/><Relationship Id="rId72" Type="http://schemas.openxmlformats.org/officeDocument/2006/relationships/customXml" Target="../ink/ink175.xml"/><Relationship Id="rId93" Type="http://schemas.openxmlformats.org/officeDocument/2006/relationships/image" Target="../media/image178.png"/><Relationship Id="rId98" Type="http://schemas.openxmlformats.org/officeDocument/2006/relationships/customXml" Target="../ink/ink188.xml"/><Relationship Id="rId3" Type="http://schemas.openxmlformats.org/officeDocument/2006/relationships/customXml" Target="../ink/ink140.xml"/><Relationship Id="rId25" Type="http://schemas.openxmlformats.org/officeDocument/2006/relationships/customXml" Target="../ink/ink151.xml"/><Relationship Id="rId46" Type="http://schemas.openxmlformats.org/officeDocument/2006/relationships/image" Target="../media/image155.png"/><Relationship Id="rId67" Type="http://schemas.openxmlformats.org/officeDocument/2006/relationships/image" Target="../media/image165.png"/><Relationship Id="rId20" Type="http://schemas.openxmlformats.org/officeDocument/2006/relationships/image" Target="../media/image143.png"/><Relationship Id="rId41" Type="http://schemas.openxmlformats.org/officeDocument/2006/relationships/customXml" Target="../ink/ink159.xml"/><Relationship Id="rId62" Type="http://schemas.openxmlformats.org/officeDocument/2006/relationships/customXml" Target="../ink/ink170.xml"/><Relationship Id="rId83" Type="http://schemas.openxmlformats.org/officeDocument/2006/relationships/image" Target="../media/image173.png"/><Relationship Id="rId88" Type="http://schemas.openxmlformats.org/officeDocument/2006/relationships/customXml" Target="../ink/ink183.xml"/><Relationship Id="rId111" Type="http://schemas.openxmlformats.org/officeDocument/2006/relationships/image" Target="../media/image187.png"/></Relationships>
</file>

<file path=ppt/slides/_rels/slide9.xml.rels><?xml version="1.0" encoding="UTF-8" standalone="yes"?>
<Relationships xmlns="http://schemas.openxmlformats.org/package/2006/relationships"><Relationship Id="rId26" Type="http://schemas.openxmlformats.org/officeDocument/2006/relationships/image" Target="../media/image199.png"/><Relationship Id="rId21" Type="http://schemas.openxmlformats.org/officeDocument/2006/relationships/image" Target="../media/image197.png"/><Relationship Id="rId42" Type="http://schemas.openxmlformats.org/officeDocument/2006/relationships/image" Target="../media/image207.png"/><Relationship Id="rId47" Type="http://schemas.openxmlformats.org/officeDocument/2006/relationships/customXml" Target="../ink/ink218.xml"/><Relationship Id="rId63" Type="http://schemas.openxmlformats.org/officeDocument/2006/relationships/customXml" Target="../ink/ink226.xml"/><Relationship Id="rId68" Type="http://schemas.openxmlformats.org/officeDocument/2006/relationships/image" Target="../media/image220.png"/><Relationship Id="rId16" Type="http://schemas.openxmlformats.org/officeDocument/2006/relationships/customXml" Target="../ink/ink202.xml"/><Relationship Id="rId11" Type="http://schemas.openxmlformats.org/officeDocument/2006/relationships/image" Target="../media/image192.png"/><Relationship Id="rId24" Type="http://schemas.openxmlformats.org/officeDocument/2006/relationships/image" Target="../media/image198.png"/><Relationship Id="rId32" Type="http://schemas.openxmlformats.org/officeDocument/2006/relationships/image" Target="../media/image202.png"/><Relationship Id="rId37" Type="http://schemas.openxmlformats.org/officeDocument/2006/relationships/customXml" Target="../ink/ink213.xml"/><Relationship Id="rId40" Type="http://schemas.openxmlformats.org/officeDocument/2006/relationships/image" Target="../media/image206.png"/><Relationship Id="rId45" Type="http://schemas.openxmlformats.org/officeDocument/2006/relationships/customXml" Target="../ink/ink217.xml"/><Relationship Id="rId53" Type="http://schemas.openxmlformats.org/officeDocument/2006/relationships/customXml" Target="../ink/ink221.xml"/><Relationship Id="rId58" Type="http://schemas.openxmlformats.org/officeDocument/2006/relationships/image" Target="../media/image215.png"/><Relationship Id="rId66" Type="http://schemas.openxmlformats.org/officeDocument/2006/relationships/image" Target="../media/image219.png"/><Relationship Id="rId74" Type="http://schemas.openxmlformats.org/officeDocument/2006/relationships/image" Target="../media/image223.png"/><Relationship Id="rId5" Type="http://schemas.openxmlformats.org/officeDocument/2006/relationships/image" Target="../media/image35.png"/><Relationship Id="rId61" Type="http://schemas.openxmlformats.org/officeDocument/2006/relationships/customXml" Target="../ink/ink225.xml"/><Relationship Id="rId19" Type="http://schemas.openxmlformats.org/officeDocument/2006/relationships/image" Target="../media/image196.png"/><Relationship Id="rId14" Type="http://schemas.openxmlformats.org/officeDocument/2006/relationships/customXml" Target="../ink/ink201.xml"/><Relationship Id="rId22" Type="http://schemas.openxmlformats.org/officeDocument/2006/relationships/customXml" Target="../ink/ink205.xml"/><Relationship Id="rId27" Type="http://schemas.openxmlformats.org/officeDocument/2006/relationships/customXml" Target="../ink/ink208.xml"/><Relationship Id="rId30" Type="http://schemas.openxmlformats.org/officeDocument/2006/relationships/image" Target="../media/image201.png"/><Relationship Id="rId35" Type="http://schemas.openxmlformats.org/officeDocument/2006/relationships/customXml" Target="../ink/ink212.xml"/><Relationship Id="rId43" Type="http://schemas.openxmlformats.org/officeDocument/2006/relationships/customXml" Target="../ink/ink216.xml"/><Relationship Id="rId48" Type="http://schemas.openxmlformats.org/officeDocument/2006/relationships/image" Target="../media/image210.png"/><Relationship Id="rId56" Type="http://schemas.openxmlformats.org/officeDocument/2006/relationships/image" Target="../media/image214.png"/><Relationship Id="rId64" Type="http://schemas.openxmlformats.org/officeDocument/2006/relationships/image" Target="../media/image218.png"/><Relationship Id="rId69" Type="http://schemas.openxmlformats.org/officeDocument/2006/relationships/customXml" Target="../ink/ink229.xml"/><Relationship Id="rId77" Type="http://schemas.openxmlformats.org/officeDocument/2006/relationships/customXml" Target="../ink/ink233.xml"/><Relationship Id="rId8" Type="http://schemas.openxmlformats.org/officeDocument/2006/relationships/customXml" Target="../ink/ink198.xml"/><Relationship Id="rId51" Type="http://schemas.openxmlformats.org/officeDocument/2006/relationships/customXml" Target="../ink/ink220.xml"/><Relationship Id="rId72" Type="http://schemas.openxmlformats.org/officeDocument/2006/relationships/image" Target="../media/image222.png"/><Relationship Id="rId3" Type="http://schemas.openxmlformats.org/officeDocument/2006/relationships/hyperlink" Target="https://www.jstor.org/stable/1925895" TargetMode="External"/><Relationship Id="rId12" Type="http://schemas.openxmlformats.org/officeDocument/2006/relationships/customXml" Target="../ink/ink200.xml"/><Relationship Id="rId17" Type="http://schemas.openxmlformats.org/officeDocument/2006/relationships/image" Target="../media/image195.png"/><Relationship Id="rId25" Type="http://schemas.openxmlformats.org/officeDocument/2006/relationships/customXml" Target="../ink/ink207.xml"/><Relationship Id="rId33" Type="http://schemas.openxmlformats.org/officeDocument/2006/relationships/customXml" Target="../ink/ink211.xml"/><Relationship Id="rId38" Type="http://schemas.openxmlformats.org/officeDocument/2006/relationships/image" Target="../media/image205.png"/><Relationship Id="rId46" Type="http://schemas.openxmlformats.org/officeDocument/2006/relationships/image" Target="../media/image209.png"/><Relationship Id="rId59" Type="http://schemas.openxmlformats.org/officeDocument/2006/relationships/customXml" Target="../ink/ink224.xml"/><Relationship Id="rId67" Type="http://schemas.openxmlformats.org/officeDocument/2006/relationships/customXml" Target="../ink/ink228.xml"/><Relationship Id="rId20" Type="http://schemas.openxmlformats.org/officeDocument/2006/relationships/customXml" Target="../ink/ink204.xml"/><Relationship Id="rId41" Type="http://schemas.openxmlformats.org/officeDocument/2006/relationships/customXml" Target="../ink/ink215.xml"/><Relationship Id="rId54" Type="http://schemas.openxmlformats.org/officeDocument/2006/relationships/image" Target="../media/image213.png"/><Relationship Id="rId62" Type="http://schemas.openxmlformats.org/officeDocument/2006/relationships/image" Target="../media/image217.png"/><Relationship Id="rId70" Type="http://schemas.openxmlformats.org/officeDocument/2006/relationships/image" Target="../media/image221.png"/><Relationship Id="rId75" Type="http://schemas.openxmlformats.org/officeDocument/2006/relationships/customXml" Target="../ink/ink232.xml"/><Relationship Id="rId1" Type="http://schemas.openxmlformats.org/officeDocument/2006/relationships/slideLayout" Target="../slideLayouts/slideLayout1.xml"/><Relationship Id="rId6" Type="http://schemas.openxmlformats.org/officeDocument/2006/relationships/customXml" Target="../ink/ink197.xml"/><Relationship Id="rId15" Type="http://schemas.openxmlformats.org/officeDocument/2006/relationships/image" Target="../media/image194.png"/><Relationship Id="rId23" Type="http://schemas.openxmlformats.org/officeDocument/2006/relationships/customXml" Target="../ink/ink206.xml"/><Relationship Id="rId28" Type="http://schemas.openxmlformats.org/officeDocument/2006/relationships/image" Target="../media/image200.png"/><Relationship Id="rId36" Type="http://schemas.openxmlformats.org/officeDocument/2006/relationships/image" Target="../media/image204.png"/><Relationship Id="rId49" Type="http://schemas.openxmlformats.org/officeDocument/2006/relationships/customXml" Target="../ink/ink219.xml"/><Relationship Id="rId57" Type="http://schemas.openxmlformats.org/officeDocument/2006/relationships/customXml" Target="../ink/ink223.xml"/><Relationship Id="rId10" Type="http://schemas.openxmlformats.org/officeDocument/2006/relationships/customXml" Target="../ink/ink199.xml"/><Relationship Id="rId31" Type="http://schemas.openxmlformats.org/officeDocument/2006/relationships/customXml" Target="../ink/ink210.xml"/><Relationship Id="rId44" Type="http://schemas.openxmlformats.org/officeDocument/2006/relationships/image" Target="../media/image208.png"/><Relationship Id="rId52" Type="http://schemas.openxmlformats.org/officeDocument/2006/relationships/image" Target="../media/image212.png"/><Relationship Id="rId60" Type="http://schemas.openxmlformats.org/officeDocument/2006/relationships/image" Target="../media/image216.png"/><Relationship Id="rId65" Type="http://schemas.openxmlformats.org/officeDocument/2006/relationships/customXml" Target="../ink/ink227.xml"/><Relationship Id="rId73" Type="http://schemas.openxmlformats.org/officeDocument/2006/relationships/customXml" Target="../ink/ink231.xml"/><Relationship Id="rId78" Type="http://schemas.openxmlformats.org/officeDocument/2006/relationships/image" Target="../media/image225.png"/><Relationship Id="rId4" Type="http://schemas.openxmlformats.org/officeDocument/2006/relationships/customXml" Target="../ink/ink196.xml"/><Relationship Id="rId9" Type="http://schemas.openxmlformats.org/officeDocument/2006/relationships/image" Target="../media/image191.png"/><Relationship Id="rId13" Type="http://schemas.openxmlformats.org/officeDocument/2006/relationships/image" Target="../media/image193.png"/><Relationship Id="rId18" Type="http://schemas.openxmlformats.org/officeDocument/2006/relationships/customXml" Target="../ink/ink203.xml"/><Relationship Id="rId39" Type="http://schemas.openxmlformats.org/officeDocument/2006/relationships/customXml" Target="../ink/ink214.xml"/><Relationship Id="rId34" Type="http://schemas.openxmlformats.org/officeDocument/2006/relationships/image" Target="../media/image203.png"/><Relationship Id="rId50" Type="http://schemas.openxmlformats.org/officeDocument/2006/relationships/image" Target="../media/image211.png"/><Relationship Id="rId55" Type="http://schemas.openxmlformats.org/officeDocument/2006/relationships/customXml" Target="../ink/ink222.xml"/><Relationship Id="rId76" Type="http://schemas.openxmlformats.org/officeDocument/2006/relationships/image" Target="../media/image224.png"/><Relationship Id="rId7" Type="http://schemas.openxmlformats.org/officeDocument/2006/relationships/image" Target="../media/image190.png"/><Relationship Id="rId71" Type="http://schemas.openxmlformats.org/officeDocument/2006/relationships/customXml" Target="../ink/ink230.xml"/><Relationship Id="rId2" Type="http://schemas.openxmlformats.org/officeDocument/2006/relationships/image" Target="../media/image189.png"/><Relationship Id="rId29" Type="http://schemas.openxmlformats.org/officeDocument/2006/relationships/customXml" Target="../ink/ink209.xml"/></Relationships>
</file>

<file path=ppt/slides/_rels/slide10.xml.rels><?xml version="1.0" encoding="UTF-8" standalone="yes"?>
<Relationships xmlns="http://schemas.openxmlformats.org/package/2006/relationships"><Relationship Id="rId26" Type="http://schemas.openxmlformats.org/officeDocument/2006/relationships/image" Target="../media/image237.png"/><Relationship Id="rId21" Type="http://schemas.openxmlformats.org/officeDocument/2006/relationships/customXml" Target="../ink/ink243.xml"/><Relationship Id="rId42" Type="http://schemas.openxmlformats.org/officeDocument/2006/relationships/image" Target="../media/image244.png"/><Relationship Id="rId47" Type="http://schemas.openxmlformats.org/officeDocument/2006/relationships/image" Target="../media/image246.png"/><Relationship Id="rId63" Type="http://schemas.openxmlformats.org/officeDocument/2006/relationships/image" Target="../media/image254.png"/><Relationship Id="rId68" Type="http://schemas.openxmlformats.org/officeDocument/2006/relationships/customXml" Target="../ink/ink267.xml"/><Relationship Id="rId84" Type="http://schemas.openxmlformats.org/officeDocument/2006/relationships/customXml" Target="../ink/ink275.xml"/><Relationship Id="rId89" Type="http://schemas.openxmlformats.org/officeDocument/2006/relationships/customXml" Target="../ink/ink278.xml"/><Relationship Id="rId16" Type="http://schemas.openxmlformats.org/officeDocument/2006/relationships/image" Target="../media/image232.png"/><Relationship Id="rId11" Type="http://schemas.openxmlformats.org/officeDocument/2006/relationships/customXml" Target="../ink/ink238.xml"/><Relationship Id="rId32" Type="http://schemas.openxmlformats.org/officeDocument/2006/relationships/image" Target="../media/image239.png"/><Relationship Id="rId37" Type="http://schemas.openxmlformats.org/officeDocument/2006/relationships/customXml" Target="../ink/ink251.xml"/><Relationship Id="rId53" Type="http://schemas.openxmlformats.org/officeDocument/2006/relationships/image" Target="../media/image249.png"/><Relationship Id="rId58" Type="http://schemas.openxmlformats.org/officeDocument/2006/relationships/customXml" Target="../ink/ink262.xml"/><Relationship Id="rId74" Type="http://schemas.openxmlformats.org/officeDocument/2006/relationships/customXml" Target="../ink/ink270.xml"/><Relationship Id="rId79" Type="http://schemas.openxmlformats.org/officeDocument/2006/relationships/image" Target="../media/image262.png"/><Relationship Id="rId5" Type="http://schemas.openxmlformats.org/officeDocument/2006/relationships/customXml" Target="../ink/ink235.xml"/><Relationship Id="rId90" Type="http://schemas.openxmlformats.org/officeDocument/2006/relationships/image" Target="../media/image267.png"/><Relationship Id="rId95" Type="http://schemas.openxmlformats.org/officeDocument/2006/relationships/image" Target="../media/image269.png"/><Relationship Id="rId22" Type="http://schemas.openxmlformats.org/officeDocument/2006/relationships/image" Target="../media/image235.png"/><Relationship Id="rId27" Type="http://schemas.openxmlformats.org/officeDocument/2006/relationships/customXml" Target="../ink/ink246.xml"/><Relationship Id="rId43" Type="http://schemas.openxmlformats.org/officeDocument/2006/relationships/customXml" Target="../ink/ink254.xml"/><Relationship Id="rId48" Type="http://schemas.openxmlformats.org/officeDocument/2006/relationships/customXml" Target="../ink/ink257.xml"/><Relationship Id="rId64" Type="http://schemas.openxmlformats.org/officeDocument/2006/relationships/customXml" Target="../ink/ink265.xml"/><Relationship Id="rId69" Type="http://schemas.openxmlformats.org/officeDocument/2006/relationships/image" Target="../media/image257.png"/><Relationship Id="rId80" Type="http://schemas.openxmlformats.org/officeDocument/2006/relationships/customXml" Target="../ink/ink273.xml"/><Relationship Id="rId85" Type="http://schemas.openxmlformats.org/officeDocument/2006/relationships/image" Target="../media/image265.png"/><Relationship Id="rId12" Type="http://schemas.openxmlformats.org/officeDocument/2006/relationships/image" Target="../media/image230.png"/><Relationship Id="rId17" Type="http://schemas.openxmlformats.org/officeDocument/2006/relationships/customXml" Target="../ink/ink241.xml"/><Relationship Id="rId25" Type="http://schemas.openxmlformats.org/officeDocument/2006/relationships/customXml" Target="../ink/ink245.xml"/><Relationship Id="rId33" Type="http://schemas.openxmlformats.org/officeDocument/2006/relationships/customXml" Target="../ink/ink249.xml"/><Relationship Id="rId38" Type="http://schemas.openxmlformats.org/officeDocument/2006/relationships/image" Target="../media/image242.png"/><Relationship Id="rId46" Type="http://schemas.openxmlformats.org/officeDocument/2006/relationships/customXml" Target="../ink/ink256.xml"/><Relationship Id="rId59" Type="http://schemas.openxmlformats.org/officeDocument/2006/relationships/image" Target="../media/image252.png"/><Relationship Id="rId67" Type="http://schemas.openxmlformats.org/officeDocument/2006/relationships/image" Target="../media/image256.png"/><Relationship Id="rId20" Type="http://schemas.openxmlformats.org/officeDocument/2006/relationships/image" Target="../media/image234.png"/><Relationship Id="rId41" Type="http://schemas.openxmlformats.org/officeDocument/2006/relationships/customXml" Target="../ink/ink253.xml"/><Relationship Id="rId54" Type="http://schemas.openxmlformats.org/officeDocument/2006/relationships/customXml" Target="../ink/ink260.xml"/><Relationship Id="rId62" Type="http://schemas.openxmlformats.org/officeDocument/2006/relationships/customXml" Target="../ink/ink264.xml"/><Relationship Id="rId70" Type="http://schemas.openxmlformats.org/officeDocument/2006/relationships/customXml" Target="../ink/ink268.xml"/><Relationship Id="rId75" Type="http://schemas.openxmlformats.org/officeDocument/2006/relationships/image" Target="../media/image260.png"/><Relationship Id="rId83" Type="http://schemas.openxmlformats.org/officeDocument/2006/relationships/image" Target="../media/image264.png"/><Relationship Id="rId88" Type="http://schemas.openxmlformats.org/officeDocument/2006/relationships/image" Target="../media/image266.png"/><Relationship Id="rId91" Type="http://schemas.openxmlformats.org/officeDocument/2006/relationships/customXml" Target="../ink/ink279.xml"/><Relationship Id="rId96" Type="http://schemas.openxmlformats.org/officeDocument/2006/relationships/customXml" Target="../ink/ink282.xml"/><Relationship Id="rId1" Type="http://schemas.openxmlformats.org/officeDocument/2006/relationships/slideLayout" Target="../slideLayouts/slideLayout1.xml"/><Relationship Id="rId6" Type="http://schemas.openxmlformats.org/officeDocument/2006/relationships/image" Target="../media/image227.png"/><Relationship Id="rId15" Type="http://schemas.openxmlformats.org/officeDocument/2006/relationships/customXml" Target="../ink/ink240.xml"/><Relationship Id="rId23" Type="http://schemas.openxmlformats.org/officeDocument/2006/relationships/customXml" Target="../ink/ink244.xml"/><Relationship Id="rId28" Type="http://schemas.openxmlformats.org/officeDocument/2006/relationships/image" Target="../media/image35.png"/><Relationship Id="rId36" Type="http://schemas.openxmlformats.org/officeDocument/2006/relationships/image" Target="../media/image241.png"/><Relationship Id="rId49" Type="http://schemas.openxmlformats.org/officeDocument/2006/relationships/image" Target="../media/image247.png"/><Relationship Id="rId57" Type="http://schemas.openxmlformats.org/officeDocument/2006/relationships/image" Target="../media/image251.png"/><Relationship Id="rId10" Type="http://schemas.openxmlformats.org/officeDocument/2006/relationships/image" Target="../media/image229.png"/><Relationship Id="rId31" Type="http://schemas.openxmlformats.org/officeDocument/2006/relationships/customXml" Target="../ink/ink248.xml"/><Relationship Id="rId44" Type="http://schemas.openxmlformats.org/officeDocument/2006/relationships/customXml" Target="../ink/ink255.xml"/><Relationship Id="rId52" Type="http://schemas.openxmlformats.org/officeDocument/2006/relationships/customXml" Target="../ink/ink259.xml"/><Relationship Id="rId60" Type="http://schemas.openxmlformats.org/officeDocument/2006/relationships/customXml" Target="../ink/ink263.xml"/><Relationship Id="rId65" Type="http://schemas.openxmlformats.org/officeDocument/2006/relationships/image" Target="../media/image255.png"/><Relationship Id="rId73" Type="http://schemas.openxmlformats.org/officeDocument/2006/relationships/image" Target="../media/image259.png"/><Relationship Id="rId78" Type="http://schemas.openxmlformats.org/officeDocument/2006/relationships/customXml" Target="../ink/ink272.xml"/><Relationship Id="rId81" Type="http://schemas.openxmlformats.org/officeDocument/2006/relationships/image" Target="../media/image263.png"/><Relationship Id="rId86" Type="http://schemas.openxmlformats.org/officeDocument/2006/relationships/customXml" Target="../ink/ink276.xml"/><Relationship Id="rId94" Type="http://schemas.openxmlformats.org/officeDocument/2006/relationships/customXml" Target="../ink/ink281.xml"/><Relationship Id="rId99" Type="http://schemas.openxmlformats.org/officeDocument/2006/relationships/image" Target="../media/image271.png"/><Relationship Id="rId101" Type="http://schemas.openxmlformats.org/officeDocument/2006/relationships/image" Target="../media/image272.png"/><Relationship Id="rId4" Type="http://schemas.openxmlformats.org/officeDocument/2006/relationships/image" Target="../media/image226.png"/><Relationship Id="rId9" Type="http://schemas.openxmlformats.org/officeDocument/2006/relationships/customXml" Target="../ink/ink237.xml"/><Relationship Id="rId13" Type="http://schemas.openxmlformats.org/officeDocument/2006/relationships/customXml" Target="../ink/ink239.xml"/><Relationship Id="rId18" Type="http://schemas.openxmlformats.org/officeDocument/2006/relationships/image" Target="../media/image233.png"/><Relationship Id="rId39" Type="http://schemas.openxmlformats.org/officeDocument/2006/relationships/customXml" Target="../ink/ink252.xml"/><Relationship Id="rId34" Type="http://schemas.openxmlformats.org/officeDocument/2006/relationships/image" Target="../media/image240.png"/><Relationship Id="rId50" Type="http://schemas.openxmlformats.org/officeDocument/2006/relationships/customXml" Target="../ink/ink258.xml"/><Relationship Id="rId55" Type="http://schemas.openxmlformats.org/officeDocument/2006/relationships/image" Target="../media/image250.png"/><Relationship Id="rId76" Type="http://schemas.openxmlformats.org/officeDocument/2006/relationships/customXml" Target="../ink/ink271.xml"/><Relationship Id="rId97" Type="http://schemas.openxmlformats.org/officeDocument/2006/relationships/image" Target="../media/image270.png"/><Relationship Id="rId7" Type="http://schemas.openxmlformats.org/officeDocument/2006/relationships/customXml" Target="../ink/ink236.xml"/><Relationship Id="rId71" Type="http://schemas.openxmlformats.org/officeDocument/2006/relationships/image" Target="../media/image258.png"/><Relationship Id="rId92" Type="http://schemas.openxmlformats.org/officeDocument/2006/relationships/customXml" Target="../ink/ink280.xml"/><Relationship Id="rId2" Type="http://schemas.openxmlformats.org/officeDocument/2006/relationships/image" Target="../media/image410.png"/><Relationship Id="rId29" Type="http://schemas.openxmlformats.org/officeDocument/2006/relationships/customXml" Target="../ink/ink247.xml"/><Relationship Id="rId24" Type="http://schemas.openxmlformats.org/officeDocument/2006/relationships/image" Target="../media/image236.png"/><Relationship Id="rId40" Type="http://schemas.openxmlformats.org/officeDocument/2006/relationships/image" Target="../media/image243.png"/><Relationship Id="rId45" Type="http://schemas.openxmlformats.org/officeDocument/2006/relationships/image" Target="../media/image245.png"/><Relationship Id="rId66" Type="http://schemas.openxmlformats.org/officeDocument/2006/relationships/customXml" Target="../ink/ink266.xml"/><Relationship Id="rId87" Type="http://schemas.openxmlformats.org/officeDocument/2006/relationships/customXml" Target="../ink/ink277.xml"/><Relationship Id="rId61" Type="http://schemas.openxmlformats.org/officeDocument/2006/relationships/image" Target="../media/image253.png"/><Relationship Id="rId82" Type="http://schemas.openxmlformats.org/officeDocument/2006/relationships/customXml" Target="../ink/ink274.xml"/><Relationship Id="rId19" Type="http://schemas.openxmlformats.org/officeDocument/2006/relationships/customXml" Target="../ink/ink242.xml"/><Relationship Id="rId14" Type="http://schemas.openxmlformats.org/officeDocument/2006/relationships/image" Target="../media/image231.png"/><Relationship Id="rId30" Type="http://schemas.openxmlformats.org/officeDocument/2006/relationships/image" Target="../media/image238.png"/><Relationship Id="rId35" Type="http://schemas.openxmlformats.org/officeDocument/2006/relationships/customXml" Target="../ink/ink250.xml"/><Relationship Id="rId56" Type="http://schemas.openxmlformats.org/officeDocument/2006/relationships/customXml" Target="../ink/ink261.xml"/><Relationship Id="rId77" Type="http://schemas.openxmlformats.org/officeDocument/2006/relationships/image" Target="../media/image261.png"/><Relationship Id="rId100" Type="http://schemas.openxmlformats.org/officeDocument/2006/relationships/customXml" Target="../ink/ink284.xml"/><Relationship Id="rId8" Type="http://schemas.openxmlformats.org/officeDocument/2006/relationships/image" Target="../media/image228.png"/><Relationship Id="rId51" Type="http://schemas.openxmlformats.org/officeDocument/2006/relationships/image" Target="../media/image248.png"/><Relationship Id="rId72" Type="http://schemas.openxmlformats.org/officeDocument/2006/relationships/customXml" Target="../ink/ink269.xml"/><Relationship Id="rId93" Type="http://schemas.openxmlformats.org/officeDocument/2006/relationships/image" Target="../media/image268.png"/><Relationship Id="rId98" Type="http://schemas.openxmlformats.org/officeDocument/2006/relationships/customXml" Target="../ink/ink283.xml"/><Relationship Id="rId3" Type="http://schemas.openxmlformats.org/officeDocument/2006/relationships/customXml" Target="../ink/ink234.xml"/></Relationships>
</file>

<file path=ppt/slides/_rels/slide11.xml.rels><?xml version="1.0" encoding="UTF-8" standalone="yes"?>
<Relationships xmlns="http://schemas.openxmlformats.org/package/2006/relationships"><Relationship Id="rId117" Type="http://schemas.openxmlformats.org/officeDocument/2006/relationships/customXml" Target="../ink/ink342.xml"/><Relationship Id="rId671" Type="http://schemas.openxmlformats.org/officeDocument/2006/relationships/image" Target="../media/image591.png"/><Relationship Id="rId769" Type="http://schemas.openxmlformats.org/officeDocument/2006/relationships/customXml" Target="../ink/ink683.xml"/><Relationship Id="rId21" Type="http://schemas.openxmlformats.org/officeDocument/2006/relationships/customXml" Target="../ink/ink294.xml"/><Relationship Id="rId324" Type="http://schemas.openxmlformats.org/officeDocument/2006/relationships/customXml" Target="../ink/ink446.xml"/><Relationship Id="rId531" Type="http://schemas.openxmlformats.org/officeDocument/2006/relationships/image" Target="../media/image535.png"/><Relationship Id="rId629" Type="http://schemas.openxmlformats.org/officeDocument/2006/relationships/image" Target="../media/image570.png"/><Relationship Id="rId170" Type="http://schemas.openxmlformats.org/officeDocument/2006/relationships/customXml" Target="../ink/ink369.xml"/><Relationship Id="rId268" Type="http://schemas.openxmlformats.org/officeDocument/2006/relationships/customXml" Target="../ink/ink418.xml"/><Relationship Id="rId475" Type="http://schemas.openxmlformats.org/officeDocument/2006/relationships/image" Target="../media/image507.png"/><Relationship Id="rId682" Type="http://schemas.openxmlformats.org/officeDocument/2006/relationships/customXml" Target="../ink/ink639.xml"/><Relationship Id="rId32" Type="http://schemas.openxmlformats.org/officeDocument/2006/relationships/image" Target="../media/image287.png"/><Relationship Id="rId128" Type="http://schemas.openxmlformats.org/officeDocument/2006/relationships/image" Target="../media/image334.png"/><Relationship Id="rId335" Type="http://schemas.openxmlformats.org/officeDocument/2006/relationships/image" Target="../media/image437.png"/><Relationship Id="rId542" Type="http://schemas.openxmlformats.org/officeDocument/2006/relationships/customXml" Target="../ink/ink555.xml"/><Relationship Id="rId181" Type="http://schemas.openxmlformats.org/officeDocument/2006/relationships/image" Target="../media/image360.png"/><Relationship Id="rId402" Type="http://schemas.openxmlformats.org/officeDocument/2006/relationships/customXml" Target="../ink/ink485.xml"/><Relationship Id="rId279" Type="http://schemas.openxmlformats.org/officeDocument/2006/relationships/image" Target="../media/image408.png"/><Relationship Id="rId486" Type="http://schemas.openxmlformats.org/officeDocument/2006/relationships/customXml" Target="../ink/ink527.xml"/><Relationship Id="rId693" Type="http://schemas.openxmlformats.org/officeDocument/2006/relationships/image" Target="../media/image602.png"/><Relationship Id="rId707" Type="http://schemas.openxmlformats.org/officeDocument/2006/relationships/image" Target="../media/image609.png"/><Relationship Id="rId43" Type="http://schemas.openxmlformats.org/officeDocument/2006/relationships/customXml" Target="../ink/ink305.xml"/><Relationship Id="rId139" Type="http://schemas.openxmlformats.org/officeDocument/2006/relationships/customXml" Target="../ink/ink353.xml"/><Relationship Id="rId346" Type="http://schemas.openxmlformats.org/officeDocument/2006/relationships/customXml" Target="../ink/ink457.xml"/><Relationship Id="rId553" Type="http://schemas.openxmlformats.org/officeDocument/2006/relationships/image" Target="../media/image546.png"/><Relationship Id="rId760" Type="http://schemas.openxmlformats.org/officeDocument/2006/relationships/image" Target="../media/image635.png"/><Relationship Id="rId192" Type="http://schemas.openxmlformats.org/officeDocument/2006/relationships/customXml" Target="../ink/ink380.xml"/><Relationship Id="rId206" Type="http://schemas.openxmlformats.org/officeDocument/2006/relationships/customXml" Target="../ink/ink387.xml"/><Relationship Id="rId413" Type="http://schemas.openxmlformats.org/officeDocument/2006/relationships/image" Target="../media/image476.png"/><Relationship Id="rId497" Type="http://schemas.openxmlformats.org/officeDocument/2006/relationships/image" Target="../media/image518.png"/><Relationship Id="rId620" Type="http://schemas.openxmlformats.org/officeDocument/2006/relationships/customXml" Target="../ink/ink608.xml"/><Relationship Id="rId718" Type="http://schemas.openxmlformats.org/officeDocument/2006/relationships/customXml" Target="../ink/ink657.xml"/><Relationship Id="rId357" Type="http://schemas.openxmlformats.org/officeDocument/2006/relationships/image" Target="../media/image448.png"/><Relationship Id="rId54" Type="http://schemas.openxmlformats.org/officeDocument/2006/relationships/image" Target="../media/image298.png"/><Relationship Id="rId217" Type="http://schemas.openxmlformats.org/officeDocument/2006/relationships/image" Target="../media/image377.png"/><Relationship Id="rId564" Type="http://schemas.openxmlformats.org/officeDocument/2006/relationships/customXml" Target="../ink/ink568.xml"/><Relationship Id="rId771" Type="http://schemas.openxmlformats.org/officeDocument/2006/relationships/customXml" Target="../ink/ink684.xml"/><Relationship Id="rId424" Type="http://schemas.openxmlformats.org/officeDocument/2006/relationships/customXml" Target="../ink/ink496.xml"/><Relationship Id="rId631" Type="http://schemas.openxmlformats.org/officeDocument/2006/relationships/image" Target="../media/image571.png"/><Relationship Id="rId729" Type="http://schemas.openxmlformats.org/officeDocument/2006/relationships/customXml" Target="../ink/ink663.xml"/><Relationship Id="rId270" Type="http://schemas.openxmlformats.org/officeDocument/2006/relationships/customXml" Target="../ink/ink419.xml"/><Relationship Id="rId65" Type="http://schemas.openxmlformats.org/officeDocument/2006/relationships/customXml" Target="../ink/ink316.xml"/><Relationship Id="rId130" Type="http://schemas.openxmlformats.org/officeDocument/2006/relationships/image" Target="../media/image335.png"/><Relationship Id="rId368" Type="http://schemas.openxmlformats.org/officeDocument/2006/relationships/customXml" Target="../ink/ink468.xml"/><Relationship Id="rId575" Type="http://schemas.openxmlformats.org/officeDocument/2006/relationships/customXml" Target="../ink/ink579.xml"/><Relationship Id="rId782" Type="http://schemas.openxmlformats.org/officeDocument/2006/relationships/image" Target="../media/image646.png"/><Relationship Id="rId228" Type="http://schemas.openxmlformats.org/officeDocument/2006/relationships/customXml" Target="../ink/ink398.xml"/><Relationship Id="rId435" Type="http://schemas.openxmlformats.org/officeDocument/2006/relationships/image" Target="../media/image487.png"/><Relationship Id="rId642" Type="http://schemas.openxmlformats.org/officeDocument/2006/relationships/customXml" Target="../ink/ink619.xml"/><Relationship Id="rId281" Type="http://schemas.openxmlformats.org/officeDocument/2006/relationships/image" Target="../media/image409.png"/><Relationship Id="rId502" Type="http://schemas.openxmlformats.org/officeDocument/2006/relationships/customXml" Target="../ink/ink535.xml"/><Relationship Id="rId76" Type="http://schemas.openxmlformats.org/officeDocument/2006/relationships/image" Target="../media/image308.png"/><Relationship Id="rId141" Type="http://schemas.openxmlformats.org/officeDocument/2006/relationships/customXml" Target="../ink/ink354.xml"/><Relationship Id="rId379" Type="http://schemas.openxmlformats.org/officeDocument/2006/relationships/image" Target="../media/image459.png"/><Relationship Id="rId586" Type="http://schemas.openxmlformats.org/officeDocument/2006/relationships/customXml" Target="../ink/ink588.xml"/><Relationship Id="rId7" Type="http://schemas.openxmlformats.org/officeDocument/2006/relationships/customXml" Target="../ink/ink287.xml"/><Relationship Id="rId239" Type="http://schemas.openxmlformats.org/officeDocument/2006/relationships/image" Target="../media/image388.png"/><Relationship Id="rId446" Type="http://schemas.openxmlformats.org/officeDocument/2006/relationships/customXml" Target="../ink/ink507.xml"/><Relationship Id="rId653" Type="http://schemas.openxmlformats.org/officeDocument/2006/relationships/image" Target="../media/image582.png"/><Relationship Id="rId292" Type="http://schemas.openxmlformats.org/officeDocument/2006/relationships/customXml" Target="../ink/ink430.xml"/><Relationship Id="rId306" Type="http://schemas.openxmlformats.org/officeDocument/2006/relationships/customXml" Target="../ink/ink437.xml"/><Relationship Id="rId87" Type="http://schemas.openxmlformats.org/officeDocument/2006/relationships/customXml" Target="../ink/ink327.xml"/><Relationship Id="rId513" Type="http://schemas.openxmlformats.org/officeDocument/2006/relationships/image" Target="../media/image526.png"/><Relationship Id="rId597" Type="http://schemas.openxmlformats.org/officeDocument/2006/relationships/image" Target="../media/image554.png"/><Relationship Id="rId720" Type="http://schemas.openxmlformats.org/officeDocument/2006/relationships/customXml" Target="../ink/ink658.xml"/><Relationship Id="rId152" Type="http://schemas.openxmlformats.org/officeDocument/2006/relationships/customXml" Target="../ink/ink360.xml"/><Relationship Id="rId457" Type="http://schemas.openxmlformats.org/officeDocument/2006/relationships/image" Target="../media/image498.png"/><Relationship Id="rId664" Type="http://schemas.openxmlformats.org/officeDocument/2006/relationships/customXml" Target="../ink/ink630.xml"/><Relationship Id="rId14" Type="http://schemas.openxmlformats.org/officeDocument/2006/relationships/image" Target="../media/image278.png"/><Relationship Id="rId317" Type="http://schemas.openxmlformats.org/officeDocument/2006/relationships/image" Target="../media/image428.png"/><Relationship Id="rId524" Type="http://schemas.openxmlformats.org/officeDocument/2006/relationships/customXml" Target="../ink/ink546.xml"/><Relationship Id="rId731" Type="http://schemas.openxmlformats.org/officeDocument/2006/relationships/customXml" Target="../ink/ink664.xml"/><Relationship Id="rId98" Type="http://schemas.openxmlformats.org/officeDocument/2006/relationships/image" Target="../media/image319.png"/><Relationship Id="rId163" Type="http://schemas.openxmlformats.org/officeDocument/2006/relationships/image" Target="../media/image351.png"/><Relationship Id="rId370" Type="http://schemas.openxmlformats.org/officeDocument/2006/relationships/customXml" Target="../ink/ink469.xml"/><Relationship Id="rId230" Type="http://schemas.openxmlformats.org/officeDocument/2006/relationships/customXml" Target="../ink/ink399.xml"/><Relationship Id="rId468" Type="http://schemas.openxmlformats.org/officeDocument/2006/relationships/customXml" Target="../ink/ink518.xml"/><Relationship Id="rId675" Type="http://schemas.openxmlformats.org/officeDocument/2006/relationships/image" Target="../media/image593.png"/><Relationship Id="rId25" Type="http://schemas.openxmlformats.org/officeDocument/2006/relationships/customXml" Target="../ink/ink296.xml"/><Relationship Id="rId328" Type="http://schemas.openxmlformats.org/officeDocument/2006/relationships/customXml" Target="../ink/ink448.xml"/><Relationship Id="rId535" Type="http://schemas.openxmlformats.org/officeDocument/2006/relationships/image" Target="../media/image537.png"/><Relationship Id="rId742" Type="http://schemas.openxmlformats.org/officeDocument/2006/relationships/image" Target="../media/image626.png"/><Relationship Id="rId174" Type="http://schemas.openxmlformats.org/officeDocument/2006/relationships/customXml" Target="../ink/ink371.xml"/><Relationship Id="rId381" Type="http://schemas.openxmlformats.org/officeDocument/2006/relationships/image" Target="../media/image460.png"/><Relationship Id="rId602" Type="http://schemas.openxmlformats.org/officeDocument/2006/relationships/customXml" Target="../ink/ink599.xml"/><Relationship Id="rId241" Type="http://schemas.openxmlformats.org/officeDocument/2006/relationships/image" Target="../media/image389.png"/><Relationship Id="rId479" Type="http://schemas.openxmlformats.org/officeDocument/2006/relationships/image" Target="../media/image509.png"/><Relationship Id="rId686" Type="http://schemas.openxmlformats.org/officeDocument/2006/relationships/customXml" Target="../ink/ink641.xml"/><Relationship Id="rId36" Type="http://schemas.openxmlformats.org/officeDocument/2006/relationships/image" Target="../media/image289.png"/><Relationship Id="rId339" Type="http://schemas.openxmlformats.org/officeDocument/2006/relationships/image" Target="../media/image439.png"/><Relationship Id="rId546" Type="http://schemas.openxmlformats.org/officeDocument/2006/relationships/customXml" Target="../ink/ink557.xml"/><Relationship Id="rId753" Type="http://schemas.openxmlformats.org/officeDocument/2006/relationships/customXml" Target="../ink/ink675.xml"/><Relationship Id="rId101" Type="http://schemas.openxmlformats.org/officeDocument/2006/relationships/customXml" Target="../ink/ink334.xml"/><Relationship Id="rId185" Type="http://schemas.openxmlformats.org/officeDocument/2006/relationships/image" Target="../media/image362.png"/><Relationship Id="rId406" Type="http://schemas.openxmlformats.org/officeDocument/2006/relationships/customXml" Target="../ink/ink487.xml"/><Relationship Id="rId392" Type="http://schemas.openxmlformats.org/officeDocument/2006/relationships/customXml" Target="../ink/ink480.xml"/><Relationship Id="rId613" Type="http://schemas.openxmlformats.org/officeDocument/2006/relationships/image" Target="../media/image562.png"/><Relationship Id="rId697" Type="http://schemas.openxmlformats.org/officeDocument/2006/relationships/image" Target="../media/image604.png"/><Relationship Id="rId252" Type="http://schemas.openxmlformats.org/officeDocument/2006/relationships/customXml" Target="../ink/ink410.xml"/><Relationship Id="rId47" Type="http://schemas.openxmlformats.org/officeDocument/2006/relationships/customXml" Target="../ink/ink307.xml"/><Relationship Id="rId112" Type="http://schemas.openxmlformats.org/officeDocument/2006/relationships/image" Target="../media/image326.png"/><Relationship Id="rId557" Type="http://schemas.openxmlformats.org/officeDocument/2006/relationships/image" Target="../media/image548.png"/><Relationship Id="rId764" Type="http://schemas.openxmlformats.org/officeDocument/2006/relationships/image" Target="../media/image637.png"/><Relationship Id="rId196" Type="http://schemas.openxmlformats.org/officeDocument/2006/relationships/customXml" Target="../ink/ink382.xml"/><Relationship Id="rId417" Type="http://schemas.openxmlformats.org/officeDocument/2006/relationships/image" Target="../media/image478.png"/><Relationship Id="rId624" Type="http://schemas.openxmlformats.org/officeDocument/2006/relationships/customXml" Target="../ink/ink610.xml"/><Relationship Id="rId263" Type="http://schemas.openxmlformats.org/officeDocument/2006/relationships/image" Target="../media/image400.png"/><Relationship Id="rId470" Type="http://schemas.openxmlformats.org/officeDocument/2006/relationships/customXml" Target="../ink/ink519.xml"/><Relationship Id="rId58" Type="http://schemas.openxmlformats.org/officeDocument/2006/relationships/image" Target="../media/image300.png"/><Relationship Id="rId123" Type="http://schemas.openxmlformats.org/officeDocument/2006/relationships/customXml" Target="../ink/ink345.xml"/><Relationship Id="rId330" Type="http://schemas.openxmlformats.org/officeDocument/2006/relationships/customXml" Target="../ink/ink449.xml"/><Relationship Id="rId568" Type="http://schemas.openxmlformats.org/officeDocument/2006/relationships/customXml" Target="../ink/ink572.xml"/><Relationship Id="rId775" Type="http://schemas.openxmlformats.org/officeDocument/2006/relationships/customXml" Target="../ink/ink686.xml"/><Relationship Id="rId428" Type="http://schemas.openxmlformats.org/officeDocument/2006/relationships/customXml" Target="../ink/ink498.xml"/><Relationship Id="rId635" Type="http://schemas.openxmlformats.org/officeDocument/2006/relationships/image" Target="../media/image573.png"/><Relationship Id="rId274" Type="http://schemas.openxmlformats.org/officeDocument/2006/relationships/customXml" Target="../ink/ink421.xml"/><Relationship Id="rId481" Type="http://schemas.openxmlformats.org/officeDocument/2006/relationships/image" Target="../media/image510.png"/><Relationship Id="rId702" Type="http://schemas.openxmlformats.org/officeDocument/2006/relationships/customXml" Target="../ink/ink649.xml"/><Relationship Id="rId69" Type="http://schemas.openxmlformats.org/officeDocument/2006/relationships/customXml" Target="../ink/ink318.xml"/><Relationship Id="rId134" Type="http://schemas.openxmlformats.org/officeDocument/2006/relationships/image" Target="../media/image337.png"/><Relationship Id="rId579" Type="http://schemas.openxmlformats.org/officeDocument/2006/relationships/customXml" Target="../ink/ink583.xml"/><Relationship Id="rId786" Type="http://schemas.openxmlformats.org/officeDocument/2006/relationships/image" Target="../media/image648.png"/><Relationship Id="rId341" Type="http://schemas.openxmlformats.org/officeDocument/2006/relationships/image" Target="../media/image440.png"/><Relationship Id="rId439" Type="http://schemas.openxmlformats.org/officeDocument/2006/relationships/image" Target="../media/image489.png"/><Relationship Id="rId646" Type="http://schemas.openxmlformats.org/officeDocument/2006/relationships/customXml" Target="../ink/ink621.xml"/><Relationship Id="rId201" Type="http://schemas.openxmlformats.org/officeDocument/2006/relationships/image" Target="../media/image370.png"/><Relationship Id="rId285" Type="http://schemas.openxmlformats.org/officeDocument/2006/relationships/image" Target="../media/image412.png"/><Relationship Id="rId506" Type="http://schemas.openxmlformats.org/officeDocument/2006/relationships/customXml" Target="../ink/ink537.xml"/><Relationship Id="rId492" Type="http://schemas.openxmlformats.org/officeDocument/2006/relationships/customXml" Target="../ink/ink530.xml"/><Relationship Id="rId713" Type="http://schemas.openxmlformats.org/officeDocument/2006/relationships/image" Target="../media/image612.png"/><Relationship Id="rId145" Type="http://schemas.openxmlformats.org/officeDocument/2006/relationships/customXml" Target="../ink/ink356.xml"/><Relationship Id="rId352" Type="http://schemas.openxmlformats.org/officeDocument/2006/relationships/customXml" Target="../ink/ink460.xml"/><Relationship Id="rId212" Type="http://schemas.openxmlformats.org/officeDocument/2006/relationships/customXml" Target="../ink/ink390.xml"/><Relationship Id="rId657" Type="http://schemas.openxmlformats.org/officeDocument/2006/relationships/image" Target="../media/image584.png"/><Relationship Id="rId296" Type="http://schemas.openxmlformats.org/officeDocument/2006/relationships/customXml" Target="../ink/ink432.xml"/><Relationship Id="rId517" Type="http://schemas.openxmlformats.org/officeDocument/2006/relationships/image" Target="../media/image528.png"/><Relationship Id="rId724" Type="http://schemas.openxmlformats.org/officeDocument/2006/relationships/customXml" Target="../ink/ink660.xml"/><Relationship Id="rId60" Type="http://schemas.openxmlformats.org/officeDocument/2006/relationships/image" Target="../media/image301.png"/><Relationship Id="rId156" Type="http://schemas.openxmlformats.org/officeDocument/2006/relationships/customXml" Target="../ink/ink362.xml"/><Relationship Id="rId363" Type="http://schemas.openxmlformats.org/officeDocument/2006/relationships/image" Target="../media/image451.png"/><Relationship Id="rId570" Type="http://schemas.openxmlformats.org/officeDocument/2006/relationships/customXml" Target="../ink/ink574.xml"/><Relationship Id="rId223" Type="http://schemas.openxmlformats.org/officeDocument/2006/relationships/image" Target="../media/image380.png"/><Relationship Id="rId430" Type="http://schemas.openxmlformats.org/officeDocument/2006/relationships/customXml" Target="../ink/ink499.xml"/><Relationship Id="rId668" Type="http://schemas.openxmlformats.org/officeDocument/2006/relationships/customXml" Target="../ink/ink632.xml"/><Relationship Id="rId18" Type="http://schemas.openxmlformats.org/officeDocument/2006/relationships/image" Target="../media/image280.png"/><Relationship Id="rId528" Type="http://schemas.openxmlformats.org/officeDocument/2006/relationships/customXml" Target="../ink/ink548.xml"/><Relationship Id="rId735" Type="http://schemas.openxmlformats.org/officeDocument/2006/relationships/customXml" Target="../ink/ink666.xml"/><Relationship Id="rId167" Type="http://schemas.openxmlformats.org/officeDocument/2006/relationships/image" Target="../media/image353.png"/><Relationship Id="rId374" Type="http://schemas.openxmlformats.org/officeDocument/2006/relationships/customXml" Target="../ink/ink471.xml"/><Relationship Id="rId581" Type="http://schemas.openxmlformats.org/officeDocument/2006/relationships/image" Target="../media/image550.png"/><Relationship Id="rId71" Type="http://schemas.openxmlformats.org/officeDocument/2006/relationships/customXml" Target="../ink/ink319.xml"/><Relationship Id="rId234" Type="http://schemas.openxmlformats.org/officeDocument/2006/relationships/customXml" Target="../ink/ink401.xml"/><Relationship Id="rId679" Type="http://schemas.openxmlformats.org/officeDocument/2006/relationships/image" Target="../media/image595.png"/><Relationship Id="rId2" Type="http://schemas.openxmlformats.org/officeDocument/2006/relationships/image" Target="../media/image2210.png"/><Relationship Id="rId29" Type="http://schemas.openxmlformats.org/officeDocument/2006/relationships/customXml" Target="../ink/ink298.xml"/><Relationship Id="rId441" Type="http://schemas.openxmlformats.org/officeDocument/2006/relationships/image" Target="../media/image490.png"/><Relationship Id="rId539" Type="http://schemas.openxmlformats.org/officeDocument/2006/relationships/image" Target="../media/image539.png"/><Relationship Id="rId746" Type="http://schemas.openxmlformats.org/officeDocument/2006/relationships/image" Target="../media/image628.png"/><Relationship Id="rId178" Type="http://schemas.openxmlformats.org/officeDocument/2006/relationships/customXml" Target="../ink/ink373.xml"/><Relationship Id="rId301" Type="http://schemas.openxmlformats.org/officeDocument/2006/relationships/image" Target="../media/image420.png"/><Relationship Id="rId82" Type="http://schemas.openxmlformats.org/officeDocument/2006/relationships/image" Target="../media/image311.png"/><Relationship Id="rId385" Type="http://schemas.openxmlformats.org/officeDocument/2006/relationships/image" Target="../media/image462.png"/><Relationship Id="rId592" Type="http://schemas.openxmlformats.org/officeDocument/2006/relationships/customXml" Target="../ink/ink594.xml"/><Relationship Id="rId606" Type="http://schemas.openxmlformats.org/officeDocument/2006/relationships/customXml" Target="../ink/ink601.xml"/><Relationship Id="rId245" Type="http://schemas.openxmlformats.org/officeDocument/2006/relationships/image" Target="../media/image391.png"/><Relationship Id="rId452" Type="http://schemas.openxmlformats.org/officeDocument/2006/relationships/customXml" Target="../ink/ink510.xml"/><Relationship Id="rId105" Type="http://schemas.openxmlformats.org/officeDocument/2006/relationships/customXml" Target="../ink/ink336.xml"/><Relationship Id="rId312" Type="http://schemas.openxmlformats.org/officeDocument/2006/relationships/customXml" Target="../ink/ink440.xml"/><Relationship Id="rId757" Type="http://schemas.openxmlformats.org/officeDocument/2006/relationships/customXml" Target="../ink/ink677.xml"/><Relationship Id="rId93" Type="http://schemas.openxmlformats.org/officeDocument/2006/relationships/customXml" Target="../ink/ink330.xml"/><Relationship Id="rId189" Type="http://schemas.openxmlformats.org/officeDocument/2006/relationships/image" Target="../media/image364.png"/><Relationship Id="rId396" Type="http://schemas.openxmlformats.org/officeDocument/2006/relationships/customXml" Target="../ink/ink482.xml"/><Relationship Id="rId617" Type="http://schemas.openxmlformats.org/officeDocument/2006/relationships/image" Target="../media/image564.png"/><Relationship Id="rId256" Type="http://schemas.openxmlformats.org/officeDocument/2006/relationships/customXml" Target="../ink/ink412.xml"/><Relationship Id="rId463" Type="http://schemas.openxmlformats.org/officeDocument/2006/relationships/image" Target="../media/image501.png"/><Relationship Id="rId670" Type="http://schemas.openxmlformats.org/officeDocument/2006/relationships/customXml" Target="../ink/ink633.xml"/><Relationship Id="rId116" Type="http://schemas.openxmlformats.org/officeDocument/2006/relationships/image" Target="../media/image328.png"/><Relationship Id="rId323" Type="http://schemas.openxmlformats.org/officeDocument/2006/relationships/image" Target="../media/image431.png"/><Relationship Id="rId530" Type="http://schemas.openxmlformats.org/officeDocument/2006/relationships/customXml" Target="../ink/ink549.xml"/><Relationship Id="rId768" Type="http://schemas.openxmlformats.org/officeDocument/2006/relationships/image" Target="../media/image639.png"/><Relationship Id="rId20" Type="http://schemas.openxmlformats.org/officeDocument/2006/relationships/image" Target="../media/image281.png"/><Relationship Id="rId628" Type="http://schemas.openxmlformats.org/officeDocument/2006/relationships/customXml" Target="../ink/ink612.xml"/><Relationship Id="rId267" Type="http://schemas.openxmlformats.org/officeDocument/2006/relationships/image" Target="../media/image402.png"/><Relationship Id="rId474" Type="http://schemas.openxmlformats.org/officeDocument/2006/relationships/customXml" Target="../ink/ink521.xml"/><Relationship Id="rId127" Type="http://schemas.openxmlformats.org/officeDocument/2006/relationships/customXml" Target="../ink/ink347.xml"/><Relationship Id="rId681" Type="http://schemas.openxmlformats.org/officeDocument/2006/relationships/image" Target="../media/image596.png"/><Relationship Id="rId779" Type="http://schemas.openxmlformats.org/officeDocument/2006/relationships/customXml" Target="../ink/ink688.xml"/><Relationship Id="rId31" Type="http://schemas.openxmlformats.org/officeDocument/2006/relationships/customXml" Target="../ink/ink299.xml"/><Relationship Id="rId334" Type="http://schemas.openxmlformats.org/officeDocument/2006/relationships/customXml" Target="../ink/ink451.xml"/><Relationship Id="rId541" Type="http://schemas.openxmlformats.org/officeDocument/2006/relationships/image" Target="../media/image540.png"/><Relationship Id="rId639" Type="http://schemas.openxmlformats.org/officeDocument/2006/relationships/image" Target="../media/image575.png"/><Relationship Id="rId180" Type="http://schemas.openxmlformats.org/officeDocument/2006/relationships/customXml" Target="../ink/ink374.xml"/><Relationship Id="rId278" Type="http://schemas.openxmlformats.org/officeDocument/2006/relationships/customXml" Target="../ink/ink423.xml"/><Relationship Id="rId401" Type="http://schemas.openxmlformats.org/officeDocument/2006/relationships/image" Target="../media/image470.png"/><Relationship Id="rId485" Type="http://schemas.openxmlformats.org/officeDocument/2006/relationships/image" Target="../media/image512.png"/><Relationship Id="rId692" Type="http://schemas.openxmlformats.org/officeDocument/2006/relationships/customXml" Target="../ink/ink644.xml"/><Relationship Id="rId706" Type="http://schemas.openxmlformats.org/officeDocument/2006/relationships/customXml" Target="../ink/ink651.xml"/><Relationship Id="rId42" Type="http://schemas.openxmlformats.org/officeDocument/2006/relationships/image" Target="../media/image292.png"/><Relationship Id="rId138" Type="http://schemas.openxmlformats.org/officeDocument/2006/relationships/image" Target="../media/image339.png"/><Relationship Id="rId345" Type="http://schemas.openxmlformats.org/officeDocument/2006/relationships/image" Target="../media/image442.png"/><Relationship Id="rId552" Type="http://schemas.openxmlformats.org/officeDocument/2006/relationships/customXml" Target="../ink/ink560.xml"/><Relationship Id="rId191" Type="http://schemas.openxmlformats.org/officeDocument/2006/relationships/image" Target="../media/image365.png"/><Relationship Id="rId205" Type="http://schemas.openxmlformats.org/officeDocument/2006/relationships/image" Target="../media/image371.png"/><Relationship Id="rId412" Type="http://schemas.openxmlformats.org/officeDocument/2006/relationships/customXml" Target="../ink/ink490.xml"/><Relationship Id="rId289" Type="http://schemas.openxmlformats.org/officeDocument/2006/relationships/image" Target="../media/image414.png"/><Relationship Id="rId496" Type="http://schemas.openxmlformats.org/officeDocument/2006/relationships/customXml" Target="../ink/ink532.xml"/><Relationship Id="rId717" Type="http://schemas.openxmlformats.org/officeDocument/2006/relationships/image" Target="../media/image614.png"/><Relationship Id="rId53" Type="http://schemas.openxmlformats.org/officeDocument/2006/relationships/customXml" Target="../ink/ink310.xml"/><Relationship Id="rId149" Type="http://schemas.openxmlformats.org/officeDocument/2006/relationships/customXml" Target="../ink/ink358.xml"/><Relationship Id="rId356" Type="http://schemas.openxmlformats.org/officeDocument/2006/relationships/customXml" Target="../ink/ink462.xml"/><Relationship Id="rId563" Type="http://schemas.openxmlformats.org/officeDocument/2006/relationships/customXml" Target="../ink/ink567.xml"/><Relationship Id="rId770" Type="http://schemas.openxmlformats.org/officeDocument/2006/relationships/image" Target="../media/image640.png"/><Relationship Id="rId216" Type="http://schemas.openxmlformats.org/officeDocument/2006/relationships/customXml" Target="../ink/ink392.xml"/><Relationship Id="rId423" Type="http://schemas.openxmlformats.org/officeDocument/2006/relationships/image" Target="../media/image481.png"/><Relationship Id="rId258" Type="http://schemas.openxmlformats.org/officeDocument/2006/relationships/customXml" Target="../ink/ink413.xml"/><Relationship Id="rId465" Type="http://schemas.openxmlformats.org/officeDocument/2006/relationships/image" Target="../media/image502.png"/><Relationship Id="rId630" Type="http://schemas.openxmlformats.org/officeDocument/2006/relationships/customXml" Target="../ink/ink613.xml"/><Relationship Id="rId672" Type="http://schemas.openxmlformats.org/officeDocument/2006/relationships/customXml" Target="../ink/ink634.xml"/><Relationship Id="rId728" Type="http://schemas.openxmlformats.org/officeDocument/2006/relationships/image" Target="../media/image619.png"/><Relationship Id="rId22" Type="http://schemas.openxmlformats.org/officeDocument/2006/relationships/image" Target="../media/image282.png"/><Relationship Id="rId64" Type="http://schemas.openxmlformats.org/officeDocument/2006/relationships/image" Target="../media/image303.png"/><Relationship Id="rId118" Type="http://schemas.openxmlformats.org/officeDocument/2006/relationships/image" Target="../media/image329.png"/><Relationship Id="rId325" Type="http://schemas.openxmlformats.org/officeDocument/2006/relationships/image" Target="../media/image432.png"/><Relationship Id="rId367" Type="http://schemas.openxmlformats.org/officeDocument/2006/relationships/image" Target="../media/image453.png"/><Relationship Id="rId532" Type="http://schemas.openxmlformats.org/officeDocument/2006/relationships/customXml" Target="../ink/ink550.xml"/><Relationship Id="rId574" Type="http://schemas.openxmlformats.org/officeDocument/2006/relationships/customXml" Target="../ink/ink578.xml"/><Relationship Id="rId171" Type="http://schemas.openxmlformats.org/officeDocument/2006/relationships/image" Target="../media/image355.png"/><Relationship Id="rId227" Type="http://schemas.openxmlformats.org/officeDocument/2006/relationships/image" Target="../media/image382.png"/><Relationship Id="rId781" Type="http://schemas.openxmlformats.org/officeDocument/2006/relationships/customXml" Target="../ink/ink689.xml"/><Relationship Id="rId269" Type="http://schemas.openxmlformats.org/officeDocument/2006/relationships/image" Target="../media/image403.png"/><Relationship Id="rId434" Type="http://schemas.openxmlformats.org/officeDocument/2006/relationships/customXml" Target="../ink/ink501.xml"/><Relationship Id="rId476" Type="http://schemas.openxmlformats.org/officeDocument/2006/relationships/customXml" Target="../ink/ink522.xml"/><Relationship Id="rId641" Type="http://schemas.openxmlformats.org/officeDocument/2006/relationships/image" Target="../media/image576.png"/><Relationship Id="rId683" Type="http://schemas.openxmlformats.org/officeDocument/2006/relationships/image" Target="../media/image597.png"/><Relationship Id="rId739" Type="http://schemas.openxmlformats.org/officeDocument/2006/relationships/customXml" Target="../ink/ink668.xml"/><Relationship Id="rId33" Type="http://schemas.openxmlformats.org/officeDocument/2006/relationships/customXml" Target="../ink/ink300.xml"/><Relationship Id="rId129" Type="http://schemas.openxmlformats.org/officeDocument/2006/relationships/customXml" Target="../ink/ink348.xml"/><Relationship Id="rId280" Type="http://schemas.openxmlformats.org/officeDocument/2006/relationships/customXml" Target="../ink/ink424.xml"/><Relationship Id="rId336" Type="http://schemas.openxmlformats.org/officeDocument/2006/relationships/customXml" Target="../ink/ink452.xml"/><Relationship Id="rId501" Type="http://schemas.openxmlformats.org/officeDocument/2006/relationships/image" Target="../media/image520.png"/><Relationship Id="rId543" Type="http://schemas.openxmlformats.org/officeDocument/2006/relationships/image" Target="../media/image541.png"/><Relationship Id="rId75" Type="http://schemas.openxmlformats.org/officeDocument/2006/relationships/customXml" Target="../ink/ink321.xml"/><Relationship Id="rId140" Type="http://schemas.openxmlformats.org/officeDocument/2006/relationships/image" Target="../media/image340.png"/><Relationship Id="rId182" Type="http://schemas.openxmlformats.org/officeDocument/2006/relationships/customXml" Target="../ink/ink375.xml"/><Relationship Id="rId378" Type="http://schemas.openxmlformats.org/officeDocument/2006/relationships/customXml" Target="../ink/ink473.xml"/><Relationship Id="rId403" Type="http://schemas.openxmlformats.org/officeDocument/2006/relationships/image" Target="../media/image471.png"/><Relationship Id="rId585" Type="http://schemas.openxmlformats.org/officeDocument/2006/relationships/customXml" Target="../ink/ink587.xml"/><Relationship Id="rId750" Type="http://schemas.openxmlformats.org/officeDocument/2006/relationships/image" Target="../media/image630.png"/><Relationship Id="rId6" Type="http://schemas.openxmlformats.org/officeDocument/2006/relationships/image" Target="../media/image274.png"/><Relationship Id="rId238" Type="http://schemas.openxmlformats.org/officeDocument/2006/relationships/customXml" Target="../ink/ink403.xml"/><Relationship Id="rId445" Type="http://schemas.openxmlformats.org/officeDocument/2006/relationships/image" Target="../media/image492.png"/><Relationship Id="rId487" Type="http://schemas.openxmlformats.org/officeDocument/2006/relationships/image" Target="../media/image513.png"/><Relationship Id="rId610" Type="http://schemas.openxmlformats.org/officeDocument/2006/relationships/customXml" Target="../ink/ink603.xml"/><Relationship Id="rId652" Type="http://schemas.openxmlformats.org/officeDocument/2006/relationships/customXml" Target="../ink/ink624.xml"/><Relationship Id="rId694" Type="http://schemas.openxmlformats.org/officeDocument/2006/relationships/customXml" Target="../ink/ink645.xml"/><Relationship Id="rId708" Type="http://schemas.openxmlformats.org/officeDocument/2006/relationships/customXml" Target="../ink/ink652.xml"/><Relationship Id="rId291" Type="http://schemas.openxmlformats.org/officeDocument/2006/relationships/image" Target="../media/image415.png"/><Relationship Id="rId305" Type="http://schemas.openxmlformats.org/officeDocument/2006/relationships/image" Target="../media/image422.png"/><Relationship Id="rId347" Type="http://schemas.openxmlformats.org/officeDocument/2006/relationships/image" Target="../media/image443.png"/><Relationship Id="rId512" Type="http://schemas.openxmlformats.org/officeDocument/2006/relationships/customXml" Target="../ink/ink540.xml"/><Relationship Id="rId44" Type="http://schemas.openxmlformats.org/officeDocument/2006/relationships/image" Target="../media/image293.png"/><Relationship Id="rId86" Type="http://schemas.openxmlformats.org/officeDocument/2006/relationships/image" Target="../media/image313.png"/><Relationship Id="rId151" Type="http://schemas.openxmlformats.org/officeDocument/2006/relationships/customXml" Target="../ink/ink359.xml"/><Relationship Id="rId389" Type="http://schemas.openxmlformats.org/officeDocument/2006/relationships/image" Target="../media/image464.png"/><Relationship Id="rId554" Type="http://schemas.openxmlformats.org/officeDocument/2006/relationships/customXml" Target="../ink/ink561.xml"/><Relationship Id="rId596" Type="http://schemas.openxmlformats.org/officeDocument/2006/relationships/customXml" Target="../ink/ink596.xml"/><Relationship Id="rId761" Type="http://schemas.openxmlformats.org/officeDocument/2006/relationships/customXml" Target="../ink/ink679.xml"/><Relationship Id="rId193" Type="http://schemas.openxmlformats.org/officeDocument/2006/relationships/image" Target="../media/image366.png"/><Relationship Id="rId207" Type="http://schemas.openxmlformats.org/officeDocument/2006/relationships/image" Target="../media/image372.png"/><Relationship Id="rId249" Type="http://schemas.openxmlformats.org/officeDocument/2006/relationships/image" Target="../media/image393.png"/><Relationship Id="rId414" Type="http://schemas.openxmlformats.org/officeDocument/2006/relationships/customXml" Target="../ink/ink491.xml"/><Relationship Id="rId456" Type="http://schemas.openxmlformats.org/officeDocument/2006/relationships/customXml" Target="../ink/ink512.xml"/><Relationship Id="rId498" Type="http://schemas.openxmlformats.org/officeDocument/2006/relationships/customXml" Target="../ink/ink533.xml"/><Relationship Id="rId621" Type="http://schemas.openxmlformats.org/officeDocument/2006/relationships/image" Target="../media/image566.png"/><Relationship Id="rId663" Type="http://schemas.openxmlformats.org/officeDocument/2006/relationships/image" Target="../media/image587.png"/><Relationship Id="rId13" Type="http://schemas.openxmlformats.org/officeDocument/2006/relationships/customXml" Target="../ink/ink290.xml"/><Relationship Id="rId109" Type="http://schemas.openxmlformats.org/officeDocument/2006/relationships/customXml" Target="../ink/ink338.xml"/><Relationship Id="rId260" Type="http://schemas.openxmlformats.org/officeDocument/2006/relationships/customXml" Target="../ink/ink414.xml"/><Relationship Id="rId316" Type="http://schemas.openxmlformats.org/officeDocument/2006/relationships/customXml" Target="../ink/ink442.xml"/><Relationship Id="rId523" Type="http://schemas.openxmlformats.org/officeDocument/2006/relationships/image" Target="../media/image531.png"/><Relationship Id="rId719" Type="http://schemas.openxmlformats.org/officeDocument/2006/relationships/image" Target="../media/image615.png"/><Relationship Id="rId55" Type="http://schemas.openxmlformats.org/officeDocument/2006/relationships/customXml" Target="../ink/ink311.xml"/><Relationship Id="rId97" Type="http://schemas.openxmlformats.org/officeDocument/2006/relationships/customXml" Target="../ink/ink332.xml"/><Relationship Id="rId120" Type="http://schemas.openxmlformats.org/officeDocument/2006/relationships/image" Target="../media/image330.png"/><Relationship Id="rId358" Type="http://schemas.openxmlformats.org/officeDocument/2006/relationships/customXml" Target="../ink/ink463.xml"/><Relationship Id="rId565" Type="http://schemas.openxmlformats.org/officeDocument/2006/relationships/customXml" Target="../ink/ink569.xml"/><Relationship Id="rId730" Type="http://schemas.openxmlformats.org/officeDocument/2006/relationships/image" Target="../media/image620.png"/><Relationship Id="rId772" Type="http://schemas.openxmlformats.org/officeDocument/2006/relationships/image" Target="../media/image641.png"/><Relationship Id="rId162" Type="http://schemas.openxmlformats.org/officeDocument/2006/relationships/customXml" Target="../ink/ink365.xml"/><Relationship Id="rId218" Type="http://schemas.openxmlformats.org/officeDocument/2006/relationships/customXml" Target="../ink/ink393.xml"/><Relationship Id="rId425" Type="http://schemas.openxmlformats.org/officeDocument/2006/relationships/image" Target="../media/image482.png"/><Relationship Id="rId467" Type="http://schemas.openxmlformats.org/officeDocument/2006/relationships/image" Target="../media/image503.png"/><Relationship Id="rId632" Type="http://schemas.openxmlformats.org/officeDocument/2006/relationships/customXml" Target="../ink/ink614.xml"/><Relationship Id="rId271" Type="http://schemas.openxmlformats.org/officeDocument/2006/relationships/image" Target="../media/image404.png"/><Relationship Id="rId674" Type="http://schemas.openxmlformats.org/officeDocument/2006/relationships/customXml" Target="../ink/ink635.xml"/><Relationship Id="rId24" Type="http://schemas.openxmlformats.org/officeDocument/2006/relationships/image" Target="../media/image283.png"/><Relationship Id="rId66" Type="http://schemas.openxmlformats.org/officeDocument/2006/relationships/image" Target="../media/image304.png"/><Relationship Id="rId131" Type="http://schemas.openxmlformats.org/officeDocument/2006/relationships/customXml" Target="../ink/ink349.xml"/><Relationship Id="rId327" Type="http://schemas.openxmlformats.org/officeDocument/2006/relationships/image" Target="../media/image433.png"/><Relationship Id="rId369" Type="http://schemas.openxmlformats.org/officeDocument/2006/relationships/image" Target="../media/image454.png"/><Relationship Id="rId534" Type="http://schemas.openxmlformats.org/officeDocument/2006/relationships/customXml" Target="../ink/ink551.xml"/><Relationship Id="rId576" Type="http://schemas.openxmlformats.org/officeDocument/2006/relationships/customXml" Target="../ink/ink580.xml"/><Relationship Id="rId741" Type="http://schemas.openxmlformats.org/officeDocument/2006/relationships/customXml" Target="../ink/ink669.xml"/><Relationship Id="rId783" Type="http://schemas.openxmlformats.org/officeDocument/2006/relationships/customXml" Target="../ink/ink690.xml"/><Relationship Id="rId173" Type="http://schemas.openxmlformats.org/officeDocument/2006/relationships/image" Target="../media/image356.png"/><Relationship Id="rId229" Type="http://schemas.openxmlformats.org/officeDocument/2006/relationships/image" Target="../media/image383.png"/><Relationship Id="rId380" Type="http://schemas.openxmlformats.org/officeDocument/2006/relationships/customXml" Target="../ink/ink474.xml"/><Relationship Id="rId436" Type="http://schemas.openxmlformats.org/officeDocument/2006/relationships/customXml" Target="../ink/ink502.xml"/><Relationship Id="rId601" Type="http://schemas.openxmlformats.org/officeDocument/2006/relationships/image" Target="../media/image556.png"/><Relationship Id="rId643" Type="http://schemas.openxmlformats.org/officeDocument/2006/relationships/image" Target="../media/image577.png"/><Relationship Id="rId240" Type="http://schemas.openxmlformats.org/officeDocument/2006/relationships/customXml" Target="../ink/ink404.xml"/><Relationship Id="rId478" Type="http://schemas.openxmlformats.org/officeDocument/2006/relationships/customXml" Target="../ink/ink523.xml"/><Relationship Id="rId685" Type="http://schemas.openxmlformats.org/officeDocument/2006/relationships/image" Target="../media/image598.png"/><Relationship Id="rId35" Type="http://schemas.openxmlformats.org/officeDocument/2006/relationships/customXml" Target="../ink/ink301.xml"/><Relationship Id="rId77" Type="http://schemas.openxmlformats.org/officeDocument/2006/relationships/customXml" Target="../ink/ink322.xml"/><Relationship Id="rId100" Type="http://schemas.openxmlformats.org/officeDocument/2006/relationships/image" Target="../media/image320.png"/><Relationship Id="rId282" Type="http://schemas.openxmlformats.org/officeDocument/2006/relationships/customXml" Target="../ink/ink425.xml"/><Relationship Id="rId338" Type="http://schemas.openxmlformats.org/officeDocument/2006/relationships/customXml" Target="../ink/ink453.xml"/><Relationship Id="rId503" Type="http://schemas.openxmlformats.org/officeDocument/2006/relationships/image" Target="../media/image521.png"/><Relationship Id="rId545" Type="http://schemas.openxmlformats.org/officeDocument/2006/relationships/image" Target="../media/image542.png"/><Relationship Id="rId587" Type="http://schemas.openxmlformats.org/officeDocument/2006/relationships/customXml" Target="../ink/ink589.xml"/><Relationship Id="rId710" Type="http://schemas.openxmlformats.org/officeDocument/2006/relationships/customXml" Target="../ink/ink653.xml"/><Relationship Id="rId752" Type="http://schemas.openxmlformats.org/officeDocument/2006/relationships/image" Target="../media/image631.png"/><Relationship Id="rId8" Type="http://schemas.openxmlformats.org/officeDocument/2006/relationships/image" Target="../media/image275.png"/><Relationship Id="rId142" Type="http://schemas.openxmlformats.org/officeDocument/2006/relationships/image" Target="../media/image341.png"/><Relationship Id="rId184" Type="http://schemas.openxmlformats.org/officeDocument/2006/relationships/customXml" Target="../ink/ink376.xml"/><Relationship Id="rId391" Type="http://schemas.openxmlformats.org/officeDocument/2006/relationships/image" Target="../media/image465.png"/><Relationship Id="rId405" Type="http://schemas.openxmlformats.org/officeDocument/2006/relationships/image" Target="../media/image472.png"/><Relationship Id="rId447" Type="http://schemas.openxmlformats.org/officeDocument/2006/relationships/image" Target="../media/image493.png"/><Relationship Id="rId612" Type="http://schemas.openxmlformats.org/officeDocument/2006/relationships/customXml" Target="../ink/ink604.xml"/><Relationship Id="rId251" Type="http://schemas.openxmlformats.org/officeDocument/2006/relationships/image" Target="../media/image394.png"/><Relationship Id="rId489" Type="http://schemas.openxmlformats.org/officeDocument/2006/relationships/image" Target="../media/image514.png"/><Relationship Id="rId654" Type="http://schemas.openxmlformats.org/officeDocument/2006/relationships/customXml" Target="../ink/ink625.xml"/><Relationship Id="rId696" Type="http://schemas.openxmlformats.org/officeDocument/2006/relationships/customXml" Target="../ink/ink646.xml"/><Relationship Id="rId46" Type="http://schemas.openxmlformats.org/officeDocument/2006/relationships/image" Target="../media/image294.png"/><Relationship Id="rId293" Type="http://schemas.openxmlformats.org/officeDocument/2006/relationships/image" Target="../media/image416.png"/><Relationship Id="rId307" Type="http://schemas.openxmlformats.org/officeDocument/2006/relationships/image" Target="../media/image423.png"/><Relationship Id="rId349" Type="http://schemas.openxmlformats.org/officeDocument/2006/relationships/image" Target="../media/image444.png"/><Relationship Id="rId514" Type="http://schemas.openxmlformats.org/officeDocument/2006/relationships/customXml" Target="../ink/ink541.xml"/><Relationship Id="rId556" Type="http://schemas.openxmlformats.org/officeDocument/2006/relationships/customXml" Target="../ink/ink562.xml"/><Relationship Id="rId721" Type="http://schemas.openxmlformats.org/officeDocument/2006/relationships/image" Target="../media/image616.png"/><Relationship Id="rId763" Type="http://schemas.openxmlformats.org/officeDocument/2006/relationships/customXml" Target="../ink/ink680.xml"/><Relationship Id="rId88" Type="http://schemas.openxmlformats.org/officeDocument/2006/relationships/image" Target="../media/image314.png"/><Relationship Id="rId111" Type="http://schemas.openxmlformats.org/officeDocument/2006/relationships/customXml" Target="../ink/ink339.xml"/><Relationship Id="rId153" Type="http://schemas.openxmlformats.org/officeDocument/2006/relationships/image" Target="../media/image346.png"/><Relationship Id="rId195" Type="http://schemas.openxmlformats.org/officeDocument/2006/relationships/image" Target="../media/image367.png"/><Relationship Id="rId209" Type="http://schemas.openxmlformats.org/officeDocument/2006/relationships/image" Target="../media/image373.png"/><Relationship Id="rId360" Type="http://schemas.openxmlformats.org/officeDocument/2006/relationships/customXml" Target="../ink/ink464.xml"/><Relationship Id="rId416" Type="http://schemas.openxmlformats.org/officeDocument/2006/relationships/customXml" Target="../ink/ink492.xml"/><Relationship Id="rId598" Type="http://schemas.openxmlformats.org/officeDocument/2006/relationships/customXml" Target="../ink/ink597.xml"/><Relationship Id="rId220" Type="http://schemas.openxmlformats.org/officeDocument/2006/relationships/customXml" Target="../ink/ink394.xml"/><Relationship Id="rId458" Type="http://schemas.openxmlformats.org/officeDocument/2006/relationships/customXml" Target="../ink/ink513.xml"/><Relationship Id="rId623" Type="http://schemas.openxmlformats.org/officeDocument/2006/relationships/image" Target="../media/image567.png"/><Relationship Id="rId665" Type="http://schemas.openxmlformats.org/officeDocument/2006/relationships/image" Target="../media/image588.png"/><Relationship Id="rId15" Type="http://schemas.openxmlformats.org/officeDocument/2006/relationships/customXml" Target="../ink/ink291.xml"/><Relationship Id="rId57" Type="http://schemas.openxmlformats.org/officeDocument/2006/relationships/customXml" Target="../ink/ink312.xml"/><Relationship Id="rId262" Type="http://schemas.openxmlformats.org/officeDocument/2006/relationships/customXml" Target="../ink/ink415.xml"/><Relationship Id="rId318" Type="http://schemas.openxmlformats.org/officeDocument/2006/relationships/customXml" Target="../ink/ink443.xml"/><Relationship Id="rId525" Type="http://schemas.openxmlformats.org/officeDocument/2006/relationships/image" Target="../media/image532.png"/><Relationship Id="rId567" Type="http://schemas.openxmlformats.org/officeDocument/2006/relationships/customXml" Target="../ink/ink571.xml"/><Relationship Id="rId732" Type="http://schemas.openxmlformats.org/officeDocument/2006/relationships/image" Target="../media/image621.png"/><Relationship Id="rId99" Type="http://schemas.openxmlformats.org/officeDocument/2006/relationships/customXml" Target="../ink/ink333.xml"/><Relationship Id="rId122" Type="http://schemas.openxmlformats.org/officeDocument/2006/relationships/image" Target="../media/image331.png"/><Relationship Id="rId164" Type="http://schemas.openxmlformats.org/officeDocument/2006/relationships/customXml" Target="../ink/ink366.xml"/><Relationship Id="rId371" Type="http://schemas.openxmlformats.org/officeDocument/2006/relationships/image" Target="../media/image455.png"/><Relationship Id="rId774" Type="http://schemas.openxmlformats.org/officeDocument/2006/relationships/image" Target="../media/image642.png"/><Relationship Id="rId427" Type="http://schemas.openxmlformats.org/officeDocument/2006/relationships/image" Target="../media/image483.png"/><Relationship Id="rId469" Type="http://schemas.openxmlformats.org/officeDocument/2006/relationships/image" Target="../media/image504.png"/><Relationship Id="rId634" Type="http://schemas.openxmlformats.org/officeDocument/2006/relationships/customXml" Target="../ink/ink615.xml"/><Relationship Id="rId676" Type="http://schemas.openxmlformats.org/officeDocument/2006/relationships/customXml" Target="../ink/ink636.xml"/><Relationship Id="rId26" Type="http://schemas.openxmlformats.org/officeDocument/2006/relationships/image" Target="../media/image284.png"/><Relationship Id="rId231" Type="http://schemas.openxmlformats.org/officeDocument/2006/relationships/image" Target="../media/image384.png"/><Relationship Id="rId273" Type="http://schemas.openxmlformats.org/officeDocument/2006/relationships/image" Target="../media/image405.png"/><Relationship Id="rId329" Type="http://schemas.openxmlformats.org/officeDocument/2006/relationships/image" Target="../media/image434.png"/><Relationship Id="rId480" Type="http://schemas.openxmlformats.org/officeDocument/2006/relationships/customXml" Target="../ink/ink524.xml"/><Relationship Id="rId536" Type="http://schemas.openxmlformats.org/officeDocument/2006/relationships/customXml" Target="../ink/ink552.xml"/><Relationship Id="rId701" Type="http://schemas.openxmlformats.org/officeDocument/2006/relationships/image" Target="../media/image606.png"/><Relationship Id="rId68" Type="http://schemas.openxmlformats.org/officeDocument/2006/relationships/image" Target="../media/image305.png"/><Relationship Id="rId133" Type="http://schemas.openxmlformats.org/officeDocument/2006/relationships/customXml" Target="../ink/ink350.xml"/><Relationship Id="rId175" Type="http://schemas.openxmlformats.org/officeDocument/2006/relationships/image" Target="../media/image357.png"/><Relationship Id="rId340" Type="http://schemas.openxmlformats.org/officeDocument/2006/relationships/customXml" Target="../ink/ink454.xml"/><Relationship Id="rId578" Type="http://schemas.openxmlformats.org/officeDocument/2006/relationships/customXml" Target="../ink/ink582.xml"/><Relationship Id="rId743" Type="http://schemas.openxmlformats.org/officeDocument/2006/relationships/customXml" Target="../ink/ink670.xml"/><Relationship Id="rId785" Type="http://schemas.openxmlformats.org/officeDocument/2006/relationships/customXml" Target="../ink/ink691.xml"/><Relationship Id="rId200" Type="http://schemas.openxmlformats.org/officeDocument/2006/relationships/customXml" Target="../ink/ink384.xml"/><Relationship Id="rId382" Type="http://schemas.openxmlformats.org/officeDocument/2006/relationships/customXml" Target="../ink/ink475.xml"/><Relationship Id="rId438" Type="http://schemas.openxmlformats.org/officeDocument/2006/relationships/customXml" Target="../ink/ink503.xml"/><Relationship Id="rId603" Type="http://schemas.openxmlformats.org/officeDocument/2006/relationships/image" Target="../media/image557.png"/><Relationship Id="rId645" Type="http://schemas.openxmlformats.org/officeDocument/2006/relationships/image" Target="../media/image578.png"/><Relationship Id="rId687" Type="http://schemas.openxmlformats.org/officeDocument/2006/relationships/image" Target="../media/image599.png"/><Relationship Id="rId242" Type="http://schemas.openxmlformats.org/officeDocument/2006/relationships/customXml" Target="../ink/ink405.xml"/><Relationship Id="rId284" Type="http://schemas.openxmlformats.org/officeDocument/2006/relationships/customXml" Target="../ink/ink426.xml"/><Relationship Id="rId491" Type="http://schemas.openxmlformats.org/officeDocument/2006/relationships/image" Target="../media/image515.png"/><Relationship Id="rId505" Type="http://schemas.openxmlformats.org/officeDocument/2006/relationships/image" Target="../media/image522.png"/><Relationship Id="rId712" Type="http://schemas.openxmlformats.org/officeDocument/2006/relationships/customXml" Target="../ink/ink654.xml"/><Relationship Id="rId37" Type="http://schemas.openxmlformats.org/officeDocument/2006/relationships/customXml" Target="../ink/ink302.xml"/><Relationship Id="rId79" Type="http://schemas.openxmlformats.org/officeDocument/2006/relationships/customXml" Target="../ink/ink323.xml"/><Relationship Id="rId102" Type="http://schemas.openxmlformats.org/officeDocument/2006/relationships/image" Target="../media/image321.png"/><Relationship Id="rId144" Type="http://schemas.openxmlformats.org/officeDocument/2006/relationships/image" Target="../media/image342.png"/><Relationship Id="rId547" Type="http://schemas.openxmlformats.org/officeDocument/2006/relationships/image" Target="../media/image543.png"/><Relationship Id="rId589" Type="http://schemas.openxmlformats.org/officeDocument/2006/relationships/customXml" Target="../ink/ink591.xml"/><Relationship Id="rId754" Type="http://schemas.openxmlformats.org/officeDocument/2006/relationships/image" Target="../media/image632.png"/><Relationship Id="rId90" Type="http://schemas.openxmlformats.org/officeDocument/2006/relationships/image" Target="../media/image315.png"/><Relationship Id="rId186" Type="http://schemas.openxmlformats.org/officeDocument/2006/relationships/customXml" Target="../ink/ink377.xml"/><Relationship Id="rId351" Type="http://schemas.openxmlformats.org/officeDocument/2006/relationships/image" Target="../media/image445.png"/><Relationship Id="rId393" Type="http://schemas.openxmlformats.org/officeDocument/2006/relationships/image" Target="../media/image466.png"/><Relationship Id="rId407" Type="http://schemas.openxmlformats.org/officeDocument/2006/relationships/image" Target="../media/image473.png"/><Relationship Id="rId449" Type="http://schemas.openxmlformats.org/officeDocument/2006/relationships/image" Target="../media/image494.png"/><Relationship Id="rId614" Type="http://schemas.openxmlformats.org/officeDocument/2006/relationships/customXml" Target="../ink/ink605.xml"/><Relationship Id="rId656" Type="http://schemas.openxmlformats.org/officeDocument/2006/relationships/customXml" Target="../ink/ink626.xml"/><Relationship Id="rId211" Type="http://schemas.openxmlformats.org/officeDocument/2006/relationships/image" Target="../media/image374.png"/><Relationship Id="rId253" Type="http://schemas.openxmlformats.org/officeDocument/2006/relationships/image" Target="../media/image395.png"/><Relationship Id="rId295" Type="http://schemas.openxmlformats.org/officeDocument/2006/relationships/image" Target="../media/image417.png"/><Relationship Id="rId309" Type="http://schemas.openxmlformats.org/officeDocument/2006/relationships/image" Target="../media/image424.png"/><Relationship Id="rId460" Type="http://schemas.openxmlformats.org/officeDocument/2006/relationships/customXml" Target="../ink/ink514.xml"/><Relationship Id="rId516" Type="http://schemas.openxmlformats.org/officeDocument/2006/relationships/customXml" Target="../ink/ink542.xml"/><Relationship Id="rId698" Type="http://schemas.openxmlformats.org/officeDocument/2006/relationships/customXml" Target="../ink/ink647.xml"/><Relationship Id="rId48" Type="http://schemas.openxmlformats.org/officeDocument/2006/relationships/image" Target="../media/image295.png"/><Relationship Id="rId113" Type="http://schemas.openxmlformats.org/officeDocument/2006/relationships/customXml" Target="../ink/ink340.xml"/><Relationship Id="rId320" Type="http://schemas.openxmlformats.org/officeDocument/2006/relationships/customXml" Target="../ink/ink444.xml"/><Relationship Id="rId558" Type="http://schemas.openxmlformats.org/officeDocument/2006/relationships/customXml" Target="../ink/ink563.xml"/><Relationship Id="rId723" Type="http://schemas.openxmlformats.org/officeDocument/2006/relationships/image" Target="../media/image617.png"/><Relationship Id="rId765" Type="http://schemas.openxmlformats.org/officeDocument/2006/relationships/customXml" Target="../ink/ink681.xml"/><Relationship Id="rId155" Type="http://schemas.openxmlformats.org/officeDocument/2006/relationships/image" Target="../media/image347.png"/><Relationship Id="rId197" Type="http://schemas.openxmlformats.org/officeDocument/2006/relationships/image" Target="../media/image368.png"/><Relationship Id="rId362" Type="http://schemas.openxmlformats.org/officeDocument/2006/relationships/customXml" Target="../ink/ink465.xml"/><Relationship Id="rId418" Type="http://schemas.openxmlformats.org/officeDocument/2006/relationships/customXml" Target="../ink/ink493.xml"/><Relationship Id="rId625" Type="http://schemas.openxmlformats.org/officeDocument/2006/relationships/image" Target="../media/image568.png"/><Relationship Id="rId222" Type="http://schemas.openxmlformats.org/officeDocument/2006/relationships/customXml" Target="../ink/ink395.xml"/><Relationship Id="rId264" Type="http://schemas.openxmlformats.org/officeDocument/2006/relationships/customXml" Target="../ink/ink416.xml"/><Relationship Id="rId471" Type="http://schemas.openxmlformats.org/officeDocument/2006/relationships/image" Target="../media/image505.png"/><Relationship Id="rId667" Type="http://schemas.openxmlformats.org/officeDocument/2006/relationships/image" Target="../media/image589.png"/><Relationship Id="rId17" Type="http://schemas.openxmlformats.org/officeDocument/2006/relationships/customXml" Target="../ink/ink292.xml"/><Relationship Id="rId59" Type="http://schemas.openxmlformats.org/officeDocument/2006/relationships/customXml" Target="../ink/ink313.xml"/><Relationship Id="rId124" Type="http://schemas.openxmlformats.org/officeDocument/2006/relationships/image" Target="../media/image332.png"/><Relationship Id="rId527" Type="http://schemas.openxmlformats.org/officeDocument/2006/relationships/image" Target="../media/image533.png"/><Relationship Id="rId569" Type="http://schemas.openxmlformats.org/officeDocument/2006/relationships/customXml" Target="../ink/ink573.xml"/><Relationship Id="rId734" Type="http://schemas.openxmlformats.org/officeDocument/2006/relationships/image" Target="../media/image622.png"/><Relationship Id="rId776" Type="http://schemas.openxmlformats.org/officeDocument/2006/relationships/image" Target="../media/image643.png"/><Relationship Id="rId70" Type="http://schemas.openxmlformats.org/officeDocument/2006/relationships/image" Target="../media/image306.png"/><Relationship Id="rId166" Type="http://schemas.openxmlformats.org/officeDocument/2006/relationships/customXml" Target="../ink/ink367.xml"/><Relationship Id="rId331" Type="http://schemas.openxmlformats.org/officeDocument/2006/relationships/image" Target="../media/image435.png"/><Relationship Id="rId373" Type="http://schemas.openxmlformats.org/officeDocument/2006/relationships/image" Target="../media/image456.png"/><Relationship Id="rId429" Type="http://schemas.openxmlformats.org/officeDocument/2006/relationships/image" Target="../media/image484.png"/><Relationship Id="rId580" Type="http://schemas.openxmlformats.org/officeDocument/2006/relationships/customXml" Target="../ink/ink584.xml"/><Relationship Id="rId636" Type="http://schemas.openxmlformats.org/officeDocument/2006/relationships/customXml" Target="../ink/ink616.xml"/><Relationship Id="rId1" Type="http://schemas.openxmlformats.org/officeDocument/2006/relationships/slideLayout" Target="../slideLayouts/slideLayout1.xml"/><Relationship Id="rId233" Type="http://schemas.openxmlformats.org/officeDocument/2006/relationships/image" Target="../media/image385.png"/><Relationship Id="rId440" Type="http://schemas.openxmlformats.org/officeDocument/2006/relationships/customXml" Target="../ink/ink504.xml"/><Relationship Id="rId678" Type="http://schemas.openxmlformats.org/officeDocument/2006/relationships/customXml" Target="../ink/ink637.xml"/><Relationship Id="rId28" Type="http://schemas.openxmlformats.org/officeDocument/2006/relationships/image" Target="../media/image285.png"/><Relationship Id="rId275" Type="http://schemas.openxmlformats.org/officeDocument/2006/relationships/image" Target="../media/image406.png"/><Relationship Id="rId300" Type="http://schemas.openxmlformats.org/officeDocument/2006/relationships/customXml" Target="../ink/ink434.xml"/><Relationship Id="rId482" Type="http://schemas.openxmlformats.org/officeDocument/2006/relationships/customXml" Target="../ink/ink525.xml"/><Relationship Id="rId538" Type="http://schemas.openxmlformats.org/officeDocument/2006/relationships/customXml" Target="../ink/ink553.xml"/><Relationship Id="rId703" Type="http://schemas.openxmlformats.org/officeDocument/2006/relationships/image" Target="../media/image607.png"/><Relationship Id="rId745" Type="http://schemas.openxmlformats.org/officeDocument/2006/relationships/customXml" Target="../ink/ink671.xml"/><Relationship Id="rId81" Type="http://schemas.openxmlformats.org/officeDocument/2006/relationships/customXml" Target="../ink/ink324.xml"/><Relationship Id="rId135" Type="http://schemas.openxmlformats.org/officeDocument/2006/relationships/customXml" Target="../ink/ink351.xml"/><Relationship Id="rId177" Type="http://schemas.openxmlformats.org/officeDocument/2006/relationships/image" Target="../media/image358.png"/><Relationship Id="rId342" Type="http://schemas.openxmlformats.org/officeDocument/2006/relationships/customXml" Target="../ink/ink455.xml"/><Relationship Id="rId384" Type="http://schemas.openxmlformats.org/officeDocument/2006/relationships/customXml" Target="../ink/ink476.xml"/><Relationship Id="rId591" Type="http://schemas.openxmlformats.org/officeDocument/2006/relationships/customXml" Target="../ink/ink593.xml"/><Relationship Id="rId605" Type="http://schemas.openxmlformats.org/officeDocument/2006/relationships/image" Target="../media/image558.png"/><Relationship Id="rId787" Type="http://schemas.openxmlformats.org/officeDocument/2006/relationships/customXml" Target="../ink/ink692.xml"/><Relationship Id="rId202" Type="http://schemas.openxmlformats.org/officeDocument/2006/relationships/customXml" Target="../ink/ink385.xml"/><Relationship Id="rId244" Type="http://schemas.openxmlformats.org/officeDocument/2006/relationships/customXml" Target="../ink/ink406.xml"/><Relationship Id="rId647" Type="http://schemas.openxmlformats.org/officeDocument/2006/relationships/image" Target="../media/image579.png"/><Relationship Id="rId689" Type="http://schemas.openxmlformats.org/officeDocument/2006/relationships/image" Target="../media/image600.png"/><Relationship Id="rId39" Type="http://schemas.openxmlformats.org/officeDocument/2006/relationships/customXml" Target="../ink/ink303.xml"/><Relationship Id="rId286" Type="http://schemas.openxmlformats.org/officeDocument/2006/relationships/customXml" Target="../ink/ink427.xml"/><Relationship Id="rId451" Type="http://schemas.openxmlformats.org/officeDocument/2006/relationships/image" Target="../media/image495.png"/><Relationship Id="rId493" Type="http://schemas.openxmlformats.org/officeDocument/2006/relationships/image" Target="../media/image516.png"/><Relationship Id="rId507" Type="http://schemas.openxmlformats.org/officeDocument/2006/relationships/image" Target="../media/image523.png"/><Relationship Id="rId549" Type="http://schemas.openxmlformats.org/officeDocument/2006/relationships/image" Target="../media/image544.png"/><Relationship Id="rId714" Type="http://schemas.openxmlformats.org/officeDocument/2006/relationships/customXml" Target="../ink/ink655.xml"/><Relationship Id="rId756" Type="http://schemas.openxmlformats.org/officeDocument/2006/relationships/image" Target="../media/image633.png"/><Relationship Id="rId50" Type="http://schemas.openxmlformats.org/officeDocument/2006/relationships/image" Target="../media/image296.png"/><Relationship Id="rId104" Type="http://schemas.openxmlformats.org/officeDocument/2006/relationships/image" Target="../media/image322.png"/><Relationship Id="rId146" Type="http://schemas.openxmlformats.org/officeDocument/2006/relationships/image" Target="../media/image343.png"/><Relationship Id="rId188" Type="http://schemas.openxmlformats.org/officeDocument/2006/relationships/customXml" Target="../ink/ink378.xml"/><Relationship Id="rId311" Type="http://schemas.openxmlformats.org/officeDocument/2006/relationships/image" Target="../media/image425.png"/><Relationship Id="rId353" Type="http://schemas.openxmlformats.org/officeDocument/2006/relationships/image" Target="../media/image446.png"/><Relationship Id="rId395" Type="http://schemas.openxmlformats.org/officeDocument/2006/relationships/image" Target="../media/image467.png"/><Relationship Id="rId409" Type="http://schemas.openxmlformats.org/officeDocument/2006/relationships/image" Target="../media/image474.png"/><Relationship Id="rId560" Type="http://schemas.openxmlformats.org/officeDocument/2006/relationships/customXml" Target="../ink/ink564.xml"/><Relationship Id="rId92" Type="http://schemas.openxmlformats.org/officeDocument/2006/relationships/image" Target="../media/image316.png"/><Relationship Id="rId213" Type="http://schemas.openxmlformats.org/officeDocument/2006/relationships/image" Target="../media/image375.png"/><Relationship Id="rId420" Type="http://schemas.openxmlformats.org/officeDocument/2006/relationships/customXml" Target="../ink/ink494.xml"/><Relationship Id="rId616" Type="http://schemas.openxmlformats.org/officeDocument/2006/relationships/customXml" Target="../ink/ink606.xml"/><Relationship Id="rId658" Type="http://schemas.openxmlformats.org/officeDocument/2006/relationships/customXml" Target="../ink/ink627.xml"/><Relationship Id="rId255" Type="http://schemas.openxmlformats.org/officeDocument/2006/relationships/image" Target="../media/image396.png"/><Relationship Id="rId297" Type="http://schemas.openxmlformats.org/officeDocument/2006/relationships/image" Target="../media/image418.png"/><Relationship Id="rId462" Type="http://schemas.openxmlformats.org/officeDocument/2006/relationships/customXml" Target="../ink/ink515.xml"/><Relationship Id="rId518" Type="http://schemas.openxmlformats.org/officeDocument/2006/relationships/customXml" Target="../ink/ink543.xml"/><Relationship Id="rId725" Type="http://schemas.openxmlformats.org/officeDocument/2006/relationships/customXml" Target="../ink/ink661.xml"/><Relationship Id="rId115" Type="http://schemas.openxmlformats.org/officeDocument/2006/relationships/customXml" Target="../ink/ink341.xml"/><Relationship Id="rId157" Type="http://schemas.openxmlformats.org/officeDocument/2006/relationships/image" Target="../media/image348.png"/><Relationship Id="rId322" Type="http://schemas.openxmlformats.org/officeDocument/2006/relationships/customXml" Target="../ink/ink445.xml"/><Relationship Id="rId364" Type="http://schemas.openxmlformats.org/officeDocument/2006/relationships/customXml" Target="../ink/ink466.xml"/><Relationship Id="rId767" Type="http://schemas.openxmlformats.org/officeDocument/2006/relationships/customXml" Target="../ink/ink682.xml"/><Relationship Id="rId61" Type="http://schemas.openxmlformats.org/officeDocument/2006/relationships/customXml" Target="../ink/ink314.xml"/><Relationship Id="rId199" Type="http://schemas.openxmlformats.org/officeDocument/2006/relationships/image" Target="../media/image369.png"/><Relationship Id="rId571" Type="http://schemas.openxmlformats.org/officeDocument/2006/relationships/customXml" Target="../ink/ink575.xml"/><Relationship Id="rId627" Type="http://schemas.openxmlformats.org/officeDocument/2006/relationships/image" Target="../media/image569.png"/><Relationship Id="rId669" Type="http://schemas.openxmlformats.org/officeDocument/2006/relationships/image" Target="../media/image590.png"/><Relationship Id="rId19" Type="http://schemas.openxmlformats.org/officeDocument/2006/relationships/customXml" Target="../ink/ink293.xml"/><Relationship Id="rId224" Type="http://schemas.openxmlformats.org/officeDocument/2006/relationships/customXml" Target="../ink/ink396.xml"/><Relationship Id="rId266" Type="http://schemas.openxmlformats.org/officeDocument/2006/relationships/customXml" Target="../ink/ink417.xml"/><Relationship Id="rId431" Type="http://schemas.openxmlformats.org/officeDocument/2006/relationships/image" Target="../media/image485.png"/><Relationship Id="rId473" Type="http://schemas.openxmlformats.org/officeDocument/2006/relationships/image" Target="../media/image506.png"/><Relationship Id="rId529" Type="http://schemas.openxmlformats.org/officeDocument/2006/relationships/image" Target="../media/image534.png"/><Relationship Id="rId680" Type="http://schemas.openxmlformats.org/officeDocument/2006/relationships/customXml" Target="../ink/ink638.xml"/><Relationship Id="rId736" Type="http://schemas.openxmlformats.org/officeDocument/2006/relationships/image" Target="../media/image623.png"/><Relationship Id="rId30" Type="http://schemas.openxmlformats.org/officeDocument/2006/relationships/image" Target="../media/image286.png"/><Relationship Id="rId126" Type="http://schemas.openxmlformats.org/officeDocument/2006/relationships/image" Target="../media/image333.png"/><Relationship Id="rId168" Type="http://schemas.openxmlformats.org/officeDocument/2006/relationships/customXml" Target="../ink/ink368.xml"/><Relationship Id="rId333" Type="http://schemas.openxmlformats.org/officeDocument/2006/relationships/image" Target="../media/image436.png"/><Relationship Id="rId540" Type="http://schemas.openxmlformats.org/officeDocument/2006/relationships/customXml" Target="../ink/ink554.xml"/><Relationship Id="rId778" Type="http://schemas.openxmlformats.org/officeDocument/2006/relationships/image" Target="../media/image644.png"/><Relationship Id="rId72" Type="http://schemas.openxmlformats.org/officeDocument/2006/relationships/image" Target="../media/image35.png"/><Relationship Id="rId375" Type="http://schemas.openxmlformats.org/officeDocument/2006/relationships/image" Target="../media/image457.png"/><Relationship Id="rId582" Type="http://schemas.openxmlformats.org/officeDocument/2006/relationships/customXml" Target="../ink/ink585.xml"/><Relationship Id="rId638" Type="http://schemas.openxmlformats.org/officeDocument/2006/relationships/customXml" Target="../ink/ink617.xml"/><Relationship Id="rId3" Type="http://schemas.openxmlformats.org/officeDocument/2006/relationships/customXml" Target="../ink/ink285.xml"/><Relationship Id="rId235" Type="http://schemas.openxmlformats.org/officeDocument/2006/relationships/image" Target="../media/image386.png"/><Relationship Id="rId277" Type="http://schemas.openxmlformats.org/officeDocument/2006/relationships/image" Target="../media/image407.png"/><Relationship Id="rId400" Type="http://schemas.openxmlformats.org/officeDocument/2006/relationships/customXml" Target="../ink/ink484.xml"/><Relationship Id="rId442" Type="http://schemas.openxmlformats.org/officeDocument/2006/relationships/customXml" Target="../ink/ink505.xml"/><Relationship Id="rId484" Type="http://schemas.openxmlformats.org/officeDocument/2006/relationships/customXml" Target="../ink/ink526.xml"/><Relationship Id="rId705" Type="http://schemas.openxmlformats.org/officeDocument/2006/relationships/image" Target="../media/image608.png"/><Relationship Id="rId137" Type="http://schemas.openxmlformats.org/officeDocument/2006/relationships/customXml" Target="../ink/ink352.xml"/><Relationship Id="rId302" Type="http://schemas.openxmlformats.org/officeDocument/2006/relationships/customXml" Target="../ink/ink435.xml"/><Relationship Id="rId344" Type="http://schemas.openxmlformats.org/officeDocument/2006/relationships/customXml" Target="../ink/ink456.xml"/><Relationship Id="rId691" Type="http://schemas.openxmlformats.org/officeDocument/2006/relationships/image" Target="../media/image601.png"/><Relationship Id="rId747" Type="http://schemas.openxmlformats.org/officeDocument/2006/relationships/customXml" Target="../ink/ink672.xml"/><Relationship Id="rId789" Type="http://schemas.openxmlformats.org/officeDocument/2006/relationships/customXml" Target="../ink/ink693.xml"/><Relationship Id="rId41" Type="http://schemas.openxmlformats.org/officeDocument/2006/relationships/customXml" Target="../ink/ink304.xml"/><Relationship Id="rId83" Type="http://schemas.openxmlformats.org/officeDocument/2006/relationships/customXml" Target="../ink/ink325.xml"/><Relationship Id="rId179" Type="http://schemas.openxmlformats.org/officeDocument/2006/relationships/image" Target="../media/image359.png"/><Relationship Id="rId386" Type="http://schemas.openxmlformats.org/officeDocument/2006/relationships/customXml" Target="../ink/ink477.xml"/><Relationship Id="rId551" Type="http://schemas.openxmlformats.org/officeDocument/2006/relationships/image" Target="../media/image545.png"/><Relationship Id="rId593" Type="http://schemas.openxmlformats.org/officeDocument/2006/relationships/image" Target="../media/image552.png"/><Relationship Id="rId607" Type="http://schemas.openxmlformats.org/officeDocument/2006/relationships/image" Target="../media/image559.png"/><Relationship Id="rId649" Type="http://schemas.openxmlformats.org/officeDocument/2006/relationships/image" Target="../media/image580.png"/><Relationship Id="rId190" Type="http://schemas.openxmlformats.org/officeDocument/2006/relationships/customXml" Target="../ink/ink379.xml"/><Relationship Id="rId204" Type="http://schemas.openxmlformats.org/officeDocument/2006/relationships/customXml" Target="../ink/ink386.xml"/><Relationship Id="rId246" Type="http://schemas.openxmlformats.org/officeDocument/2006/relationships/customXml" Target="../ink/ink407.xml"/><Relationship Id="rId288" Type="http://schemas.openxmlformats.org/officeDocument/2006/relationships/customXml" Target="../ink/ink428.xml"/><Relationship Id="rId411" Type="http://schemas.openxmlformats.org/officeDocument/2006/relationships/image" Target="../media/image475.png"/><Relationship Id="rId453" Type="http://schemas.openxmlformats.org/officeDocument/2006/relationships/image" Target="../media/image496.png"/><Relationship Id="rId509" Type="http://schemas.openxmlformats.org/officeDocument/2006/relationships/image" Target="../media/image524.png"/><Relationship Id="rId660" Type="http://schemas.openxmlformats.org/officeDocument/2006/relationships/customXml" Target="../ink/ink628.xml"/><Relationship Id="rId106" Type="http://schemas.openxmlformats.org/officeDocument/2006/relationships/image" Target="../media/image323.png"/><Relationship Id="rId313" Type="http://schemas.openxmlformats.org/officeDocument/2006/relationships/image" Target="../media/image426.png"/><Relationship Id="rId495" Type="http://schemas.openxmlformats.org/officeDocument/2006/relationships/image" Target="../media/image517.png"/><Relationship Id="rId716" Type="http://schemas.openxmlformats.org/officeDocument/2006/relationships/customXml" Target="../ink/ink656.xml"/><Relationship Id="rId758" Type="http://schemas.openxmlformats.org/officeDocument/2006/relationships/image" Target="../media/image634.png"/><Relationship Id="rId10" Type="http://schemas.openxmlformats.org/officeDocument/2006/relationships/image" Target="../media/image276.png"/><Relationship Id="rId52" Type="http://schemas.openxmlformats.org/officeDocument/2006/relationships/image" Target="../media/image297.png"/><Relationship Id="rId94" Type="http://schemas.openxmlformats.org/officeDocument/2006/relationships/image" Target="../media/image317.png"/><Relationship Id="rId148" Type="http://schemas.openxmlformats.org/officeDocument/2006/relationships/image" Target="../media/image344.png"/><Relationship Id="rId355" Type="http://schemas.openxmlformats.org/officeDocument/2006/relationships/image" Target="../media/image447.png"/><Relationship Id="rId397" Type="http://schemas.openxmlformats.org/officeDocument/2006/relationships/image" Target="../media/image468.png"/><Relationship Id="rId520" Type="http://schemas.openxmlformats.org/officeDocument/2006/relationships/customXml" Target="../ink/ink544.xml"/><Relationship Id="rId562" Type="http://schemas.openxmlformats.org/officeDocument/2006/relationships/customXml" Target="../ink/ink566.xml"/><Relationship Id="rId618" Type="http://schemas.openxmlformats.org/officeDocument/2006/relationships/customXml" Target="../ink/ink607.xml"/><Relationship Id="rId215" Type="http://schemas.openxmlformats.org/officeDocument/2006/relationships/image" Target="../media/image376.png"/><Relationship Id="rId257" Type="http://schemas.openxmlformats.org/officeDocument/2006/relationships/image" Target="../media/image397.png"/><Relationship Id="rId422" Type="http://schemas.openxmlformats.org/officeDocument/2006/relationships/customXml" Target="../ink/ink495.xml"/><Relationship Id="rId464" Type="http://schemas.openxmlformats.org/officeDocument/2006/relationships/customXml" Target="../ink/ink516.xml"/><Relationship Id="rId299" Type="http://schemas.openxmlformats.org/officeDocument/2006/relationships/image" Target="../media/image419.png"/><Relationship Id="rId727" Type="http://schemas.openxmlformats.org/officeDocument/2006/relationships/customXml" Target="../ink/ink662.xml"/><Relationship Id="rId63" Type="http://schemas.openxmlformats.org/officeDocument/2006/relationships/customXml" Target="../ink/ink315.xml"/><Relationship Id="rId159" Type="http://schemas.openxmlformats.org/officeDocument/2006/relationships/image" Target="../media/image349.png"/><Relationship Id="rId366" Type="http://schemas.openxmlformats.org/officeDocument/2006/relationships/customXml" Target="../ink/ink467.xml"/><Relationship Id="rId573" Type="http://schemas.openxmlformats.org/officeDocument/2006/relationships/customXml" Target="../ink/ink577.xml"/><Relationship Id="rId780" Type="http://schemas.openxmlformats.org/officeDocument/2006/relationships/image" Target="../media/image645.png"/><Relationship Id="rId226" Type="http://schemas.openxmlformats.org/officeDocument/2006/relationships/customXml" Target="../ink/ink397.xml"/><Relationship Id="rId433" Type="http://schemas.openxmlformats.org/officeDocument/2006/relationships/image" Target="../media/image486.png"/><Relationship Id="rId640" Type="http://schemas.openxmlformats.org/officeDocument/2006/relationships/customXml" Target="../ink/ink618.xml"/><Relationship Id="rId738" Type="http://schemas.openxmlformats.org/officeDocument/2006/relationships/image" Target="../media/image624.png"/><Relationship Id="rId74" Type="http://schemas.openxmlformats.org/officeDocument/2006/relationships/image" Target="../media/image307.png"/><Relationship Id="rId377" Type="http://schemas.openxmlformats.org/officeDocument/2006/relationships/image" Target="../media/image458.png"/><Relationship Id="rId500" Type="http://schemas.openxmlformats.org/officeDocument/2006/relationships/customXml" Target="../ink/ink534.xml"/><Relationship Id="rId584" Type="http://schemas.openxmlformats.org/officeDocument/2006/relationships/customXml" Target="../ink/ink586.xml"/><Relationship Id="rId5" Type="http://schemas.openxmlformats.org/officeDocument/2006/relationships/customXml" Target="../ink/ink286.xml"/><Relationship Id="rId237" Type="http://schemas.openxmlformats.org/officeDocument/2006/relationships/image" Target="../media/image387.png"/><Relationship Id="rId444" Type="http://schemas.openxmlformats.org/officeDocument/2006/relationships/customXml" Target="../ink/ink506.xml"/><Relationship Id="rId651" Type="http://schemas.openxmlformats.org/officeDocument/2006/relationships/image" Target="../media/image581.png"/><Relationship Id="rId749" Type="http://schemas.openxmlformats.org/officeDocument/2006/relationships/customXml" Target="../ink/ink673.xml"/><Relationship Id="rId290" Type="http://schemas.openxmlformats.org/officeDocument/2006/relationships/customXml" Target="../ink/ink429.xml"/><Relationship Id="rId304" Type="http://schemas.openxmlformats.org/officeDocument/2006/relationships/customXml" Target="../ink/ink436.xml"/><Relationship Id="rId388" Type="http://schemas.openxmlformats.org/officeDocument/2006/relationships/customXml" Target="../ink/ink478.xml"/><Relationship Id="rId511" Type="http://schemas.openxmlformats.org/officeDocument/2006/relationships/image" Target="../media/image525.png"/><Relationship Id="rId609" Type="http://schemas.openxmlformats.org/officeDocument/2006/relationships/image" Target="../media/image560.png"/><Relationship Id="rId85" Type="http://schemas.openxmlformats.org/officeDocument/2006/relationships/customXml" Target="../ink/ink326.xml"/><Relationship Id="rId150" Type="http://schemas.openxmlformats.org/officeDocument/2006/relationships/image" Target="../media/image345.png"/><Relationship Id="rId595" Type="http://schemas.openxmlformats.org/officeDocument/2006/relationships/image" Target="../media/image553.png"/><Relationship Id="rId248" Type="http://schemas.openxmlformats.org/officeDocument/2006/relationships/customXml" Target="../ink/ink408.xml"/><Relationship Id="rId455" Type="http://schemas.openxmlformats.org/officeDocument/2006/relationships/image" Target="../media/image497.png"/><Relationship Id="rId662" Type="http://schemas.openxmlformats.org/officeDocument/2006/relationships/customXml" Target="../ink/ink629.xml"/><Relationship Id="rId12" Type="http://schemas.openxmlformats.org/officeDocument/2006/relationships/image" Target="../media/image277.png"/><Relationship Id="rId108" Type="http://schemas.openxmlformats.org/officeDocument/2006/relationships/image" Target="../media/image324.png"/><Relationship Id="rId315" Type="http://schemas.openxmlformats.org/officeDocument/2006/relationships/image" Target="../media/image427.png"/><Relationship Id="rId522" Type="http://schemas.openxmlformats.org/officeDocument/2006/relationships/customXml" Target="../ink/ink545.xml"/><Relationship Id="rId96" Type="http://schemas.openxmlformats.org/officeDocument/2006/relationships/image" Target="../media/image318.png"/><Relationship Id="rId161" Type="http://schemas.openxmlformats.org/officeDocument/2006/relationships/image" Target="../media/image350.png"/><Relationship Id="rId399" Type="http://schemas.openxmlformats.org/officeDocument/2006/relationships/image" Target="../media/image469.png"/><Relationship Id="rId259" Type="http://schemas.openxmlformats.org/officeDocument/2006/relationships/image" Target="../media/image398.png"/><Relationship Id="rId466" Type="http://schemas.openxmlformats.org/officeDocument/2006/relationships/customXml" Target="../ink/ink517.xml"/><Relationship Id="rId673" Type="http://schemas.openxmlformats.org/officeDocument/2006/relationships/image" Target="../media/image592.png"/><Relationship Id="rId23" Type="http://schemas.openxmlformats.org/officeDocument/2006/relationships/customXml" Target="../ink/ink295.xml"/><Relationship Id="rId119" Type="http://schemas.openxmlformats.org/officeDocument/2006/relationships/customXml" Target="../ink/ink343.xml"/><Relationship Id="rId326" Type="http://schemas.openxmlformats.org/officeDocument/2006/relationships/customXml" Target="../ink/ink447.xml"/><Relationship Id="rId533" Type="http://schemas.openxmlformats.org/officeDocument/2006/relationships/image" Target="../media/image536.png"/><Relationship Id="rId740" Type="http://schemas.openxmlformats.org/officeDocument/2006/relationships/image" Target="../media/image625.png"/><Relationship Id="rId172" Type="http://schemas.openxmlformats.org/officeDocument/2006/relationships/customXml" Target="../ink/ink370.xml"/><Relationship Id="rId477" Type="http://schemas.openxmlformats.org/officeDocument/2006/relationships/image" Target="../media/image508.png"/><Relationship Id="rId600" Type="http://schemas.openxmlformats.org/officeDocument/2006/relationships/customXml" Target="../ink/ink598.xml"/><Relationship Id="rId684" Type="http://schemas.openxmlformats.org/officeDocument/2006/relationships/customXml" Target="../ink/ink640.xml"/><Relationship Id="rId337" Type="http://schemas.openxmlformats.org/officeDocument/2006/relationships/image" Target="../media/image438.png"/><Relationship Id="rId34" Type="http://schemas.openxmlformats.org/officeDocument/2006/relationships/image" Target="../media/image288.png"/><Relationship Id="rId544" Type="http://schemas.openxmlformats.org/officeDocument/2006/relationships/customXml" Target="../ink/ink556.xml"/><Relationship Id="rId751" Type="http://schemas.openxmlformats.org/officeDocument/2006/relationships/customXml" Target="../ink/ink674.xml"/><Relationship Id="rId183" Type="http://schemas.openxmlformats.org/officeDocument/2006/relationships/image" Target="../media/image361.png"/><Relationship Id="rId390" Type="http://schemas.openxmlformats.org/officeDocument/2006/relationships/customXml" Target="../ink/ink479.xml"/><Relationship Id="rId404" Type="http://schemas.openxmlformats.org/officeDocument/2006/relationships/customXml" Target="../ink/ink486.xml"/><Relationship Id="rId611" Type="http://schemas.openxmlformats.org/officeDocument/2006/relationships/image" Target="../media/image561.png"/><Relationship Id="rId250" Type="http://schemas.openxmlformats.org/officeDocument/2006/relationships/customXml" Target="../ink/ink409.xml"/><Relationship Id="rId488" Type="http://schemas.openxmlformats.org/officeDocument/2006/relationships/customXml" Target="../ink/ink528.xml"/><Relationship Id="rId695" Type="http://schemas.openxmlformats.org/officeDocument/2006/relationships/image" Target="../media/image603.png"/><Relationship Id="rId709" Type="http://schemas.openxmlformats.org/officeDocument/2006/relationships/image" Target="../media/image610.png"/><Relationship Id="rId45" Type="http://schemas.openxmlformats.org/officeDocument/2006/relationships/customXml" Target="../ink/ink306.xml"/><Relationship Id="rId110" Type="http://schemas.openxmlformats.org/officeDocument/2006/relationships/image" Target="../media/image325.png"/><Relationship Id="rId348" Type="http://schemas.openxmlformats.org/officeDocument/2006/relationships/customXml" Target="../ink/ink458.xml"/><Relationship Id="rId555" Type="http://schemas.openxmlformats.org/officeDocument/2006/relationships/image" Target="../media/image547.png"/><Relationship Id="rId762" Type="http://schemas.openxmlformats.org/officeDocument/2006/relationships/image" Target="../media/image636.png"/><Relationship Id="rId194" Type="http://schemas.openxmlformats.org/officeDocument/2006/relationships/customXml" Target="../ink/ink381.xml"/><Relationship Id="rId208" Type="http://schemas.openxmlformats.org/officeDocument/2006/relationships/customXml" Target="../ink/ink388.xml"/><Relationship Id="rId415" Type="http://schemas.openxmlformats.org/officeDocument/2006/relationships/image" Target="../media/image477.png"/><Relationship Id="rId622" Type="http://schemas.openxmlformats.org/officeDocument/2006/relationships/customXml" Target="../ink/ink609.xml"/><Relationship Id="rId261" Type="http://schemas.openxmlformats.org/officeDocument/2006/relationships/image" Target="../media/image399.png"/><Relationship Id="rId499" Type="http://schemas.openxmlformats.org/officeDocument/2006/relationships/image" Target="../media/image519.png"/><Relationship Id="rId56" Type="http://schemas.openxmlformats.org/officeDocument/2006/relationships/image" Target="../media/image299.png"/><Relationship Id="rId359" Type="http://schemas.openxmlformats.org/officeDocument/2006/relationships/image" Target="../media/image449.png"/><Relationship Id="rId566" Type="http://schemas.openxmlformats.org/officeDocument/2006/relationships/customXml" Target="../ink/ink570.xml"/><Relationship Id="rId773" Type="http://schemas.openxmlformats.org/officeDocument/2006/relationships/customXml" Target="../ink/ink685.xml"/><Relationship Id="rId121" Type="http://schemas.openxmlformats.org/officeDocument/2006/relationships/customXml" Target="../ink/ink344.xml"/><Relationship Id="rId219" Type="http://schemas.openxmlformats.org/officeDocument/2006/relationships/image" Target="../media/image378.png"/><Relationship Id="rId426" Type="http://schemas.openxmlformats.org/officeDocument/2006/relationships/customXml" Target="../ink/ink497.xml"/><Relationship Id="rId633" Type="http://schemas.openxmlformats.org/officeDocument/2006/relationships/image" Target="../media/image572.png"/><Relationship Id="rId67" Type="http://schemas.openxmlformats.org/officeDocument/2006/relationships/customXml" Target="../ink/ink317.xml"/><Relationship Id="rId272" Type="http://schemas.openxmlformats.org/officeDocument/2006/relationships/customXml" Target="../ink/ink420.xml"/><Relationship Id="rId577" Type="http://schemas.openxmlformats.org/officeDocument/2006/relationships/customXml" Target="../ink/ink581.xml"/><Relationship Id="rId700" Type="http://schemas.openxmlformats.org/officeDocument/2006/relationships/customXml" Target="../ink/ink648.xml"/><Relationship Id="rId132" Type="http://schemas.openxmlformats.org/officeDocument/2006/relationships/image" Target="../media/image336.png"/><Relationship Id="rId784" Type="http://schemas.openxmlformats.org/officeDocument/2006/relationships/image" Target="../media/image647.png"/><Relationship Id="rId437" Type="http://schemas.openxmlformats.org/officeDocument/2006/relationships/image" Target="../media/image488.png"/><Relationship Id="rId644" Type="http://schemas.openxmlformats.org/officeDocument/2006/relationships/customXml" Target="../ink/ink620.xml"/><Relationship Id="rId283" Type="http://schemas.openxmlformats.org/officeDocument/2006/relationships/image" Target="../media/image411.png"/><Relationship Id="rId490" Type="http://schemas.openxmlformats.org/officeDocument/2006/relationships/customXml" Target="../ink/ink529.xml"/><Relationship Id="rId504" Type="http://schemas.openxmlformats.org/officeDocument/2006/relationships/customXml" Target="../ink/ink536.xml"/><Relationship Id="rId711" Type="http://schemas.openxmlformats.org/officeDocument/2006/relationships/image" Target="../media/image611.png"/><Relationship Id="rId78" Type="http://schemas.openxmlformats.org/officeDocument/2006/relationships/image" Target="../media/image309.png"/><Relationship Id="rId143" Type="http://schemas.openxmlformats.org/officeDocument/2006/relationships/customXml" Target="../ink/ink355.xml"/><Relationship Id="rId350" Type="http://schemas.openxmlformats.org/officeDocument/2006/relationships/customXml" Target="../ink/ink459.xml"/><Relationship Id="rId588" Type="http://schemas.openxmlformats.org/officeDocument/2006/relationships/customXml" Target="../ink/ink590.xml"/><Relationship Id="rId9" Type="http://schemas.openxmlformats.org/officeDocument/2006/relationships/customXml" Target="../ink/ink288.xml"/><Relationship Id="rId210" Type="http://schemas.openxmlformats.org/officeDocument/2006/relationships/customXml" Target="../ink/ink389.xml"/><Relationship Id="rId448" Type="http://schemas.openxmlformats.org/officeDocument/2006/relationships/customXml" Target="../ink/ink508.xml"/><Relationship Id="rId655" Type="http://schemas.openxmlformats.org/officeDocument/2006/relationships/image" Target="../media/image583.png"/><Relationship Id="rId294" Type="http://schemas.openxmlformats.org/officeDocument/2006/relationships/customXml" Target="../ink/ink431.xml"/><Relationship Id="rId308" Type="http://schemas.openxmlformats.org/officeDocument/2006/relationships/customXml" Target="../ink/ink438.xml"/><Relationship Id="rId515" Type="http://schemas.openxmlformats.org/officeDocument/2006/relationships/image" Target="../media/image527.png"/><Relationship Id="rId722" Type="http://schemas.openxmlformats.org/officeDocument/2006/relationships/customXml" Target="../ink/ink659.xml"/><Relationship Id="rId89" Type="http://schemas.openxmlformats.org/officeDocument/2006/relationships/customXml" Target="../ink/ink328.xml"/><Relationship Id="rId154" Type="http://schemas.openxmlformats.org/officeDocument/2006/relationships/customXml" Target="../ink/ink361.xml"/><Relationship Id="rId361" Type="http://schemas.openxmlformats.org/officeDocument/2006/relationships/image" Target="../media/image450.png"/><Relationship Id="rId599" Type="http://schemas.openxmlformats.org/officeDocument/2006/relationships/image" Target="../media/image555.png"/><Relationship Id="rId459" Type="http://schemas.openxmlformats.org/officeDocument/2006/relationships/image" Target="../media/image499.png"/><Relationship Id="rId666" Type="http://schemas.openxmlformats.org/officeDocument/2006/relationships/customXml" Target="../ink/ink631.xml"/><Relationship Id="rId16" Type="http://schemas.openxmlformats.org/officeDocument/2006/relationships/image" Target="../media/image279.png"/><Relationship Id="rId221" Type="http://schemas.openxmlformats.org/officeDocument/2006/relationships/image" Target="../media/image379.png"/><Relationship Id="rId319" Type="http://schemas.openxmlformats.org/officeDocument/2006/relationships/image" Target="../media/image429.png"/><Relationship Id="rId526" Type="http://schemas.openxmlformats.org/officeDocument/2006/relationships/customXml" Target="../ink/ink547.xml"/><Relationship Id="rId733" Type="http://schemas.openxmlformats.org/officeDocument/2006/relationships/customXml" Target="../ink/ink665.xml"/><Relationship Id="rId165" Type="http://schemas.openxmlformats.org/officeDocument/2006/relationships/image" Target="../media/image352.png"/><Relationship Id="rId372" Type="http://schemas.openxmlformats.org/officeDocument/2006/relationships/customXml" Target="../ink/ink470.xml"/><Relationship Id="rId677" Type="http://schemas.openxmlformats.org/officeDocument/2006/relationships/image" Target="../media/image594.png"/><Relationship Id="rId232" Type="http://schemas.openxmlformats.org/officeDocument/2006/relationships/customXml" Target="../ink/ink400.xml"/><Relationship Id="rId27" Type="http://schemas.openxmlformats.org/officeDocument/2006/relationships/customXml" Target="../ink/ink297.xml"/><Relationship Id="rId537" Type="http://schemas.openxmlformats.org/officeDocument/2006/relationships/image" Target="../media/image538.png"/><Relationship Id="rId744" Type="http://schemas.openxmlformats.org/officeDocument/2006/relationships/image" Target="../media/image627.png"/><Relationship Id="rId80" Type="http://schemas.openxmlformats.org/officeDocument/2006/relationships/image" Target="../media/image310.png"/><Relationship Id="rId176" Type="http://schemas.openxmlformats.org/officeDocument/2006/relationships/customXml" Target="../ink/ink372.xml"/><Relationship Id="rId383" Type="http://schemas.openxmlformats.org/officeDocument/2006/relationships/image" Target="../media/image461.png"/><Relationship Id="rId590" Type="http://schemas.openxmlformats.org/officeDocument/2006/relationships/customXml" Target="../ink/ink592.xml"/><Relationship Id="rId604" Type="http://schemas.openxmlformats.org/officeDocument/2006/relationships/customXml" Target="../ink/ink600.xml"/><Relationship Id="rId243" Type="http://schemas.openxmlformats.org/officeDocument/2006/relationships/image" Target="../media/image390.png"/><Relationship Id="rId450" Type="http://schemas.openxmlformats.org/officeDocument/2006/relationships/customXml" Target="../ink/ink509.xml"/><Relationship Id="rId688" Type="http://schemas.openxmlformats.org/officeDocument/2006/relationships/customXml" Target="../ink/ink642.xml"/><Relationship Id="rId38" Type="http://schemas.openxmlformats.org/officeDocument/2006/relationships/image" Target="../media/image290.png"/><Relationship Id="rId103" Type="http://schemas.openxmlformats.org/officeDocument/2006/relationships/customXml" Target="../ink/ink335.xml"/><Relationship Id="rId310" Type="http://schemas.openxmlformats.org/officeDocument/2006/relationships/customXml" Target="../ink/ink439.xml"/><Relationship Id="rId548" Type="http://schemas.openxmlformats.org/officeDocument/2006/relationships/customXml" Target="../ink/ink558.xml"/><Relationship Id="rId755" Type="http://schemas.openxmlformats.org/officeDocument/2006/relationships/customXml" Target="../ink/ink676.xml"/><Relationship Id="rId91" Type="http://schemas.openxmlformats.org/officeDocument/2006/relationships/customXml" Target="../ink/ink329.xml"/><Relationship Id="rId187" Type="http://schemas.openxmlformats.org/officeDocument/2006/relationships/image" Target="../media/image363.png"/><Relationship Id="rId394" Type="http://schemas.openxmlformats.org/officeDocument/2006/relationships/customXml" Target="../ink/ink481.xml"/><Relationship Id="rId408" Type="http://schemas.openxmlformats.org/officeDocument/2006/relationships/customXml" Target="../ink/ink488.xml"/><Relationship Id="rId615" Type="http://schemas.openxmlformats.org/officeDocument/2006/relationships/image" Target="../media/image563.png"/><Relationship Id="rId254" Type="http://schemas.openxmlformats.org/officeDocument/2006/relationships/customXml" Target="../ink/ink411.xml"/><Relationship Id="rId699" Type="http://schemas.openxmlformats.org/officeDocument/2006/relationships/image" Target="../media/image605.png"/><Relationship Id="rId49" Type="http://schemas.openxmlformats.org/officeDocument/2006/relationships/customXml" Target="../ink/ink308.xml"/><Relationship Id="rId114" Type="http://schemas.openxmlformats.org/officeDocument/2006/relationships/image" Target="../media/image327.png"/><Relationship Id="rId461" Type="http://schemas.openxmlformats.org/officeDocument/2006/relationships/image" Target="../media/image500.png"/><Relationship Id="rId559" Type="http://schemas.openxmlformats.org/officeDocument/2006/relationships/image" Target="../media/image549.png"/><Relationship Id="rId766" Type="http://schemas.openxmlformats.org/officeDocument/2006/relationships/image" Target="../media/image638.png"/><Relationship Id="rId198" Type="http://schemas.openxmlformats.org/officeDocument/2006/relationships/customXml" Target="../ink/ink383.xml"/><Relationship Id="rId321" Type="http://schemas.openxmlformats.org/officeDocument/2006/relationships/image" Target="../media/image430.png"/><Relationship Id="rId419" Type="http://schemas.openxmlformats.org/officeDocument/2006/relationships/image" Target="../media/image479.png"/><Relationship Id="rId626" Type="http://schemas.openxmlformats.org/officeDocument/2006/relationships/customXml" Target="../ink/ink611.xml"/><Relationship Id="rId265" Type="http://schemas.openxmlformats.org/officeDocument/2006/relationships/image" Target="../media/image401.png"/><Relationship Id="rId472" Type="http://schemas.openxmlformats.org/officeDocument/2006/relationships/customXml" Target="../ink/ink520.xml"/><Relationship Id="rId125" Type="http://schemas.openxmlformats.org/officeDocument/2006/relationships/customXml" Target="../ink/ink346.xml"/><Relationship Id="rId332" Type="http://schemas.openxmlformats.org/officeDocument/2006/relationships/customXml" Target="../ink/ink450.xml"/><Relationship Id="rId777" Type="http://schemas.openxmlformats.org/officeDocument/2006/relationships/customXml" Target="../ink/ink687.xml"/><Relationship Id="rId637" Type="http://schemas.openxmlformats.org/officeDocument/2006/relationships/image" Target="../media/image574.png"/><Relationship Id="rId276" Type="http://schemas.openxmlformats.org/officeDocument/2006/relationships/customXml" Target="../ink/ink422.xml"/><Relationship Id="rId483" Type="http://schemas.openxmlformats.org/officeDocument/2006/relationships/image" Target="../media/image511.png"/><Relationship Id="rId690" Type="http://schemas.openxmlformats.org/officeDocument/2006/relationships/customXml" Target="../ink/ink643.xml"/><Relationship Id="rId704" Type="http://schemas.openxmlformats.org/officeDocument/2006/relationships/customXml" Target="../ink/ink650.xml"/><Relationship Id="rId40" Type="http://schemas.openxmlformats.org/officeDocument/2006/relationships/image" Target="../media/image291.png"/><Relationship Id="rId136" Type="http://schemas.openxmlformats.org/officeDocument/2006/relationships/image" Target="../media/image338.png"/><Relationship Id="rId343" Type="http://schemas.openxmlformats.org/officeDocument/2006/relationships/image" Target="../media/image441.png"/><Relationship Id="rId550" Type="http://schemas.openxmlformats.org/officeDocument/2006/relationships/customXml" Target="../ink/ink559.xml"/><Relationship Id="rId788" Type="http://schemas.openxmlformats.org/officeDocument/2006/relationships/image" Target="../media/image649.png"/><Relationship Id="rId203" Type="http://schemas.openxmlformats.org/officeDocument/2006/relationships/image" Target="../media/image105.png"/><Relationship Id="rId648" Type="http://schemas.openxmlformats.org/officeDocument/2006/relationships/customXml" Target="../ink/ink622.xml"/><Relationship Id="rId287" Type="http://schemas.openxmlformats.org/officeDocument/2006/relationships/image" Target="../media/image413.png"/><Relationship Id="rId410" Type="http://schemas.openxmlformats.org/officeDocument/2006/relationships/customXml" Target="../ink/ink489.xml"/><Relationship Id="rId494" Type="http://schemas.openxmlformats.org/officeDocument/2006/relationships/customXml" Target="../ink/ink531.xml"/><Relationship Id="rId508" Type="http://schemas.openxmlformats.org/officeDocument/2006/relationships/customXml" Target="../ink/ink538.xml"/><Relationship Id="rId715" Type="http://schemas.openxmlformats.org/officeDocument/2006/relationships/image" Target="../media/image613.png"/><Relationship Id="rId147" Type="http://schemas.openxmlformats.org/officeDocument/2006/relationships/customXml" Target="../ink/ink357.xml"/><Relationship Id="rId354" Type="http://schemas.openxmlformats.org/officeDocument/2006/relationships/customXml" Target="../ink/ink461.xml"/><Relationship Id="rId51" Type="http://schemas.openxmlformats.org/officeDocument/2006/relationships/customXml" Target="../ink/ink309.xml"/><Relationship Id="rId561" Type="http://schemas.openxmlformats.org/officeDocument/2006/relationships/customXml" Target="../ink/ink565.xml"/><Relationship Id="rId659" Type="http://schemas.openxmlformats.org/officeDocument/2006/relationships/image" Target="../media/image585.png"/><Relationship Id="rId214" Type="http://schemas.openxmlformats.org/officeDocument/2006/relationships/customXml" Target="../ink/ink391.xml"/><Relationship Id="rId298" Type="http://schemas.openxmlformats.org/officeDocument/2006/relationships/customXml" Target="../ink/ink433.xml"/><Relationship Id="rId421" Type="http://schemas.openxmlformats.org/officeDocument/2006/relationships/image" Target="../media/image480.png"/><Relationship Id="rId519" Type="http://schemas.openxmlformats.org/officeDocument/2006/relationships/image" Target="../media/image529.png"/><Relationship Id="rId158" Type="http://schemas.openxmlformats.org/officeDocument/2006/relationships/customXml" Target="../ink/ink363.xml"/><Relationship Id="rId726" Type="http://schemas.openxmlformats.org/officeDocument/2006/relationships/image" Target="../media/image618.png"/><Relationship Id="rId62" Type="http://schemas.openxmlformats.org/officeDocument/2006/relationships/image" Target="../media/image302.png"/><Relationship Id="rId365" Type="http://schemas.openxmlformats.org/officeDocument/2006/relationships/image" Target="../media/image452.png"/><Relationship Id="rId572" Type="http://schemas.openxmlformats.org/officeDocument/2006/relationships/customXml" Target="../ink/ink576.xml"/><Relationship Id="rId225" Type="http://schemas.openxmlformats.org/officeDocument/2006/relationships/image" Target="../media/image381.png"/><Relationship Id="rId432" Type="http://schemas.openxmlformats.org/officeDocument/2006/relationships/customXml" Target="../ink/ink500.xml"/><Relationship Id="rId737" Type="http://schemas.openxmlformats.org/officeDocument/2006/relationships/customXml" Target="../ink/ink667.xml"/><Relationship Id="rId73" Type="http://schemas.openxmlformats.org/officeDocument/2006/relationships/customXml" Target="../ink/ink320.xml"/><Relationship Id="rId169" Type="http://schemas.openxmlformats.org/officeDocument/2006/relationships/image" Target="../media/image354.png"/><Relationship Id="rId376" Type="http://schemas.openxmlformats.org/officeDocument/2006/relationships/customXml" Target="../ink/ink472.xml"/><Relationship Id="rId583" Type="http://schemas.openxmlformats.org/officeDocument/2006/relationships/image" Target="../media/image551.png"/><Relationship Id="rId790" Type="http://schemas.openxmlformats.org/officeDocument/2006/relationships/image" Target="../media/image650.png"/><Relationship Id="rId4" Type="http://schemas.openxmlformats.org/officeDocument/2006/relationships/image" Target="../media/image273.png"/><Relationship Id="rId236" Type="http://schemas.openxmlformats.org/officeDocument/2006/relationships/customXml" Target="../ink/ink402.xml"/><Relationship Id="rId443" Type="http://schemas.openxmlformats.org/officeDocument/2006/relationships/image" Target="../media/image491.png"/><Relationship Id="rId650" Type="http://schemas.openxmlformats.org/officeDocument/2006/relationships/customXml" Target="../ink/ink623.xml"/><Relationship Id="rId303" Type="http://schemas.openxmlformats.org/officeDocument/2006/relationships/image" Target="../media/image421.png"/><Relationship Id="rId748" Type="http://schemas.openxmlformats.org/officeDocument/2006/relationships/image" Target="../media/image629.png"/><Relationship Id="rId84" Type="http://schemas.openxmlformats.org/officeDocument/2006/relationships/image" Target="../media/image312.png"/><Relationship Id="rId387" Type="http://schemas.openxmlformats.org/officeDocument/2006/relationships/image" Target="../media/image463.png"/><Relationship Id="rId510" Type="http://schemas.openxmlformats.org/officeDocument/2006/relationships/customXml" Target="../ink/ink539.xml"/><Relationship Id="rId594" Type="http://schemas.openxmlformats.org/officeDocument/2006/relationships/customXml" Target="../ink/ink595.xml"/><Relationship Id="rId608" Type="http://schemas.openxmlformats.org/officeDocument/2006/relationships/customXml" Target="../ink/ink602.xml"/><Relationship Id="rId247" Type="http://schemas.openxmlformats.org/officeDocument/2006/relationships/image" Target="../media/image392.png"/><Relationship Id="rId107" Type="http://schemas.openxmlformats.org/officeDocument/2006/relationships/customXml" Target="../ink/ink337.xml"/><Relationship Id="rId454" Type="http://schemas.openxmlformats.org/officeDocument/2006/relationships/customXml" Target="../ink/ink511.xml"/><Relationship Id="rId661" Type="http://schemas.openxmlformats.org/officeDocument/2006/relationships/image" Target="../media/image586.png"/><Relationship Id="rId759" Type="http://schemas.openxmlformats.org/officeDocument/2006/relationships/customXml" Target="../ink/ink678.xml"/><Relationship Id="rId11" Type="http://schemas.openxmlformats.org/officeDocument/2006/relationships/customXml" Target="../ink/ink289.xml"/><Relationship Id="rId314" Type="http://schemas.openxmlformats.org/officeDocument/2006/relationships/customXml" Target="../ink/ink441.xml"/><Relationship Id="rId398" Type="http://schemas.openxmlformats.org/officeDocument/2006/relationships/customXml" Target="../ink/ink483.xml"/><Relationship Id="rId521" Type="http://schemas.openxmlformats.org/officeDocument/2006/relationships/image" Target="../media/image530.png"/><Relationship Id="rId619" Type="http://schemas.openxmlformats.org/officeDocument/2006/relationships/image" Target="../media/image565.png"/><Relationship Id="rId95" Type="http://schemas.openxmlformats.org/officeDocument/2006/relationships/customXml" Target="../ink/ink331.xml"/><Relationship Id="rId160" Type="http://schemas.openxmlformats.org/officeDocument/2006/relationships/customXml" Target="../ink/ink364.xml"/></Relationships>
</file>

<file path=ppt/slides/_rels/slide12.xml.rels><?xml version="1.0" encoding="UTF-8" standalone="yes"?>
<Relationships xmlns="http://schemas.openxmlformats.org/package/2006/relationships"><Relationship Id="rId117" Type="http://schemas.openxmlformats.org/officeDocument/2006/relationships/image" Target="../media/image703.png"/><Relationship Id="rId21" Type="http://schemas.openxmlformats.org/officeDocument/2006/relationships/image" Target="../media/image657.png"/><Relationship Id="rId42" Type="http://schemas.openxmlformats.org/officeDocument/2006/relationships/image" Target="../media/image667.png"/><Relationship Id="rId63" Type="http://schemas.openxmlformats.org/officeDocument/2006/relationships/customXml" Target="../ink/ink724.xml"/><Relationship Id="rId84" Type="http://schemas.openxmlformats.org/officeDocument/2006/relationships/image" Target="../media/image687.png"/><Relationship Id="rId138" Type="http://schemas.openxmlformats.org/officeDocument/2006/relationships/customXml" Target="../ink/ink763.xml"/><Relationship Id="rId159" Type="http://schemas.openxmlformats.org/officeDocument/2006/relationships/customXml" Target="../ink/ink774.xml"/><Relationship Id="rId170" Type="http://schemas.openxmlformats.org/officeDocument/2006/relationships/image" Target="../media/image729.png"/><Relationship Id="rId191" Type="http://schemas.openxmlformats.org/officeDocument/2006/relationships/customXml" Target="../ink/ink790.xml"/><Relationship Id="rId205" Type="http://schemas.openxmlformats.org/officeDocument/2006/relationships/image" Target="../media/image746.png"/><Relationship Id="rId226" Type="http://schemas.openxmlformats.org/officeDocument/2006/relationships/customXml" Target="../ink/ink808.xml"/><Relationship Id="rId107" Type="http://schemas.openxmlformats.org/officeDocument/2006/relationships/customXml" Target="../ink/ink747.xml"/><Relationship Id="rId11" Type="http://schemas.openxmlformats.org/officeDocument/2006/relationships/image" Target="../media/image654.png"/><Relationship Id="rId32" Type="http://schemas.openxmlformats.org/officeDocument/2006/relationships/customXml" Target="../ink/ink708.xml"/><Relationship Id="rId53" Type="http://schemas.openxmlformats.org/officeDocument/2006/relationships/customXml" Target="../ink/ink719.xml"/><Relationship Id="rId74" Type="http://schemas.openxmlformats.org/officeDocument/2006/relationships/customXml" Target="../ink/ink730.xml"/><Relationship Id="rId128" Type="http://schemas.openxmlformats.org/officeDocument/2006/relationships/customXml" Target="../ink/ink758.xml"/><Relationship Id="rId149" Type="http://schemas.openxmlformats.org/officeDocument/2006/relationships/image" Target="../media/image719.png"/><Relationship Id="rId5" Type="http://schemas.openxmlformats.org/officeDocument/2006/relationships/image" Target="../media/image651.png"/><Relationship Id="rId95" Type="http://schemas.openxmlformats.org/officeDocument/2006/relationships/customXml" Target="../ink/ink741.xml"/><Relationship Id="rId160" Type="http://schemas.openxmlformats.org/officeDocument/2006/relationships/image" Target="../media/image724.png"/><Relationship Id="rId181" Type="http://schemas.openxmlformats.org/officeDocument/2006/relationships/customXml" Target="../ink/ink785.xml"/><Relationship Id="rId216" Type="http://schemas.openxmlformats.org/officeDocument/2006/relationships/customXml" Target="../ink/ink803.xml"/><Relationship Id="rId22" Type="http://schemas.openxmlformats.org/officeDocument/2006/relationships/customXml" Target="../ink/ink703.xml"/><Relationship Id="rId43" Type="http://schemas.openxmlformats.org/officeDocument/2006/relationships/customXml" Target="../ink/ink714.xml"/><Relationship Id="rId64" Type="http://schemas.openxmlformats.org/officeDocument/2006/relationships/image" Target="../media/image678.png"/><Relationship Id="rId118" Type="http://schemas.openxmlformats.org/officeDocument/2006/relationships/customXml" Target="../ink/ink753.xml"/><Relationship Id="rId139" Type="http://schemas.openxmlformats.org/officeDocument/2006/relationships/image" Target="../media/image714.png"/><Relationship Id="rId85" Type="http://schemas.openxmlformats.org/officeDocument/2006/relationships/customXml" Target="../ink/ink736.xml"/><Relationship Id="rId150" Type="http://schemas.openxmlformats.org/officeDocument/2006/relationships/customXml" Target="../ink/ink769.xml"/><Relationship Id="rId171" Type="http://schemas.openxmlformats.org/officeDocument/2006/relationships/customXml" Target="../ink/ink780.xml"/><Relationship Id="rId192" Type="http://schemas.openxmlformats.org/officeDocument/2006/relationships/image" Target="../media/image740.png"/><Relationship Id="rId206" Type="http://schemas.openxmlformats.org/officeDocument/2006/relationships/customXml" Target="../ink/ink798.xml"/><Relationship Id="rId227" Type="http://schemas.openxmlformats.org/officeDocument/2006/relationships/image" Target="../media/image757.png"/><Relationship Id="rId12" Type="http://schemas.openxmlformats.org/officeDocument/2006/relationships/customXml" Target="../ink/ink698.xml"/><Relationship Id="rId33" Type="http://schemas.openxmlformats.org/officeDocument/2006/relationships/image" Target="../media/image663.png"/><Relationship Id="rId108" Type="http://schemas.openxmlformats.org/officeDocument/2006/relationships/image" Target="../media/image699.png"/><Relationship Id="rId129" Type="http://schemas.openxmlformats.org/officeDocument/2006/relationships/image" Target="../media/image709.png"/><Relationship Id="rId54" Type="http://schemas.openxmlformats.org/officeDocument/2006/relationships/image" Target="../media/image673.png"/><Relationship Id="rId75" Type="http://schemas.openxmlformats.org/officeDocument/2006/relationships/image" Target="../media/image683.png"/><Relationship Id="rId96" Type="http://schemas.openxmlformats.org/officeDocument/2006/relationships/image" Target="../media/image693.png"/><Relationship Id="rId140" Type="http://schemas.openxmlformats.org/officeDocument/2006/relationships/customXml" Target="../ink/ink764.xml"/><Relationship Id="rId161" Type="http://schemas.openxmlformats.org/officeDocument/2006/relationships/customXml" Target="../ink/ink775.xml"/><Relationship Id="rId182" Type="http://schemas.openxmlformats.org/officeDocument/2006/relationships/image" Target="../media/image735.png"/><Relationship Id="rId217" Type="http://schemas.openxmlformats.org/officeDocument/2006/relationships/image" Target="../media/image752.png"/><Relationship Id="rId6" Type="http://schemas.openxmlformats.org/officeDocument/2006/relationships/customXml" Target="../ink/ink695.xml"/><Relationship Id="rId23" Type="http://schemas.openxmlformats.org/officeDocument/2006/relationships/image" Target="../media/image658.png"/><Relationship Id="rId119" Type="http://schemas.openxmlformats.org/officeDocument/2006/relationships/image" Target="../media/image704.png"/><Relationship Id="rId44" Type="http://schemas.openxmlformats.org/officeDocument/2006/relationships/image" Target="../media/image668.png"/><Relationship Id="rId65" Type="http://schemas.openxmlformats.org/officeDocument/2006/relationships/customXml" Target="../ink/ink725.xml"/><Relationship Id="rId86" Type="http://schemas.openxmlformats.org/officeDocument/2006/relationships/image" Target="../media/image688.png"/><Relationship Id="rId130" Type="http://schemas.openxmlformats.org/officeDocument/2006/relationships/customXml" Target="../ink/ink759.xml"/><Relationship Id="rId151" Type="http://schemas.openxmlformats.org/officeDocument/2006/relationships/image" Target="../media/image720.png"/><Relationship Id="rId172" Type="http://schemas.openxmlformats.org/officeDocument/2006/relationships/image" Target="../media/image730.png"/><Relationship Id="rId193" Type="http://schemas.openxmlformats.org/officeDocument/2006/relationships/customXml" Target="../ink/ink791.xml"/><Relationship Id="rId207" Type="http://schemas.openxmlformats.org/officeDocument/2006/relationships/image" Target="../media/image747.png"/><Relationship Id="rId228" Type="http://schemas.openxmlformats.org/officeDocument/2006/relationships/customXml" Target="../ink/ink809.xml"/><Relationship Id="rId13" Type="http://schemas.openxmlformats.org/officeDocument/2006/relationships/image" Target="../media/image35.png"/><Relationship Id="rId109" Type="http://schemas.openxmlformats.org/officeDocument/2006/relationships/customXml" Target="../ink/ink748.xml"/><Relationship Id="rId34" Type="http://schemas.openxmlformats.org/officeDocument/2006/relationships/customXml" Target="../ink/ink709.xml"/><Relationship Id="rId55" Type="http://schemas.openxmlformats.org/officeDocument/2006/relationships/customXml" Target="../ink/ink720.xml"/><Relationship Id="rId76" Type="http://schemas.openxmlformats.org/officeDocument/2006/relationships/customXml" Target="../ink/ink731.xml"/><Relationship Id="rId97" Type="http://schemas.openxmlformats.org/officeDocument/2006/relationships/customXml" Target="../ink/ink742.xml"/><Relationship Id="rId120" Type="http://schemas.openxmlformats.org/officeDocument/2006/relationships/customXml" Target="../ink/ink754.xml"/><Relationship Id="rId141" Type="http://schemas.openxmlformats.org/officeDocument/2006/relationships/image" Target="../media/image715.png"/><Relationship Id="rId7" Type="http://schemas.openxmlformats.org/officeDocument/2006/relationships/image" Target="../media/image652.png"/><Relationship Id="rId162" Type="http://schemas.openxmlformats.org/officeDocument/2006/relationships/image" Target="../media/image725.png"/><Relationship Id="rId183" Type="http://schemas.openxmlformats.org/officeDocument/2006/relationships/customXml" Target="../ink/ink786.xml"/><Relationship Id="rId218" Type="http://schemas.openxmlformats.org/officeDocument/2006/relationships/customXml" Target="../ink/ink804.xml"/><Relationship Id="rId24" Type="http://schemas.openxmlformats.org/officeDocument/2006/relationships/customXml" Target="../ink/ink704.xml"/><Relationship Id="rId45" Type="http://schemas.openxmlformats.org/officeDocument/2006/relationships/customXml" Target="../ink/ink715.xml"/><Relationship Id="rId66" Type="http://schemas.openxmlformats.org/officeDocument/2006/relationships/image" Target="../media/image679.png"/><Relationship Id="rId87" Type="http://schemas.openxmlformats.org/officeDocument/2006/relationships/customXml" Target="../ink/ink737.xml"/><Relationship Id="rId110" Type="http://schemas.openxmlformats.org/officeDocument/2006/relationships/image" Target="../media/image700.png"/><Relationship Id="rId131" Type="http://schemas.openxmlformats.org/officeDocument/2006/relationships/image" Target="../media/image710.png"/><Relationship Id="rId152" Type="http://schemas.openxmlformats.org/officeDocument/2006/relationships/customXml" Target="../ink/ink770.xml"/><Relationship Id="rId173" Type="http://schemas.openxmlformats.org/officeDocument/2006/relationships/customXml" Target="../ink/ink781.xml"/><Relationship Id="rId194" Type="http://schemas.openxmlformats.org/officeDocument/2006/relationships/image" Target="../media/image741.png"/><Relationship Id="rId208" Type="http://schemas.openxmlformats.org/officeDocument/2006/relationships/customXml" Target="../ink/ink799.xml"/><Relationship Id="rId229" Type="http://schemas.openxmlformats.org/officeDocument/2006/relationships/image" Target="../media/image758.png"/><Relationship Id="rId14" Type="http://schemas.openxmlformats.org/officeDocument/2006/relationships/customXml" Target="../ink/ink699.xml"/><Relationship Id="rId35" Type="http://schemas.openxmlformats.org/officeDocument/2006/relationships/customXml" Target="../ink/ink710.xml"/><Relationship Id="rId56" Type="http://schemas.openxmlformats.org/officeDocument/2006/relationships/image" Target="../media/image674.png"/><Relationship Id="rId77" Type="http://schemas.openxmlformats.org/officeDocument/2006/relationships/customXml" Target="../ink/ink732.xml"/><Relationship Id="rId100" Type="http://schemas.openxmlformats.org/officeDocument/2006/relationships/image" Target="../media/image695.png"/><Relationship Id="rId8" Type="http://schemas.openxmlformats.org/officeDocument/2006/relationships/customXml" Target="../ink/ink696.xml"/><Relationship Id="rId98" Type="http://schemas.openxmlformats.org/officeDocument/2006/relationships/image" Target="../media/image694.png"/><Relationship Id="rId121" Type="http://schemas.openxmlformats.org/officeDocument/2006/relationships/image" Target="../media/image705.png"/><Relationship Id="rId142" Type="http://schemas.openxmlformats.org/officeDocument/2006/relationships/customXml" Target="../ink/ink765.xml"/><Relationship Id="rId163" Type="http://schemas.openxmlformats.org/officeDocument/2006/relationships/customXml" Target="../ink/ink776.xml"/><Relationship Id="rId184" Type="http://schemas.openxmlformats.org/officeDocument/2006/relationships/image" Target="../media/image736.png"/><Relationship Id="rId219" Type="http://schemas.openxmlformats.org/officeDocument/2006/relationships/image" Target="../media/image753.png"/><Relationship Id="rId230" Type="http://schemas.openxmlformats.org/officeDocument/2006/relationships/customXml" Target="../ink/ink810.xml"/><Relationship Id="rId25" Type="http://schemas.openxmlformats.org/officeDocument/2006/relationships/image" Target="../media/image659.png"/><Relationship Id="rId46" Type="http://schemas.openxmlformats.org/officeDocument/2006/relationships/image" Target="../media/image669.png"/><Relationship Id="rId67" Type="http://schemas.openxmlformats.org/officeDocument/2006/relationships/customXml" Target="../ink/ink726.xml"/><Relationship Id="rId20" Type="http://schemas.openxmlformats.org/officeDocument/2006/relationships/customXml" Target="../ink/ink702.xml"/><Relationship Id="rId41" Type="http://schemas.openxmlformats.org/officeDocument/2006/relationships/customXml" Target="../ink/ink713.xml"/><Relationship Id="rId62" Type="http://schemas.openxmlformats.org/officeDocument/2006/relationships/image" Target="../media/image677.png"/><Relationship Id="rId83" Type="http://schemas.openxmlformats.org/officeDocument/2006/relationships/customXml" Target="../ink/ink735.xml"/><Relationship Id="rId88" Type="http://schemas.openxmlformats.org/officeDocument/2006/relationships/image" Target="../media/image689.png"/><Relationship Id="rId111" Type="http://schemas.openxmlformats.org/officeDocument/2006/relationships/customXml" Target="../ink/ink749.xml"/><Relationship Id="rId132" Type="http://schemas.openxmlformats.org/officeDocument/2006/relationships/customXml" Target="../ink/ink760.xml"/><Relationship Id="rId153" Type="http://schemas.openxmlformats.org/officeDocument/2006/relationships/image" Target="../media/image721.png"/><Relationship Id="rId174" Type="http://schemas.openxmlformats.org/officeDocument/2006/relationships/image" Target="../media/image731.png"/><Relationship Id="rId179" Type="http://schemas.openxmlformats.org/officeDocument/2006/relationships/customXml" Target="../ink/ink784.xml"/><Relationship Id="rId195" Type="http://schemas.openxmlformats.org/officeDocument/2006/relationships/customXml" Target="../ink/ink792.xml"/><Relationship Id="rId209" Type="http://schemas.openxmlformats.org/officeDocument/2006/relationships/image" Target="../media/image748.png"/><Relationship Id="rId190" Type="http://schemas.openxmlformats.org/officeDocument/2006/relationships/image" Target="../media/image739.png"/><Relationship Id="rId204" Type="http://schemas.openxmlformats.org/officeDocument/2006/relationships/customXml" Target="../ink/ink797.xml"/><Relationship Id="rId220" Type="http://schemas.openxmlformats.org/officeDocument/2006/relationships/customXml" Target="../ink/ink805.xml"/><Relationship Id="rId225" Type="http://schemas.openxmlformats.org/officeDocument/2006/relationships/image" Target="../media/image756.png"/><Relationship Id="rId15" Type="http://schemas.openxmlformats.org/officeDocument/2006/relationships/image" Target="../media/image655.png"/><Relationship Id="rId36" Type="http://schemas.openxmlformats.org/officeDocument/2006/relationships/image" Target="../media/image664.png"/><Relationship Id="rId57" Type="http://schemas.openxmlformats.org/officeDocument/2006/relationships/customXml" Target="../ink/ink721.xml"/><Relationship Id="rId106" Type="http://schemas.openxmlformats.org/officeDocument/2006/relationships/image" Target="../media/image698.png"/><Relationship Id="rId127" Type="http://schemas.openxmlformats.org/officeDocument/2006/relationships/image" Target="../media/image708.png"/><Relationship Id="rId10" Type="http://schemas.openxmlformats.org/officeDocument/2006/relationships/customXml" Target="../ink/ink697.xml"/><Relationship Id="rId31" Type="http://schemas.openxmlformats.org/officeDocument/2006/relationships/image" Target="../media/image662.png"/><Relationship Id="rId52" Type="http://schemas.openxmlformats.org/officeDocument/2006/relationships/image" Target="../media/image672.png"/><Relationship Id="rId73" Type="http://schemas.openxmlformats.org/officeDocument/2006/relationships/image" Target="../media/image682.png"/><Relationship Id="rId78" Type="http://schemas.openxmlformats.org/officeDocument/2006/relationships/image" Target="../media/image684.png"/><Relationship Id="rId94" Type="http://schemas.openxmlformats.org/officeDocument/2006/relationships/image" Target="../media/image692.png"/><Relationship Id="rId99" Type="http://schemas.openxmlformats.org/officeDocument/2006/relationships/customXml" Target="../ink/ink743.xml"/><Relationship Id="rId101" Type="http://schemas.openxmlformats.org/officeDocument/2006/relationships/customXml" Target="../ink/ink744.xml"/><Relationship Id="rId122" Type="http://schemas.openxmlformats.org/officeDocument/2006/relationships/customXml" Target="../ink/ink755.xml"/><Relationship Id="rId143" Type="http://schemas.openxmlformats.org/officeDocument/2006/relationships/image" Target="../media/image716.png"/><Relationship Id="rId148" Type="http://schemas.openxmlformats.org/officeDocument/2006/relationships/customXml" Target="../ink/ink768.xml"/><Relationship Id="rId164" Type="http://schemas.openxmlformats.org/officeDocument/2006/relationships/image" Target="../media/image726.png"/><Relationship Id="rId169" Type="http://schemas.openxmlformats.org/officeDocument/2006/relationships/customXml" Target="../ink/ink779.xml"/><Relationship Id="rId185" Type="http://schemas.openxmlformats.org/officeDocument/2006/relationships/customXml" Target="../ink/ink787.xml"/><Relationship Id="rId4" Type="http://schemas.openxmlformats.org/officeDocument/2006/relationships/customXml" Target="../ink/ink694.xml"/><Relationship Id="rId9" Type="http://schemas.openxmlformats.org/officeDocument/2006/relationships/image" Target="../media/image653.png"/><Relationship Id="rId180" Type="http://schemas.openxmlformats.org/officeDocument/2006/relationships/image" Target="../media/image734.png"/><Relationship Id="rId210" Type="http://schemas.openxmlformats.org/officeDocument/2006/relationships/customXml" Target="../ink/ink800.xml"/><Relationship Id="rId215" Type="http://schemas.openxmlformats.org/officeDocument/2006/relationships/image" Target="../media/image751.png"/><Relationship Id="rId26" Type="http://schemas.openxmlformats.org/officeDocument/2006/relationships/customXml" Target="../ink/ink705.xml"/><Relationship Id="rId231" Type="http://schemas.openxmlformats.org/officeDocument/2006/relationships/image" Target="../media/image759.png"/><Relationship Id="rId47" Type="http://schemas.openxmlformats.org/officeDocument/2006/relationships/customXml" Target="../ink/ink716.xml"/><Relationship Id="rId68" Type="http://schemas.openxmlformats.org/officeDocument/2006/relationships/image" Target="../media/image680.png"/><Relationship Id="rId89" Type="http://schemas.openxmlformats.org/officeDocument/2006/relationships/customXml" Target="../ink/ink738.xml"/><Relationship Id="rId112" Type="http://schemas.openxmlformats.org/officeDocument/2006/relationships/image" Target="../media/image701.png"/><Relationship Id="rId133" Type="http://schemas.openxmlformats.org/officeDocument/2006/relationships/image" Target="../media/image711.png"/><Relationship Id="rId154" Type="http://schemas.openxmlformats.org/officeDocument/2006/relationships/customXml" Target="../ink/ink771.xml"/><Relationship Id="rId175" Type="http://schemas.openxmlformats.org/officeDocument/2006/relationships/customXml" Target="../ink/ink782.xml"/><Relationship Id="rId196" Type="http://schemas.openxmlformats.org/officeDocument/2006/relationships/customXml" Target="../ink/ink793.xml"/><Relationship Id="rId200" Type="http://schemas.openxmlformats.org/officeDocument/2006/relationships/customXml" Target="../ink/ink795.xml"/><Relationship Id="rId16" Type="http://schemas.openxmlformats.org/officeDocument/2006/relationships/customXml" Target="../ink/ink700.xml"/><Relationship Id="rId221" Type="http://schemas.openxmlformats.org/officeDocument/2006/relationships/image" Target="../media/image754.png"/><Relationship Id="rId37" Type="http://schemas.openxmlformats.org/officeDocument/2006/relationships/customXml" Target="../ink/ink711.xml"/><Relationship Id="rId58" Type="http://schemas.openxmlformats.org/officeDocument/2006/relationships/image" Target="../media/image675.png"/><Relationship Id="rId79" Type="http://schemas.openxmlformats.org/officeDocument/2006/relationships/customXml" Target="../ink/ink733.xml"/><Relationship Id="rId102" Type="http://schemas.openxmlformats.org/officeDocument/2006/relationships/image" Target="../media/image696.png"/><Relationship Id="rId123" Type="http://schemas.openxmlformats.org/officeDocument/2006/relationships/image" Target="../media/image706.png"/><Relationship Id="rId144" Type="http://schemas.openxmlformats.org/officeDocument/2006/relationships/customXml" Target="../ink/ink766.xml"/><Relationship Id="rId90" Type="http://schemas.openxmlformats.org/officeDocument/2006/relationships/image" Target="../media/image690.png"/><Relationship Id="rId165" Type="http://schemas.openxmlformats.org/officeDocument/2006/relationships/customXml" Target="../ink/ink777.xml"/><Relationship Id="rId186" Type="http://schemas.openxmlformats.org/officeDocument/2006/relationships/image" Target="../media/image737.png"/><Relationship Id="rId211" Type="http://schemas.openxmlformats.org/officeDocument/2006/relationships/image" Target="../media/image749.png"/><Relationship Id="rId232" Type="http://schemas.openxmlformats.org/officeDocument/2006/relationships/customXml" Target="../ink/ink811.xml"/><Relationship Id="rId27" Type="http://schemas.openxmlformats.org/officeDocument/2006/relationships/image" Target="../media/image660.png"/><Relationship Id="rId48" Type="http://schemas.openxmlformats.org/officeDocument/2006/relationships/image" Target="../media/image670.png"/><Relationship Id="rId69" Type="http://schemas.openxmlformats.org/officeDocument/2006/relationships/customXml" Target="../ink/ink727.xml"/><Relationship Id="rId113" Type="http://schemas.openxmlformats.org/officeDocument/2006/relationships/customXml" Target="../ink/ink750.xml"/><Relationship Id="rId134" Type="http://schemas.openxmlformats.org/officeDocument/2006/relationships/customXml" Target="../ink/ink761.xml"/><Relationship Id="rId80" Type="http://schemas.openxmlformats.org/officeDocument/2006/relationships/image" Target="../media/image685.png"/><Relationship Id="rId155" Type="http://schemas.openxmlformats.org/officeDocument/2006/relationships/image" Target="../media/image722.png"/><Relationship Id="rId176" Type="http://schemas.openxmlformats.org/officeDocument/2006/relationships/image" Target="../media/image732.png"/><Relationship Id="rId197" Type="http://schemas.openxmlformats.org/officeDocument/2006/relationships/image" Target="../media/image742.png"/><Relationship Id="rId201" Type="http://schemas.openxmlformats.org/officeDocument/2006/relationships/image" Target="../media/image744.png"/><Relationship Id="rId222" Type="http://schemas.openxmlformats.org/officeDocument/2006/relationships/customXml" Target="../ink/ink806.xml"/><Relationship Id="rId17" Type="http://schemas.openxmlformats.org/officeDocument/2006/relationships/image" Target="../media/image656.png"/><Relationship Id="rId38" Type="http://schemas.openxmlformats.org/officeDocument/2006/relationships/image" Target="../media/image665.png"/><Relationship Id="rId59" Type="http://schemas.openxmlformats.org/officeDocument/2006/relationships/customXml" Target="../ink/ink722.xml"/><Relationship Id="rId103" Type="http://schemas.openxmlformats.org/officeDocument/2006/relationships/customXml" Target="../ink/ink745.xml"/><Relationship Id="rId124" Type="http://schemas.openxmlformats.org/officeDocument/2006/relationships/customXml" Target="../ink/ink756.xml"/><Relationship Id="rId70" Type="http://schemas.openxmlformats.org/officeDocument/2006/relationships/image" Target="../media/image681.png"/><Relationship Id="rId91" Type="http://schemas.openxmlformats.org/officeDocument/2006/relationships/customXml" Target="../ink/ink739.xml"/><Relationship Id="rId145" Type="http://schemas.openxmlformats.org/officeDocument/2006/relationships/image" Target="../media/image717.png"/><Relationship Id="rId166" Type="http://schemas.openxmlformats.org/officeDocument/2006/relationships/image" Target="../media/image727.png"/><Relationship Id="rId187" Type="http://schemas.openxmlformats.org/officeDocument/2006/relationships/customXml" Target="../ink/ink788.xml"/><Relationship Id="rId1" Type="http://schemas.openxmlformats.org/officeDocument/2006/relationships/slideLayout" Target="../slideLayouts/slideLayout7.xml"/><Relationship Id="rId212" Type="http://schemas.openxmlformats.org/officeDocument/2006/relationships/customXml" Target="../ink/ink801.xml"/><Relationship Id="rId233" Type="http://schemas.openxmlformats.org/officeDocument/2006/relationships/image" Target="../media/image760.png"/><Relationship Id="rId28" Type="http://schemas.openxmlformats.org/officeDocument/2006/relationships/customXml" Target="../ink/ink706.xml"/><Relationship Id="rId49" Type="http://schemas.openxmlformats.org/officeDocument/2006/relationships/customXml" Target="../ink/ink717.xml"/><Relationship Id="rId114" Type="http://schemas.openxmlformats.org/officeDocument/2006/relationships/image" Target="../media/image702.png"/><Relationship Id="rId60" Type="http://schemas.openxmlformats.org/officeDocument/2006/relationships/image" Target="../media/image676.png"/><Relationship Id="rId81" Type="http://schemas.openxmlformats.org/officeDocument/2006/relationships/customXml" Target="../ink/ink734.xml"/><Relationship Id="rId135" Type="http://schemas.openxmlformats.org/officeDocument/2006/relationships/image" Target="../media/image712.png"/><Relationship Id="rId156" Type="http://schemas.openxmlformats.org/officeDocument/2006/relationships/customXml" Target="../ink/ink772.xml"/><Relationship Id="rId177" Type="http://schemas.openxmlformats.org/officeDocument/2006/relationships/customXml" Target="../ink/ink783.xml"/><Relationship Id="rId198" Type="http://schemas.openxmlformats.org/officeDocument/2006/relationships/customXml" Target="../ink/ink794.xml"/><Relationship Id="rId202" Type="http://schemas.openxmlformats.org/officeDocument/2006/relationships/customXml" Target="../ink/ink796.xml"/><Relationship Id="rId223" Type="http://schemas.openxmlformats.org/officeDocument/2006/relationships/image" Target="../media/image755.png"/><Relationship Id="rId18" Type="http://schemas.openxmlformats.org/officeDocument/2006/relationships/customXml" Target="../ink/ink701.xml"/><Relationship Id="rId39" Type="http://schemas.openxmlformats.org/officeDocument/2006/relationships/customXml" Target="../ink/ink712.xml"/><Relationship Id="rId50" Type="http://schemas.openxmlformats.org/officeDocument/2006/relationships/image" Target="../media/image671.png"/><Relationship Id="rId104" Type="http://schemas.openxmlformats.org/officeDocument/2006/relationships/image" Target="../media/image697.png"/><Relationship Id="rId125" Type="http://schemas.openxmlformats.org/officeDocument/2006/relationships/image" Target="../media/image707.png"/><Relationship Id="rId146" Type="http://schemas.openxmlformats.org/officeDocument/2006/relationships/customXml" Target="../ink/ink767.xml"/><Relationship Id="rId167" Type="http://schemas.openxmlformats.org/officeDocument/2006/relationships/customXml" Target="../ink/ink778.xml"/><Relationship Id="rId188" Type="http://schemas.openxmlformats.org/officeDocument/2006/relationships/image" Target="../media/image738.png"/><Relationship Id="rId71" Type="http://schemas.openxmlformats.org/officeDocument/2006/relationships/customXml" Target="../ink/ink728.xml"/><Relationship Id="rId92" Type="http://schemas.openxmlformats.org/officeDocument/2006/relationships/image" Target="../media/image691.png"/><Relationship Id="rId213" Type="http://schemas.openxmlformats.org/officeDocument/2006/relationships/image" Target="../media/image750.png"/><Relationship Id="rId2" Type="http://schemas.openxmlformats.org/officeDocument/2006/relationships/notesSlide" Target="../notesSlides/notesSlide5.xml"/><Relationship Id="rId29" Type="http://schemas.openxmlformats.org/officeDocument/2006/relationships/image" Target="../media/image661.png"/><Relationship Id="rId40" Type="http://schemas.openxmlformats.org/officeDocument/2006/relationships/image" Target="../media/image666.png"/><Relationship Id="rId115" Type="http://schemas.openxmlformats.org/officeDocument/2006/relationships/customXml" Target="../ink/ink751.xml"/><Relationship Id="rId136" Type="http://schemas.openxmlformats.org/officeDocument/2006/relationships/customXml" Target="../ink/ink762.xml"/><Relationship Id="rId157" Type="http://schemas.openxmlformats.org/officeDocument/2006/relationships/customXml" Target="../ink/ink773.xml"/><Relationship Id="rId178" Type="http://schemas.openxmlformats.org/officeDocument/2006/relationships/image" Target="../media/image733.png"/><Relationship Id="rId61" Type="http://schemas.openxmlformats.org/officeDocument/2006/relationships/customXml" Target="../ink/ink723.xml"/><Relationship Id="rId82" Type="http://schemas.openxmlformats.org/officeDocument/2006/relationships/image" Target="../media/image686.png"/><Relationship Id="rId199" Type="http://schemas.openxmlformats.org/officeDocument/2006/relationships/image" Target="../media/image743.png"/><Relationship Id="rId203" Type="http://schemas.openxmlformats.org/officeDocument/2006/relationships/image" Target="../media/image745.png"/><Relationship Id="rId19" Type="http://schemas.openxmlformats.org/officeDocument/2006/relationships/image" Target="../media/image320.png"/><Relationship Id="rId224" Type="http://schemas.openxmlformats.org/officeDocument/2006/relationships/customXml" Target="../ink/ink807.xml"/><Relationship Id="rId30" Type="http://schemas.openxmlformats.org/officeDocument/2006/relationships/customXml" Target="../ink/ink707.xml"/><Relationship Id="rId105" Type="http://schemas.openxmlformats.org/officeDocument/2006/relationships/customXml" Target="../ink/ink746.xml"/><Relationship Id="rId126" Type="http://schemas.openxmlformats.org/officeDocument/2006/relationships/customXml" Target="../ink/ink757.xml"/><Relationship Id="rId147" Type="http://schemas.openxmlformats.org/officeDocument/2006/relationships/image" Target="../media/image718.png"/><Relationship Id="rId168" Type="http://schemas.openxmlformats.org/officeDocument/2006/relationships/image" Target="../media/image728.png"/><Relationship Id="rId51" Type="http://schemas.openxmlformats.org/officeDocument/2006/relationships/customXml" Target="../ink/ink718.xml"/><Relationship Id="rId72" Type="http://schemas.openxmlformats.org/officeDocument/2006/relationships/customXml" Target="../ink/ink729.xml"/><Relationship Id="rId93" Type="http://schemas.openxmlformats.org/officeDocument/2006/relationships/customXml" Target="../ink/ink740.xml"/><Relationship Id="rId189" Type="http://schemas.openxmlformats.org/officeDocument/2006/relationships/customXml" Target="../ink/ink789.xml"/><Relationship Id="rId3" Type="http://schemas.openxmlformats.org/officeDocument/2006/relationships/image" Target="../media/image8210.png"/><Relationship Id="rId214" Type="http://schemas.openxmlformats.org/officeDocument/2006/relationships/customXml" Target="../ink/ink802.xml"/><Relationship Id="rId116" Type="http://schemas.openxmlformats.org/officeDocument/2006/relationships/customXml" Target="../ink/ink752.xml"/><Relationship Id="rId137" Type="http://schemas.openxmlformats.org/officeDocument/2006/relationships/image" Target="../media/image713.png"/><Relationship Id="rId158" Type="http://schemas.openxmlformats.org/officeDocument/2006/relationships/image" Target="../media/image723.png"/></Relationships>
</file>

<file path=ppt/slides/_rels/slide13.xml.rels><?xml version="1.0" encoding="UTF-8" standalone="yes"?>
<Relationships xmlns="http://schemas.openxmlformats.org/package/2006/relationships"><Relationship Id="rId117" Type="http://schemas.openxmlformats.org/officeDocument/2006/relationships/customXml" Target="../ink/ink869.xml"/><Relationship Id="rId671" Type="http://schemas.openxmlformats.org/officeDocument/2006/relationships/customXml" Target="../ink/ink1148.xml"/><Relationship Id="rId769" Type="http://schemas.openxmlformats.org/officeDocument/2006/relationships/customXml" Target="../ink/ink1198.xml"/><Relationship Id="rId976" Type="http://schemas.openxmlformats.org/officeDocument/2006/relationships/customXml" Target="../ink/ink1303.xml"/><Relationship Id="rId21" Type="http://schemas.openxmlformats.org/officeDocument/2006/relationships/customXml" Target="../ink/ink821.xml"/><Relationship Id="rId324" Type="http://schemas.openxmlformats.org/officeDocument/2006/relationships/image" Target="../media/image919.png"/><Relationship Id="rId531" Type="http://schemas.openxmlformats.org/officeDocument/2006/relationships/customXml" Target="../ink/ink1077.xml"/><Relationship Id="rId629" Type="http://schemas.openxmlformats.org/officeDocument/2006/relationships/image" Target="../media/image1068.png"/><Relationship Id="rId170" Type="http://schemas.openxmlformats.org/officeDocument/2006/relationships/image" Target="../media/image844.png"/><Relationship Id="rId836" Type="http://schemas.openxmlformats.org/officeDocument/2006/relationships/image" Target="../media/image1169.png"/><Relationship Id="rId268" Type="http://schemas.openxmlformats.org/officeDocument/2006/relationships/image" Target="../media/image891.png"/><Relationship Id="rId475" Type="http://schemas.openxmlformats.org/officeDocument/2006/relationships/image" Target="../media/image993.png"/><Relationship Id="rId682" Type="http://schemas.openxmlformats.org/officeDocument/2006/relationships/image" Target="../media/image1093.png"/><Relationship Id="rId903" Type="http://schemas.openxmlformats.org/officeDocument/2006/relationships/image" Target="../media/image1201.png"/><Relationship Id="rId32" Type="http://schemas.openxmlformats.org/officeDocument/2006/relationships/image" Target="../media/image775.png"/><Relationship Id="rId128" Type="http://schemas.openxmlformats.org/officeDocument/2006/relationships/image" Target="../media/image823.png"/><Relationship Id="rId335" Type="http://schemas.openxmlformats.org/officeDocument/2006/relationships/customXml" Target="../ink/ink978.xml"/><Relationship Id="rId542" Type="http://schemas.openxmlformats.org/officeDocument/2006/relationships/image" Target="../media/image1025.png"/><Relationship Id="rId987" Type="http://schemas.openxmlformats.org/officeDocument/2006/relationships/image" Target="../media/image1243.png"/><Relationship Id="rId181" Type="http://schemas.openxmlformats.org/officeDocument/2006/relationships/customXml" Target="../ink/ink901.xml"/><Relationship Id="rId402" Type="http://schemas.openxmlformats.org/officeDocument/2006/relationships/image" Target="../media/image958.png"/><Relationship Id="rId847" Type="http://schemas.openxmlformats.org/officeDocument/2006/relationships/image" Target="../media/image1174.png"/><Relationship Id="rId279" Type="http://schemas.openxmlformats.org/officeDocument/2006/relationships/customXml" Target="../ink/ink950.xml"/><Relationship Id="rId486" Type="http://schemas.openxmlformats.org/officeDocument/2006/relationships/image" Target="../media/image998.png"/><Relationship Id="rId693" Type="http://schemas.openxmlformats.org/officeDocument/2006/relationships/customXml" Target="../ink/ink1159.xml"/><Relationship Id="rId707" Type="http://schemas.openxmlformats.org/officeDocument/2006/relationships/customXml" Target="../ink/ink1166.xml"/><Relationship Id="rId914" Type="http://schemas.openxmlformats.org/officeDocument/2006/relationships/customXml" Target="../ink/ink1272.xml"/><Relationship Id="rId43" Type="http://schemas.openxmlformats.org/officeDocument/2006/relationships/customXml" Target="../ink/ink832.xml"/><Relationship Id="rId139" Type="http://schemas.openxmlformats.org/officeDocument/2006/relationships/customXml" Target="../ink/ink880.xml"/><Relationship Id="rId346" Type="http://schemas.openxmlformats.org/officeDocument/2006/relationships/image" Target="../media/image930.png"/><Relationship Id="rId553" Type="http://schemas.openxmlformats.org/officeDocument/2006/relationships/customXml" Target="../ink/ink1088.xml"/><Relationship Id="rId760" Type="http://schemas.openxmlformats.org/officeDocument/2006/relationships/image" Target="../media/image1131.png"/><Relationship Id="rId998" Type="http://schemas.openxmlformats.org/officeDocument/2006/relationships/customXml" Target="../ink/ink1314.xml"/><Relationship Id="rId192" Type="http://schemas.openxmlformats.org/officeDocument/2006/relationships/image" Target="../media/image855.png"/><Relationship Id="rId206" Type="http://schemas.openxmlformats.org/officeDocument/2006/relationships/image" Target="../media/image862.png"/><Relationship Id="rId413" Type="http://schemas.openxmlformats.org/officeDocument/2006/relationships/customXml" Target="../ink/ink1017.xml"/><Relationship Id="rId858" Type="http://schemas.openxmlformats.org/officeDocument/2006/relationships/customXml" Target="../ink/ink1243.xml"/><Relationship Id="rId497" Type="http://schemas.openxmlformats.org/officeDocument/2006/relationships/customXml" Target="../ink/ink1060.xml"/><Relationship Id="rId620" Type="http://schemas.openxmlformats.org/officeDocument/2006/relationships/customXml" Target="../ink/ink1122.xml"/><Relationship Id="rId718" Type="http://schemas.openxmlformats.org/officeDocument/2006/relationships/customXml" Target="../ink/ink1172.xml"/><Relationship Id="rId925" Type="http://schemas.openxmlformats.org/officeDocument/2006/relationships/image" Target="../media/image1212.png"/><Relationship Id="rId357" Type="http://schemas.openxmlformats.org/officeDocument/2006/relationships/customXml" Target="../ink/ink989.xml"/><Relationship Id="rId54" Type="http://schemas.openxmlformats.org/officeDocument/2006/relationships/image" Target="../media/image786.png"/><Relationship Id="rId217" Type="http://schemas.openxmlformats.org/officeDocument/2006/relationships/customXml" Target="../ink/ink919.xml"/><Relationship Id="rId564" Type="http://schemas.openxmlformats.org/officeDocument/2006/relationships/image" Target="../media/image1036.png"/><Relationship Id="rId771" Type="http://schemas.openxmlformats.org/officeDocument/2006/relationships/customXml" Target="../ink/ink1199.xml"/><Relationship Id="rId869" Type="http://schemas.openxmlformats.org/officeDocument/2006/relationships/image" Target="../media/image1185.png"/><Relationship Id="rId424" Type="http://schemas.openxmlformats.org/officeDocument/2006/relationships/image" Target="../media/image969.png"/><Relationship Id="rId631" Type="http://schemas.openxmlformats.org/officeDocument/2006/relationships/image" Target="../media/image1069.png"/><Relationship Id="rId729" Type="http://schemas.openxmlformats.org/officeDocument/2006/relationships/image" Target="../media/image1116.png"/><Relationship Id="rId270" Type="http://schemas.openxmlformats.org/officeDocument/2006/relationships/image" Target="../media/image892.png"/><Relationship Id="rId936" Type="http://schemas.openxmlformats.org/officeDocument/2006/relationships/customXml" Target="../ink/ink1283.xml"/><Relationship Id="rId65" Type="http://schemas.openxmlformats.org/officeDocument/2006/relationships/customXml" Target="../ink/ink843.xml"/><Relationship Id="rId130" Type="http://schemas.openxmlformats.org/officeDocument/2006/relationships/image" Target="../media/image824.png"/><Relationship Id="rId368" Type="http://schemas.openxmlformats.org/officeDocument/2006/relationships/image" Target="../media/image941.png"/><Relationship Id="rId575" Type="http://schemas.openxmlformats.org/officeDocument/2006/relationships/customXml" Target="../ink/ink1099.xml"/><Relationship Id="rId782" Type="http://schemas.openxmlformats.org/officeDocument/2006/relationships/image" Target="../media/image1142.png"/><Relationship Id="rId228" Type="http://schemas.openxmlformats.org/officeDocument/2006/relationships/image" Target="../media/image873.png"/><Relationship Id="rId435" Type="http://schemas.openxmlformats.org/officeDocument/2006/relationships/customXml" Target="../ink/ink1028.xml"/><Relationship Id="rId642" Type="http://schemas.openxmlformats.org/officeDocument/2006/relationships/customXml" Target="../ink/ink1133.xml"/><Relationship Id="rId281" Type="http://schemas.openxmlformats.org/officeDocument/2006/relationships/customXml" Target="../ink/ink951.xml"/><Relationship Id="rId502" Type="http://schemas.openxmlformats.org/officeDocument/2006/relationships/image" Target="../media/image1006.png"/><Relationship Id="rId947" Type="http://schemas.openxmlformats.org/officeDocument/2006/relationships/image" Target="../media/image1223.png"/><Relationship Id="rId76" Type="http://schemas.openxmlformats.org/officeDocument/2006/relationships/image" Target="../media/image797.png"/><Relationship Id="rId141" Type="http://schemas.openxmlformats.org/officeDocument/2006/relationships/customXml" Target="../ink/ink881.xml"/><Relationship Id="rId379" Type="http://schemas.openxmlformats.org/officeDocument/2006/relationships/customXml" Target="../ink/ink1000.xml"/><Relationship Id="rId586" Type="http://schemas.openxmlformats.org/officeDocument/2006/relationships/image" Target="../media/image1047.png"/><Relationship Id="rId793" Type="http://schemas.openxmlformats.org/officeDocument/2006/relationships/customXml" Target="../ink/ink1210.xml"/><Relationship Id="rId807" Type="http://schemas.openxmlformats.org/officeDocument/2006/relationships/customXml" Target="../ink/ink1217.xml"/><Relationship Id="rId7" Type="http://schemas.openxmlformats.org/officeDocument/2006/relationships/customXml" Target="../ink/ink814.xml"/><Relationship Id="rId239" Type="http://schemas.openxmlformats.org/officeDocument/2006/relationships/customXml" Target="../ink/ink930.xml"/><Relationship Id="rId446" Type="http://schemas.openxmlformats.org/officeDocument/2006/relationships/image" Target="../media/image980.png"/><Relationship Id="rId653" Type="http://schemas.openxmlformats.org/officeDocument/2006/relationships/customXml" Target="../ink/ink1139.xml"/><Relationship Id="rId292" Type="http://schemas.openxmlformats.org/officeDocument/2006/relationships/image" Target="../media/image903.png"/><Relationship Id="rId306" Type="http://schemas.openxmlformats.org/officeDocument/2006/relationships/image" Target="../media/image910.png"/><Relationship Id="rId860" Type="http://schemas.openxmlformats.org/officeDocument/2006/relationships/customXml" Target="../ink/ink1244.xml"/><Relationship Id="rId958" Type="http://schemas.openxmlformats.org/officeDocument/2006/relationships/customXml" Target="../ink/ink1294.xml"/><Relationship Id="rId87" Type="http://schemas.openxmlformats.org/officeDocument/2006/relationships/customXml" Target="../ink/ink854.xml"/><Relationship Id="rId513" Type="http://schemas.openxmlformats.org/officeDocument/2006/relationships/customXml" Target="../ink/ink1068.xml"/><Relationship Id="rId597" Type="http://schemas.openxmlformats.org/officeDocument/2006/relationships/customXml" Target="../ink/ink1110.xml"/><Relationship Id="rId720" Type="http://schemas.openxmlformats.org/officeDocument/2006/relationships/customXml" Target="../ink/ink1173.xml"/><Relationship Id="rId818" Type="http://schemas.openxmlformats.org/officeDocument/2006/relationships/image" Target="../media/image1160.png"/><Relationship Id="rId152" Type="http://schemas.openxmlformats.org/officeDocument/2006/relationships/image" Target="../media/image835.png"/><Relationship Id="rId457" Type="http://schemas.openxmlformats.org/officeDocument/2006/relationships/image" Target="../media/image984.png"/><Relationship Id="rId1003" Type="http://schemas.openxmlformats.org/officeDocument/2006/relationships/image" Target="../media/image1251.png"/><Relationship Id="rId664" Type="http://schemas.openxmlformats.org/officeDocument/2006/relationships/image" Target="../media/image1084.png"/><Relationship Id="rId871" Type="http://schemas.openxmlformats.org/officeDocument/2006/relationships/image" Target="../media/image1186.png"/><Relationship Id="rId969" Type="http://schemas.openxmlformats.org/officeDocument/2006/relationships/image" Target="../media/image1234.png"/><Relationship Id="rId14" Type="http://schemas.openxmlformats.org/officeDocument/2006/relationships/image" Target="../media/image766.png"/><Relationship Id="rId317" Type="http://schemas.openxmlformats.org/officeDocument/2006/relationships/customXml" Target="../ink/ink969.xml"/><Relationship Id="rId524" Type="http://schemas.openxmlformats.org/officeDocument/2006/relationships/image" Target="../media/image1017.png"/><Relationship Id="rId731" Type="http://schemas.openxmlformats.org/officeDocument/2006/relationships/image" Target="../media/image1117.png"/><Relationship Id="rId98" Type="http://schemas.openxmlformats.org/officeDocument/2006/relationships/image" Target="../media/image808.png"/><Relationship Id="rId163" Type="http://schemas.openxmlformats.org/officeDocument/2006/relationships/customXml" Target="../ink/ink892.xml"/><Relationship Id="rId370" Type="http://schemas.openxmlformats.org/officeDocument/2006/relationships/image" Target="../media/image942.png"/><Relationship Id="rId829" Type="http://schemas.openxmlformats.org/officeDocument/2006/relationships/customXml" Target="../ink/ink1228.xml"/><Relationship Id="rId230" Type="http://schemas.openxmlformats.org/officeDocument/2006/relationships/image" Target="../media/image874.png"/><Relationship Id="rId468" Type="http://schemas.openxmlformats.org/officeDocument/2006/relationships/customXml" Target="../ink/ink1045.xml"/><Relationship Id="rId675" Type="http://schemas.openxmlformats.org/officeDocument/2006/relationships/customXml" Target="../ink/ink1150.xml"/><Relationship Id="rId882" Type="http://schemas.openxmlformats.org/officeDocument/2006/relationships/customXml" Target="../ink/ink1255.xml"/><Relationship Id="rId25" Type="http://schemas.openxmlformats.org/officeDocument/2006/relationships/customXml" Target="../ink/ink823.xml"/><Relationship Id="rId328" Type="http://schemas.openxmlformats.org/officeDocument/2006/relationships/image" Target="../media/image921.png"/><Relationship Id="rId535" Type="http://schemas.openxmlformats.org/officeDocument/2006/relationships/customXml" Target="../ink/ink1079.xml"/><Relationship Id="rId742" Type="http://schemas.openxmlformats.org/officeDocument/2006/relationships/customXml" Target="../ink/ink1184.xml"/><Relationship Id="rId174" Type="http://schemas.openxmlformats.org/officeDocument/2006/relationships/image" Target="../media/image846.png"/><Relationship Id="rId381" Type="http://schemas.openxmlformats.org/officeDocument/2006/relationships/customXml" Target="../ink/ink1001.xml"/><Relationship Id="rId602" Type="http://schemas.openxmlformats.org/officeDocument/2006/relationships/customXml" Target="../ink/ink1113.xml"/><Relationship Id="rId241" Type="http://schemas.openxmlformats.org/officeDocument/2006/relationships/customXml" Target="../ink/ink931.xml"/><Relationship Id="rId479" Type="http://schemas.openxmlformats.org/officeDocument/2006/relationships/customXml" Target="../ink/ink1051.xml"/><Relationship Id="rId686" Type="http://schemas.openxmlformats.org/officeDocument/2006/relationships/image" Target="../media/image1095.png"/><Relationship Id="rId893" Type="http://schemas.openxmlformats.org/officeDocument/2006/relationships/customXml" Target="../ink/ink1261.xml"/><Relationship Id="rId907" Type="http://schemas.openxmlformats.org/officeDocument/2006/relationships/image" Target="../media/image1203.png"/><Relationship Id="rId36" Type="http://schemas.openxmlformats.org/officeDocument/2006/relationships/image" Target="../media/image777.png"/><Relationship Id="rId339" Type="http://schemas.openxmlformats.org/officeDocument/2006/relationships/customXml" Target="../ink/ink980.xml"/><Relationship Id="rId546" Type="http://schemas.openxmlformats.org/officeDocument/2006/relationships/image" Target="../media/image1027.png"/><Relationship Id="rId753" Type="http://schemas.openxmlformats.org/officeDocument/2006/relationships/customXml" Target="../ink/ink1190.xml"/><Relationship Id="rId101" Type="http://schemas.openxmlformats.org/officeDocument/2006/relationships/customXml" Target="../ink/ink861.xml"/><Relationship Id="rId185" Type="http://schemas.openxmlformats.org/officeDocument/2006/relationships/customXml" Target="../ink/ink903.xml"/><Relationship Id="rId406" Type="http://schemas.openxmlformats.org/officeDocument/2006/relationships/image" Target="../media/image960.png"/><Relationship Id="rId960" Type="http://schemas.openxmlformats.org/officeDocument/2006/relationships/customXml" Target="../ink/ink1295.xml"/><Relationship Id="rId392" Type="http://schemas.openxmlformats.org/officeDocument/2006/relationships/image" Target="../media/image953.png"/><Relationship Id="rId613" Type="http://schemas.openxmlformats.org/officeDocument/2006/relationships/image" Target="../media/image1060.png"/><Relationship Id="rId697" Type="http://schemas.openxmlformats.org/officeDocument/2006/relationships/customXml" Target="../ink/ink1161.xml"/><Relationship Id="rId820" Type="http://schemas.openxmlformats.org/officeDocument/2006/relationships/image" Target="../media/image1161.png"/><Relationship Id="rId918" Type="http://schemas.openxmlformats.org/officeDocument/2006/relationships/customXml" Target="../ink/ink1274.xml"/><Relationship Id="rId252" Type="http://schemas.openxmlformats.org/officeDocument/2006/relationships/image" Target="../media/image708.png"/><Relationship Id="rId47" Type="http://schemas.openxmlformats.org/officeDocument/2006/relationships/customXml" Target="../ink/ink834.xml"/><Relationship Id="rId112" Type="http://schemas.openxmlformats.org/officeDocument/2006/relationships/image" Target="../media/image815.png"/><Relationship Id="rId557" Type="http://schemas.openxmlformats.org/officeDocument/2006/relationships/customXml" Target="../ink/ink1090.xml"/><Relationship Id="rId764" Type="http://schemas.openxmlformats.org/officeDocument/2006/relationships/image" Target="../media/image1133.png"/><Relationship Id="rId971" Type="http://schemas.openxmlformats.org/officeDocument/2006/relationships/image" Target="../media/image1235.png"/><Relationship Id="rId196" Type="http://schemas.openxmlformats.org/officeDocument/2006/relationships/image" Target="../media/image857.png"/><Relationship Id="rId417" Type="http://schemas.openxmlformats.org/officeDocument/2006/relationships/customXml" Target="../ink/ink1019.xml"/><Relationship Id="rId624" Type="http://schemas.openxmlformats.org/officeDocument/2006/relationships/customXml" Target="../ink/ink1124.xml"/><Relationship Id="rId831" Type="http://schemas.openxmlformats.org/officeDocument/2006/relationships/customXml" Target="../ink/ink1229.xml"/><Relationship Id="rId263" Type="http://schemas.openxmlformats.org/officeDocument/2006/relationships/customXml" Target="../ink/ink942.xml"/><Relationship Id="rId470" Type="http://schemas.openxmlformats.org/officeDocument/2006/relationships/customXml" Target="../ink/ink1046.xml"/><Relationship Id="rId929" Type="http://schemas.openxmlformats.org/officeDocument/2006/relationships/image" Target="../media/image1214.png"/><Relationship Id="rId58" Type="http://schemas.openxmlformats.org/officeDocument/2006/relationships/image" Target="../media/image788.png"/><Relationship Id="rId123" Type="http://schemas.openxmlformats.org/officeDocument/2006/relationships/customXml" Target="../ink/ink872.xml"/><Relationship Id="rId330" Type="http://schemas.openxmlformats.org/officeDocument/2006/relationships/image" Target="../media/image922.png"/><Relationship Id="rId568" Type="http://schemas.openxmlformats.org/officeDocument/2006/relationships/image" Target="../media/image1038.png"/><Relationship Id="rId775" Type="http://schemas.openxmlformats.org/officeDocument/2006/relationships/customXml" Target="../ink/ink1201.xml"/><Relationship Id="rId982" Type="http://schemas.openxmlformats.org/officeDocument/2006/relationships/customXml" Target="../ink/ink1306.xml"/><Relationship Id="rId428" Type="http://schemas.openxmlformats.org/officeDocument/2006/relationships/image" Target="../media/image971.png"/><Relationship Id="rId635" Type="http://schemas.openxmlformats.org/officeDocument/2006/relationships/image" Target="../media/image1071.png"/><Relationship Id="rId842" Type="http://schemas.openxmlformats.org/officeDocument/2006/relationships/customXml" Target="../ink/ink1235.xml"/><Relationship Id="rId274" Type="http://schemas.openxmlformats.org/officeDocument/2006/relationships/image" Target="../media/image894.png"/><Relationship Id="rId481" Type="http://schemas.openxmlformats.org/officeDocument/2006/relationships/customXml" Target="../ink/ink1052.xml"/><Relationship Id="rId702" Type="http://schemas.openxmlformats.org/officeDocument/2006/relationships/image" Target="../media/image1103.png"/><Relationship Id="rId69" Type="http://schemas.openxmlformats.org/officeDocument/2006/relationships/customXml" Target="../ink/ink845.xml"/><Relationship Id="rId134" Type="http://schemas.openxmlformats.org/officeDocument/2006/relationships/image" Target="../media/image826.png"/><Relationship Id="rId579" Type="http://schemas.openxmlformats.org/officeDocument/2006/relationships/customXml" Target="../ink/ink1101.xml"/><Relationship Id="rId786" Type="http://schemas.openxmlformats.org/officeDocument/2006/relationships/image" Target="../media/image1144.png"/><Relationship Id="rId993" Type="http://schemas.openxmlformats.org/officeDocument/2006/relationships/image" Target="../media/image1246.png"/><Relationship Id="rId341" Type="http://schemas.openxmlformats.org/officeDocument/2006/relationships/customXml" Target="../ink/ink981.xml"/><Relationship Id="rId439" Type="http://schemas.openxmlformats.org/officeDocument/2006/relationships/customXml" Target="../ink/ink1030.xml"/><Relationship Id="rId646" Type="http://schemas.openxmlformats.org/officeDocument/2006/relationships/image" Target="../media/image1076.png"/><Relationship Id="rId201" Type="http://schemas.openxmlformats.org/officeDocument/2006/relationships/customXml" Target="../ink/ink911.xml"/><Relationship Id="rId285" Type="http://schemas.openxmlformats.org/officeDocument/2006/relationships/customXml" Target="../ink/ink953.xml"/><Relationship Id="rId506" Type="http://schemas.openxmlformats.org/officeDocument/2006/relationships/image" Target="../media/image1008.png"/><Relationship Id="rId853" Type="http://schemas.openxmlformats.org/officeDocument/2006/relationships/image" Target="../media/image1177.png"/><Relationship Id="rId492" Type="http://schemas.openxmlformats.org/officeDocument/2006/relationships/image" Target="../media/image1001.png"/><Relationship Id="rId713" Type="http://schemas.openxmlformats.org/officeDocument/2006/relationships/image" Target="../media/image1108.png"/><Relationship Id="rId797" Type="http://schemas.openxmlformats.org/officeDocument/2006/relationships/customXml" Target="../ink/ink1212.xml"/><Relationship Id="rId920" Type="http://schemas.openxmlformats.org/officeDocument/2006/relationships/customXml" Target="../ink/ink1275.xml"/><Relationship Id="rId145" Type="http://schemas.openxmlformats.org/officeDocument/2006/relationships/customXml" Target="../ink/ink883.xml"/><Relationship Id="rId352" Type="http://schemas.openxmlformats.org/officeDocument/2006/relationships/image" Target="../media/image933.png"/><Relationship Id="rId212" Type="http://schemas.openxmlformats.org/officeDocument/2006/relationships/image" Target="../media/image865.png"/><Relationship Id="rId657" Type="http://schemas.openxmlformats.org/officeDocument/2006/relationships/customXml" Target="../ink/ink1141.xml"/><Relationship Id="rId864" Type="http://schemas.openxmlformats.org/officeDocument/2006/relationships/customXml" Target="../ink/ink1246.xml"/><Relationship Id="rId296" Type="http://schemas.openxmlformats.org/officeDocument/2006/relationships/image" Target="../media/image905.png"/><Relationship Id="rId517" Type="http://schemas.openxmlformats.org/officeDocument/2006/relationships/customXml" Target="../ink/ink1070.xml"/><Relationship Id="rId724" Type="http://schemas.openxmlformats.org/officeDocument/2006/relationships/customXml" Target="../ink/ink1175.xml"/><Relationship Id="rId931" Type="http://schemas.openxmlformats.org/officeDocument/2006/relationships/image" Target="../media/image1215.png"/><Relationship Id="rId60" Type="http://schemas.openxmlformats.org/officeDocument/2006/relationships/image" Target="../media/image789.png"/><Relationship Id="rId156" Type="http://schemas.openxmlformats.org/officeDocument/2006/relationships/image" Target="../media/image837.png"/><Relationship Id="rId363" Type="http://schemas.openxmlformats.org/officeDocument/2006/relationships/customXml" Target="../ink/ink992.xml"/><Relationship Id="rId570" Type="http://schemas.openxmlformats.org/officeDocument/2006/relationships/image" Target="../media/image1039.png"/><Relationship Id="rId1007" Type="http://schemas.openxmlformats.org/officeDocument/2006/relationships/image" Target="../media/image1253.png"/><Relationship Id="rId223" Type="http://schemas.openxmlformats.org/officeDocument/2006/relationships/customXml" Target="../ink/ink922.xml"/><Relationship Id="rId430" Type="http://schemas.openxmlformats.org/officeDocument/2006/relationships/image" Target="../media/image972.png"/><Relationship Id="rId668" Type="http://schemas.openxmlformats.org/officeDocument/2006/relationships/image" Target="../media/image1086.png"/><Relationship Id="rId875" Type="http://schemas.openxmlformats.org/officeDocument/2006/relationships/image" Target="../media/image1188.png"/><Relationship Id="rId18" Type="http://schemas.openxmlformats.org/officeDocument/2006/relationships/image" Target="../media/image768.png"/><Relationship Id="rId528" Type="http://schemas.openxmlformats.org/officeDocument/2006/relationships/image" Target="../media/image69.png"/><Relationship Id="rId735" Type="http://schemas.openxmlformats.org/officeDocument/2006/relationships/image" Target="../media/image1119.png"/><Relationship Id="rId942" Type="http://schemas.openxmlformats.org/officeDocument/2006/relationships/customXml" Target="../ink/ink1286.xml"/><Relationship Id="rId167" Type="http://schemas.openxmlformats.org/officeDocument/2006/relationships/customXml" Target="../ink/ink894.xml"/><Relationship Id="rId374" Type="http://schemas.openxmlformats.org/officeDocument/2006/relationships/image" Target="../media/image944.png"/><Relationship Id="rId581" Type="http://schemas.openxmlformats.org/officeDocument/2006/relationships/customXml" Target="../ink/ink1102.xml"/><Relationship Id="rId71" Type="http://schemas.openxmlformats.org/officeDocument/2006/relationships/customXml" Target="../ink/ink846.xml"/><Relationship Id="rId234" Type="http://schemas.openxmlformats.org/officeDocument/2006/relationships/image" Target="../media/image876.png"/><Relationship Id="rId679" Type="http://schemas.openxmlformats.org/officeDocument/2006/relationships/customXml" Target="../ink/ink1152.xml"/><Relationship Id="rId802" Type="http://schemas.openxmlformats.org/officeDocument/2006/relationships/image" Target="../media/image1152.png"/><Relationship Id="rId886" Type="http://schemas.openxmlformats.org/officeDocument/2006/relationships/customXml" Target="../ink/ink1257.xml"/><Relationship Id="rId2" Type="http://schemas.openxmlformats.org/officeDocument/2006/relationships/notesSlide" Target="../notesSlides/notesSlide6.xml"/><Relationship Id="rId29" Type="http://schemas.openxmlformats.org/officeDocument/2006/relationships/customXml" Target="../ink/ink825.xml"/><Relationship Id="rId441" Type="http://schemas.openxmlformats.org/officeDocument/2006/relationships/customXml" Target="../ink/ink1031.xml"/><Relationship Id="rId539" Type="http://schemas.openxmlformats.org/officeDocument/2006/relationships/customXml" Target="../ink/ink1081.xml"/><Relationship Id="rId746" Type="http://schemas.openxmlformats.org/officeDocument/2006/relationships/customXml" Target="../ink/ink1186.xml"/><Relationship Id="rId178" Type="http://schemas.openxmlformats.org/officeDocument/2006/relationships/image" Target="../media/image848.png"/><Relationship Id="rId301" Type="http://schemas.openxmlformats.org/officeDocument/2006/relationships/customXml" Target="../ink/ink961.xml"/><Relationship Id="rId953" Type="http://schemas.openxmlformats.org/officeDocument/2006/relationships/image" Target="../media/image1226.png"/><Relationship Id="rId82" Type="http://schemas.openxmlformats.org/officeDocument/2006/relationships/image" Target="../media/image800.png"/><Relationship Id="rId385" Type="http://schemas.openxmlformats.org/officeDocument/2006/relationships/customXml" Target="../ink/ink1003.xml"/><Relationship Id="rId592" Type="http://schemas.openxmlformats.org/officeDocument/2006/relationships/image" Target="../media/image1050.png"/><Relationship Id="rId606" Type="http://schemas.openxmlformats.org/officeDocument/2006/relationships/customXml" Target="../ink/ink1115.xml"/><Relationship Id="rId813" Type="http://schemas.openxmlformats.org/officeDocument/2006/relationships/customXml" Target="../ink/ink1220.xml"/><Relationship Id="rId245" Type="http://schemas.openxmlformats.org/officeDocument/2006/relationships/customXml" Target="../ink/ink933.xml"/><Relationship Id="rId452" Type="http://schemas.openxmlformats.org/officeDocument/2006/relationships/customXml" Target="../ink/ink1037.xml"/><Relationship Id="rId897" Type="http://schemas.openxmlformats.org/officeDocument/2006/relationships/image" Target="../media/image1198.png"/><Relationship Id="rId105" Type="http://schemas.openxmlformats.org/officeDocument/2006/relationships/customXml" Target="../ink/ink863.xml"/><Relationship Id="rId312" Type="http://schemas.openxmlformats.org/officeDocument/2006/relationships/image" Target="../media/image913.png"/><Relationship Id="rId757" Type="http://schemas.openxmlformats.org/officeDocument/2006/relationships/customXml" Target="../ink/ink1192.xml"/><Relationship Id="rId964" Type="http://schemas.openxmlformats.org/officeDocument/2006/relationships/customXml" Target="../ink/ink1297.xml"/><Relationship Id="rId93" Type="http://schemas.openxmlformats.org/officeDocument/2006/relationships/customXml" Target="../ink/ink857.xml"/><Relationship Id="rId189" Type="http://schemas.openxmlformats.org/officeDocument/2006/relationships/customXml" Target="../ink/ink905.xml"/><Relationship Id="rId396" Type="http://schemas.openxmlformats.org/officeDocument/2006/relationships/image" Target="../media/image955.png"/><Relationship Id="rId617" Type="http://schemas.openxmlformats.org/officeDocument/2006/relationships/image" Target="../media/image1062.png"/><Relationship Id="rId824" Type="http://schemas.openxmlformats.org/officeDocument/2006/relationships/image" Target="../media/image1163.png"/><Relationship Id="rId256" Type="http://schemas.openxmlformats.org/officeDocument/2006/relationships/image" Target="../media/image885.png"/><Relationship Id="rId463" Type="http://schemas.openxmlformats.org/officeDocument/2006/relationships/image" Target="../media/image987.png"/><Relationship Id="rId670" Type="http://schemas.openxmlformats.org/officeDocument/2006/relationships/image" Target="../media/image1087.png"/><Relationship Id="rId116" Type="http://schemas.openxmlformats.org/officeDocument/2006/relationships/image" Target="../media/image817.png"/><Relationship Id="rId323" Type="http://schemas.openxmlformats.org/officeDocument/2006/relationships/customXml" Target="../ink/ink972.xml"/><Relationship Id="rId530" Type="http://schemas.openxmlformats.org/officeDocument/2006/relationships/image" Target="../media/image1019.png"/><Relationship Id="rId768" Type="http://schemas.openxmlformats.org/officeDocument/2006/relationships/image" Target="../media/image1135.png"/><Relationship Id="rId975" Type="http://schemas.openxmlformats.org/officeDocument/2006/relationships/image" Target="../media/image1237.png"/><Relationship Id="rId20" Type="http://schemas.openxmlformats.org/officeDocument/2006/relationships/image" Target="../media/image769.png"/><Relationship Id="rId628" Type="http://schemas.openxmlformats.org/officeDocument/2006/relationships/customXml" Target="../ink/ink1126.xml"/><Relationship Id="rId835" Type="http://schemas.openxmlformats.org/officeDocument/2006/relationships/customXml" Target="../ink/ink1231.xml"/><Relationship Id="rId267" Type="http://schemas.openxmlformats.org/officeDocument/2006/relationships/customXml" Target="../ink/ink944.xml"/><Relationship Id="rId474" Type="http://schemas.openxmlformats.org/officeDocument/2006/relationships/customXml" Target="../ink/ink1048.xml"/><Relationship Id="rId127" Type="http://schemas.openxmlformats.org/officeDocument/2006/relationships/customXml" Target="../ink/ink874.xml"/><Relationship Id="rId681" Type="http://schemas.openxmlformats.org/officeDocument/2006/relationships/customXml" Target="../ink/ink1153.xml"/><Relationship Id="rId779" Type="http://schemas.openxmlformats.org/officeDocument/2006/relationships/customXml" Target="../ink/ink1203.xml"/><Relationship Id="rId902" Type="http://schemas.openxmlformats.org/officeDocument/2006/relationships/customXml" Target="../ink/ink1266.xml"/><Relationship Id="rId986" Type="http://schemas.openxmlformats.org/officeDocument/2006/relationships/customXml" Target="../ink/ink1308.xml"/><Relationship Id="rId31" Type="http://schemas.openxmlformats.org/officeDocument/2006/relationships/customXml" Target="../ink/ink826.xml"/><Relationship Id="rId334" Type="http://schemas.openxmlformats.org/officeDocument/2006/relationships/image" Target="../media/image924.png"/><Relationship Id="rId541" Type="http://schemas.openxmlformats.org/officeDocument/2006/relationships/customXml" Target="../ink/ink1082.xml"/><Relationship Id="rId639" Type="http://schemas.openxmlformats.org/officeDocument/2006/relationships/image" Target="../media/image1073.png"/><Relationship Id="rId180" Type="http://schemas.openxmlformats.org/officeDocument/2006/relationships/image" Target="../media/image849.png"/><Relationship Id="rId278" Type="http://schemas.openxmlformats.org/officeDocument/2006/relationships/image" Target="../media/image896.png"/><Relationship Id="rId401" Type="http://schemas.openxmlformats.org/officeDocument/2006/relationships/customXml" Target="../ink/ink1011.xml"/><Relationship Id="rId846" Type="http://schemas.openxmlformats.org/officeDocument/2006/relationships/customXml" Target="../ink/ink1237.xml"/><Relationship Id="rId485" Type="http://schemas.openxmlformats.org/officeDocument/2006/relationships/customXml" Target="../ink/ink1054.xml"/><Relationship Id="rId692" Type="http://schemas.openxmlformats.org/officeDocument/2006/relationships/image" Target="../media/image1098.png"/><Relationship Id="rId706" Type="http://schemas.openxmlformats.org/officeDocument/2006/relationships/image" Target="../media/image1105.png"/><Relationship Id="rId913" Type="http://schemas.openxmlformats.org/officeDocument/2006/relationships/image" Target="../media/image1206.png"/><Relationship Id="rId42" Type="http://schemas.openxmlformats.org/officeDocument/2006/relationships/image" Target="../media/image780.png"/><Relationship Id="rId138" Type="http://schemas.openxmlformats.org/officeDocument/2006/relationships/image" Target="../media/image828.png"/><Relationship Id="rId345" Type="http://schemas.openxmlformats.org/officeDocument/2006/relationships/customXml" Target="../ink/ink983.xml"/><Relationship Id="rId552" Type="http://schemas.openxmlformats.org/officeDocument/2006/relationships/image" Target="../media/image1030.png"/><Relationship Id="rId997" Type="http://schemas.openxmlformats.org/officeDocument/2006/relationships/image" Target="../media/image1248.png"/><Relationship Id="rId191" Type="http://schemas.openxmlformats.org/officeDocument/2006/relationships/customXml" Target="../ink/ink906.xml"/><Relationship Id="rId205" Type="http://schemas.openxmlformats.org/officeDocument/2006/relationships/customXml" Target="../ink/ink913.xml"/><Relationship Id="rId412" Type="http://schemas.openxmlformats.org/officeDocument/2006/relationships/image" Target="../media/image963.png"/><Relationship Id="rId857" Type="http://schemas.openxmlformats.org/officeDocument/2006/relationships/image" Target="../media/image1179.png"/><Relationship Id="rId289" Type="http://schemas.openxmlformats.org/officeDocument/2006/relationships/customXml" Target="../ink/ink955.xml"/><Relationship Id="rId496" Type="http://schemas.openxmlformats.org/officeDocument/2006/relationships/image" Target="../media/image1003.png"/><Relationship Id="rId717" Type="http://schemas.openxmlformats.org/officeDocument/2006/relationships/image" Target="../media/image1110.png"/><Relationship Id="rId924" Type="http://schemas.openxmlformats.org/officeDocument/2006/relationships/customXml" Target="../ink/ink1277.xml"/><Relationship Id="rId53" Type="http://schemas.openxmlformats.org/officeDocument/2006/relationships/customXml" Target="../ink/ink837.xml"/><Relationship Id="rId149" Type="http://schemas.openxmlformats.org/officeDocument/2006/relationships/customXml" Target="../ink/ink885.xml"/><Relationship Id="rId356" Type="http://schemas.openxmlformats.org/officeDocument/2006/relationships/image" Target="../media/image935.png"/><Relationship Id="rId563" Type="http://schemas.openxmlformats.org/officeDocument/2006/relationships/customXml" Target="../ink/ink1093.xml"/><Relationship Id="rId770" Type="http://schemas.openxmlformats.org/officeDocument/2006/relationships/image" Target="../media/image1136.png"/><Relationship Id="rId216" Type="http://schemas.openxmlformats.org/officeDocument/2006/relationships/image" Target="../media/image867.png"/><Relationship Id="rId423" Type="http://schemas.openxmlformats.org/officeDocument/2006/relationships/customXml" Target="../ink/ink1022.xml"/><Relationship Id="rId868" Type="http://schemas.openxmlformats.org/officeDocument/2006/relationships/customXml" Target="../ink/ink1248.xml"/><Relationship Id="rId630" Type="http://schemas.openxmlformats.org/officeDocument/2006/relationships/customXml" Target="../ink/ink1127.xml"/><Relationship Id="rId728" Type="http://schemas.openxmlformats.org/officeDocument/2006/relationships/customXml" Target="../ink/ink1177.xml"/><Relationship Id="rId935" Type="http://schemas.openxmlformats.org/officeDocument/2006/relationships/image" Target="../media/image1217.png"/><Relationship Id="rId64" Type="http://schemas.openxmlformats.org/officeDocument/2006/relationships/image" Target="../media/image791.png"/><Relationship Id="rId367" Type="http://schemas.openxmlformats.org/officeDocument/2006/relationships/customXml" Target="../ink/ink994.xml"/><Relationship Id="rId574" Type="http://schemas.openxmlformats.org/officeDocument/2006/relationships/image" Target="../media/image1041.png"/><Relationship Id="rId227" Type="http://schemas.openxmlformats.org/officeDocument/2006/relationships/customXml" Target="../ink/ink924.xml"/><Relationship Id="rId781" Type="http://schemas.openxmlformats.org/officeDocument/2006/relationships/customXml" Target="../ink/ink1204.xml"/><Relationship Id="rId879" Type="http://schemas.openxmlformats.org/officeDocument/2006/relationships/image" Target="../media/image1190.png"/><Relationship Id="rId434" Type="http://schemas.openxmlformats.org/officeDocument/2006/relationships/image" Target="../media/image974.png"/><Relationship Id="rId641" Type="http://schemas.openxmlformats.org/officeDocument/2006/relationships/image" Target="../media/image1074.png"/><Relationship Id="rId739" Type="http://schemas.openxmlformats.org/officeDocument/2006/relationships/image" Target="../media/image1121.png"/><Relationship Id="rId280" Type="http://schemas.openxmlformats.org/officeDocument/2006/relationships/image" Target="../media/image897.png"/><Relationship Id="rId501" Type="http://schemas.openxmlformats.org/officeDocument/2006/relationships/customXml" Target="../ink/ink1062.xml"/><Relationship Id="rId946" Type="http://schemas.openxmlformats.org/officeDocument/2006/relationships/customXml" Target="../ink/ink1288.xml"/><Relationship Id="rId75" Type="http://schemas.openxmlformats.org/officeDocument/2006/relationships/customXml" Target="../ink/ink848.xml"/><Relationship Id="rId140" Type="http://schemas.openxmlformats.org/officeDocument/2006/relationships/image" Target="../media/image829.png"/><Relationship Id="rId378" Type="http://schemas.openxmlformats.org/officeDocument/2006/relationships/image" Target="../media/image946.png"/><Relationship Id="rId585" Type="http://schemas.openxmlformats.org/officeDocument/2006/relationships/customXml" Target="../ink/ink1104.xml"/><Relationship Id="rId792" Type="http://schemas.openxmlformats.org/officeDocument/2006/relationships/image" Target="../media/image1147.png"/><Relationship Id="rId806" Type="http://schemas.openxmlformats.org/officeDocument/2006/relationships/image" Target="../media/image1154.png"/><Relationship Id="rId6" Type="http://schemas.openxmlformats.org/officeDocument/2006/relationships/image" Target="../media/image762.png"/><Relationship Id="rId238" Type="http://schemas.openxmlformats.org/officeDocument/2006/relationships/image" Target="../media/image878.png"/><Relationship Id="rId445" Type="http://schemas.openxmlformats.org/officeDocument/2006/relationships/customXml" Target="../ink/ink1033.xml"/><Relationship Id="rId652" Type="http://schemas.openxmlformats.org/officeDocument/2006/relationships/image" Target="../media/image1079.png"/><Relationship Id="rId291" Type="http://schemas.openxmlformats.org/officeDocument/2006/relationships/customXml" Target="../ink/ink956.xml"/><Relationship Id="rId305" Type="http://schemas.openxmlformats.org/officeDocument/2006/relationships/customXml" Target="../ink/ink963.xml"/><Relationship Id="rId512" Type="http://schemas.openxmlformats.org/officeDocument/2006/relationships/image" Target="../media/image1011.png"/><Relationship Id="rId957" Type="http://schemas.openxmlformats.org/officeDocument/2006/relationships/image" Target="../media/image1228.png"/><Relationship Id="rId86" Type="http://schemas.openxmlformats.org/officeDocument/2006/relationships/image" Target="../media/image802.png"/><Relationship Id="rId151" Type="http://schemas.openxmlformats.org/officeDocument/2006/relationships/customXml" Target="../ink/ink886.xml"/><Relationship Id="rId389" Type="http://schemas.openxmlformats.org/officeDocument/2006/relationships/customXml" Target="../ink/ink1005.xml"/><Relationship Id="rId596" Type="http://schemas.openxmlformats.org/officeDocument/2006/relationships/image" Target="../media/image1052.png"/><Relationship Id="rId817" Type="http://schemas.openxmlformats.org/officeDocument/2006/relationships/customXml" Target="../ink/ink1222.xml"/><Relationship Id="rId1002" Type="http://schemas.openxmlformats.org/officeDocument/2006/relationships/customXml" Target="../ink/ink1316.xml"/><Relationship Id="rId249" Type="http://schemas.openxmlformats.org/officeDocument/2006/relationships/customXml" Target="../ink/ink935.xml"/><Relationship Id="rId456" Type="http://schemas.openxmlformats.org/officeDocument/2006/relationships/customXml" Target="../ink/ink1039.xml"/><Relationship Id="rId663" Type="http://schemas.openxmlformats.org/officeDocument/2006/relationships/customXml" Target="../ink/ink1144.xml"/><Relationship Id="rId870" Type="http://schemas.openxmlformats.org/officeDocument/2006/relationships/customXml" Target="../ink/ink1249.xml"/><Relationship Id="rId13" Type="http://schemas.openxmlformats.org/officeDocument/2006/relationships/customXml" Target="../ink/ink817.xml"/><Relationship Id="rId109" Type="http://schemas.openxmlformats.org/officeDocument/2006/relationships/customXml" Target="../ink/ink865.xml"/><Relationship Id="rId316" Type="http://schemas.openxmlformats.org/officeDocument/2006/relationships/image" Target="../media/image915.png"/><Relationship Id="rId523" Type="http://schemas.openxmlformats.org/officeDocument/2006/relationships/customXml" Target="../ink/ink1073.xml"/><Relationship Id="rId968" Type="http://schemas.openxmlformats.org/officeDocument/2006/relationships/customXml" Target="../ink/ink1299.xml"/><Relationship Id="rId97" Type="http://schemas.openxmlformats.org/officeDocument/2006/relationships/customXml" Target="../ink/ink859.xml"/><Relationship Id="rId730" Type="http://schemas.openxmlformats.org/officeDocument/2006/relationships/customXml" Target="../ink/ink1178.xml"/><Relationship Id="rId828" Type="http://schemas.openxmlformats.org/officeDocument/2006/relationships/image" Target="../media/image1165.png"/><Relationship Id="rId162" Type="http://schemas.openxmlformats.org/officeDocument/2006/relationships/image" Target="../media/image840.png"/><Relationship Id="rId467" Type="http://schemas.openxmlformats.org/officeDocument/2006/relationships/image" Target="../media/image989.png"/><Relationship Id="rId674" Type="http://schemas.openxmlformats.org/officeDocument/2006/relationships/image" Target="../media/image1089.png"/><Relationship Id="rId881" Type="http://schemas.openxmlformats.org/officeDocument/2006/relationships/image" Target="../media/image1191.png"/><Relationship Id="rId979" Type="http://schemas.openxmlformats.org/officeDocument/2006/relationships/image" Target="../media/image1239.png"/><Relationship Id="rId24" Type="http://schemas.openxmlformats.org/officeDocument/2006/relationships/image" Target="../media/image771.png"/><Relationship Id="rId327" Type="http://schemas.openxmlformats.org/officeDocument/2006/relationships/customXml" Target="../ink/ink974.xml"/><Relationship Id="rId534" Type="http://schemas.openxmlformats.org/officeDocument/2006/relationships/image" Target="../media/image1021.png"/><Relationship Id="rId741" Type="http://schemas.openxmlformats.org/officeDocument/2006/relationships/image" Target="../media/image1122.png"/><Relationship Id="rId839" Type="http://schemas.openxmlformats.org/officeDocument/2006/relationships/image" Target="../media/image1170.png"/><Relationship Id="rId173" Type="http://schemas.openxmlformats.org/officeDocument/2006/relationships/customXml" Target="../ink/ink897.xml"/><Relationship Id="rId380" Type="http://schemas.openxmlformats.org/officeDocument/2006/relationships/image" Target="../media/image947.png"/><Relationship Id="rId601" Type="http://schemas.openxmlformats.org/officeDocument/2006/relationships/image" Target="../media/image1054.png"/><Relationship Id="rId240" Type="http://schemas.openxmlformats.org/officeDocument/2006/relationships/image" Target="../media/image879.png"/><Relationship Id="rId478" Type="http://schemas.openxmlformats.org/officeDocument/2006/relationships/customXml" Target="../ink/ink1050.xml"/><Relationship Id="rId685" Type="http://schemas.openxmlformats.org/officeDocument/2006/relationships/customXml" Target="../ink/ink1155.xml"/><Relationship Id="rId892" Type="http://schemas.openxmlformats.org/officeDocument/2006/relationships/image" Target="../media/image1196.png"/><Relationship Id="rId906" Type="http://schemas.openxmlformats.org/officeDocument/2006/relationships/customXml" Target="../ink/ink1268.xml"/><Relationship Id="rId35" Type="http://schemas.openxmlformats.org/officeDocument/2006/relationships/customXml" Target="../ink/ink828.xml"/><Relationship Id="rId100" Type="http://schemas.openxmlformats.org/officeDocument/2006/relationships/image" Target="../media/image809.png"/><Relationship Id="rId338" Type="http://schemas.openxmlformats.org/officeDocument/2006/relationships/image" Target="../media/image926.png"/><Relationship Id="rId545" Type="http://schemas.openxmlformats.org/officeDocument/2006/relationships/customXml" Target="../ink/ink1084.xml"/><Relationship Id="rId752" Type="http://schemas.openxmlformats.org/officeDocument/2006/relationships/customXml" Target="../ink/ink1189.xml"/><Relationship Id="rId184" Type="http://schemas.openxmlformats.org/officeDocument/2006/relationships/image" Target="../media/image851.png"/><Relationship Id="rId391" Type="http://schemas.openxmlformats.org/officeDocument/2006/relationships/customXml" Target="../ink/ink1006.xml"/><Relationship Id="rId405" Type="http://schemas.openxmlformats.org/officeDocument/2006/relationships/customXml" Target="../ink/ink1013.xml"/><Relationship Id="rId612" Type="http://schemas.openxmlformats.org/officeDocument/2006/relationships/customXml" Target="../ink/ink1118.xml"/><Relationship Id="rId251" Type="http://schemas.openxmlformats.org/officeDocument/2006/relationships/customXml" Target="../ink/ink936.xml"/><Relationship Id="rId489" Type="http://schemas.openxmlformats.org/officeDocument/2006/relationships/customXml" Target="../ink/ink1056.xml"/><Relationship Id="rId696" Type="http://schemas.openxmlformats.org/officeDocument/2006/relationships/image" Target="../media/image1100.png"/><Relationship Id="rId917" Type="http://schemas.openxmlformats.org/officeDocument/2006/relationships/image" Target="../media/image1208.png"/><Relationship Id="rId46" Type="http://schemas.openxmlformats.org/officeDocument/2006/relationships/image" Target="../media/image782.png"/><Relationship Id="rId349" Type="http://schemas.openxmlformats.org/officeDocument/2006/relationships/customXml" Target="../ink/ink985.xml"/><Relationship Id="rId556" Type="http://schemas.openxmlformats.org/officeDocument/2006/relationships/image" Target="../media/image1032.png"/><Relationship Id="rId763" Type="http://schemas.openxmlformats.org/officeDocument/2006/relationships/customXml" Target="../ink/ink1195.xml"/><Relationship Id="rId111" Type="http://schemas.openxmlformats.org/officeDocument/2006/relationships/customXml" Target="../ink/ink866.xml"/><Relationship Id="rId195" Type="http://schemas.openxmlformats.org/officeDocument/2006/relationships/customXml" Target="../ink/ink908.xml"/><Relationship Id="rId209" Type="http://schemas.openxmlformats.org/officeDocument/2006/relationships/customXml" Target="../ink/ink915.xml"/><Relationship Id="rId416" Type="http://schemas.openxmlformats.org/officeDocument/2006/relationships/image" Target="../media/image965.png"/><Relationship Id="rId970" Type="http://schemas.openxmlformats.org/officeDocument/2006/relationships/customXml" Target="../ink/ink1300.xml"/><Relationship Id="rId623" Type="http://schemas.openxmlformats.org/officeDocument/2006/relationships/image" Target="../media/image1065.png"/><Relationship Id="rId830" Type="http://schemas.openxmlformats.org/officeDocument/2006/relationships/image" Target="../media/image1166.png"/><Relationship Id="rId928" Type="http://schemas.openxmlformats.org/officeDocument/2006/relationships/customXml" Target="../ink/ink1279.xml"/><Relationship Id="rId57" Type="http://schemas.openxmlformats.org/officeDocument/2006/relationships/customXml" Target="../ink/ink839.xml"/><Relationship Id="rId262" Type="http://schemas.openxmlformats.org/officeDocument/2006/relationships/image" Target="../media/image888.png"/><Relationship Id="rId567" Type="http://schemas.openxmlformats.org/officeDocument/2006/relationships/customXml" Target="../ink/ink1095.xml"/><Relationship Id="rId122" Type="http://schemas.openxmlformats.org/officeDocument/2006/relationships/image" Target="../media/image820.png"/><Relationship Id="rId774" Type="http://schemas.openxmlformats.org/officeDocument/2006/relationships/image" Target="../media/image1138.png"/><Relationship Id="rId981" Type="http://schemas.openxmlformats.org/officeDocument/2006/relationships/image" Target="../media/image1240.png"/><Relationship Id="rId427" Type="http://schemas.openxmlformats.org/officeDocument/2006/relationships/customXml" Target="../ink/ink1024.xml"/><Relationship Id="rId634" Type="http://schemas.openxmlformats.org/officeDocument/2006/relationships/customXml" Target="../ink/ink1129.xml"/><Relationship Id="rId841" Type="http://schemas.openxmlformats.org/officeDocument/2006/relationships/image" Target="../media/image1171.png"/><Relationship Id="rId273" Type="http://schemas.openxmlformats.org/officeDocument/2006/relationships/customXml" Target="../ink/ink947.xml"/><Relationship Id="rId480" Type="http://schemas.openxmlformats.org/officeDocument/2006/relationships/image" Target="../media/image995.png"/><Relationship Id="rId701" Type="http://schemas.openxmlformats.org/officeDocument/2006/relationships/customXml" Target="../ink/ink1163.xml"/><Relationship Id="rId939" Type="http://schemas.openxmlformats.org/officeDocument/2006/relationships/image" Target="../media/image1219.png"/><Relationship Id="rId68" Type="http://schemas.openxmlformats.org/officeDocument/2006/relationships/image" Target="../media/image793.png"/><Relationship Id="rId133" Type="http://schemas.openxmlformats.org/officeDocument/2006/relationships/customXml" Target="../ink/ink877.xml"/><Relationship Id="rId340" Type="http://schemas.openxmlformats.org/officeDocument/2006/relationships/image" Target="../media/image927.png"/><Relationship Id="rId578" Type="http://schemas.openxmlformats.org/officeDocument/2006/relationships/image" Target="../media/image1043.png"/><Relationship Id="rId785" Type="http://schemas.openxmlformats.org/officeDocument/2006/relationships/customXml" Target="../ink/ink1206.xml"/><Relationship Id="rId992" Type="http://schemas.openxmlformats.org/officeDocument/2006/relationships/customXml" Target="../ink/ink1311.xml"/><Relationship Id="rId200" Type="http://schemas.openxmlformats.org/officeDocument/2006/relationships/image" Target="../media/image859.png"/><Relationship Id="rId438" Type="http://schemas.openxmlformats.org/officeDocument/2006/relationships/image" Target="../media/image976.png"/><Relationship Id="rId645" Type="http://schemas.openxmlformats.org/officeDocument/2006/relationships/customXml" Target="../ink/ink1135.xml"/><Relationship Id="rId852" Type="http://schemas.openxmlformats.org/officeDocument/2006/relationships/customXml" Target="../ink/ink1240.xml"/><Relationship Id="rId284" Type="http://schemas.openxmlformats.org/officeDocument/2006/relationships/image" Target="../media/image899.png"/><Relationship Id="rId491" Type="http://schemas.openxmlformats.org/officeDocument/2006/relationships/customXml" Target="../ink/ink1057.xml"/><Relationship Id="rId505" Type="http://schemas.openxmlformats.org/officeDocument/2006/relationships/customXml" Target="../ink/ink1064.xml"/><Relationship Id="rId712" Type="http://schemas.openxmlformats.org/officeDocument/2006/relationships/customXml" Target="../ink/ink1169.xml"/><Relationship Id="rId79" Type="http://schemas.openxmlformats.org/officeDocument/2006/relationships/customXml" Target="../ink/ink850.xml"/><Relationship Id="rId144" Type="http://schemas.openxmlformats.org/officeDocument/2006/relationships/image" Target="../media/image831.png"/><Relationship Id="rId589" Type="http://schemas.openxmlformats.org/officeDocument/2006/relationships/customXml" Target="../ink/ink1106.xml"/><Relationship Id="rId796" Type="http://schemas.openxmlformats.org/officeDocument/2006/relationships/image" Target="../media/image1149.png"/><Relationship Id="rId351" Type="http://schemas.openxmlformats.org/officeDocument/2006/relationships/customXml" Target="../ink/ink986.xml"/><Relationship Id="rId449" Type="http://schemas.openxmlformats.org/officeDocument/2006/relationships/image" Target="../media/image981.png"/><Relationship Id="rId656" Type="http://schemas.openxmlformats.org/officeDocument/2006/relationships/image" Target="../media/image1081.png"/><Relationship Id="rId863" Type="http://schemas.openxmlformats.org/officeDocument/2006/relationships/image" Target="../media/image1182.png"/><Relationship Id="rId211" Type="http://schemas.openxmlformats.org/officeDocument/2006/relationships/customXml" Target="../ink/ink916.xml"/><Relationship Id="rId295" Type="http://schemas.openxmlformats.org/officeDocument/2006/relationships/customXml" Target="../ink/ink958.xml"/><Relationship Id="rId309" Type="http://schemas.openxmlformats.org/officeDocument/2006/relationships/customXml" Target="../ink/ink965.xml"/><Relationship Id="rId516" Type="http://schemas.openxmlformats.org/officeDocument/2006/relationships/image" Target="../media/image1013.png"/><Relationship Id="rId723" Type="http://schemas.openxmlformats.org/officeDocument/2006/relationships/image" Target="../media/image1113.png"/><Relationship Id="rId930" Type="http://schemas.openxmlformats.org/officeDocument/2006/relationships/customXml" Target="../ink/ink1280.xml"/><Relationship Id="rId1006" Type="http://schemas.openxmlformats.org/officeDocument/2006/relationships/customXml" Target="../ink/ink1318.xml"/><Relationship Id="rId155" Type="http://schemas.openxmlformats.org/officeDocument/2006/relationships/customXml" Target="../ink/ink888.xml"/><Relationship Id="rId362" Type="http://schemas.openxmlformats.org/officeDocument/2006/relationships/image" Target="../media/image938.png"/><Relationship Id="rId222" Type="http://schemas.openxmlformats.org/officeDocument/2006/relationships/image" Target="../media/image870.png"/><Relationship Id="rId667" Type="http://schemas.openxmlformats.org/officeDocument/2006/relationships/customXml" Target="../ink/ink1146.xml"/><Relationship Id="rId874" Type="http://schemas.openxmlformats.org/officeDocument/2006/relationships/customXml" Target="../ink/ink1251.xml"/><Relationship Id="rId17" Type="http://schemas.openxmlformats.org/officeDocument/2006/relationships/customXml" Target="../ink/ink819.xml"/><Relationship Id="rId527" Type="http://schemas.openxmlformats.org/officeDocument/2006/relationships/customXml" Target="../ink/ink1075.xml"/><Relationship Id="rId734" Type="http://schemas.openxmlformats.org/officeDocument/2006/relationships/customXml" Target="../ink/ink1180.xml"/><Relationship Id="rId941" Type="http://schemas.openxmlformats.org/officeDocument/2006/relationships/image" Target="../media/image1220.png"/><Relationship Id="rId70" Type="http://schemas.openxmlformats.org/officeDocument/2006/relationships/image" Target="../media/image794.png"/><Relationship Id="rId166" Type="http://schemas.openxmlformats.org/officeDocument/2006/relationships/image" Target="../media/image842.png"/><Relationship Id="rId373" Type="http://schemas.openxmlformats.org/officeDocument/2006/relationships/customXml" Target="../ink/ink997.xml"/><Relationship Id="rId580" Type="http://schemas.openxmlformats.org/officeDocument/2006/relationships/image" Target="../media/image1044.png"/><Relationship Id="rId801" Type="http://schemas.openxmlformats.org/officeDocument/2006/relationships/customXml" Target="../ink/ink1214.xml"/><Relationship Id="rId1" Type="http://schemas.openxmlformats.org/officeDocument/2006/relationships/slideLayout" Target="../slideLayouts/slideLayout7.xml"/><Relationship Id="rId233" Type="http://schemas.openxmlformats.org/officeDocument/2006/relationships/customXml" Target="../ink/ink927.xml"/><Relationship Id="rId440" Type="http://schemas.openxmlformats.org/officeDocument/2006/relationships/image" Target="../media/image977.png"/><Relationship Id="rId678" Type="http://schemas.openxmlformats.org/officeDocument/2006/relationships/image" Target="../media/image1091.png"/><Relationship Id="rId885" Type="http://schemas.openxmlformats.org/officeDocument/2006/relationships/image" Target="../media/image1193.png"/><Relationship Id="rId28" Type="http://schemas.openxmlformats.org/officeDocument/2006/relationships/image" Target="../media/image773.png"/><Relationship Id="rId300" Type="http://schemas.openxmlformats.org/officeDocument/2006/relationships/image" Target="../media/image907.png"/><Relationship Id="rId538" Type="http://schemas.openxmlformats.org/officeDocument/2006/relationships/image" Target="../media/image1023.png"/><Relationship Id="rId745" Type="http://schemas.openxmlformats.org/officeDocument/2006/relationships/image" Target="../media/image1124.png"/><Relationship Id="rId952" Type="http://schemas.openxmlformats.org/officeDocument/2006/relationships/customXml" Target="../ink/ink1291.xml"/><Relationship Id="rId81" Type="http://schemas.openxmlformats.org/officeDocument/2006/relationships/customXml" Target="../ink/ink851.xml"/><Relationship Id="rId177" Type="http://schemas.openxmlformats.org/officeDocument/2006/relationships/customXml" Target="../ink/ink899.xml"/><Relationship Id="rId384" Type="http://schemas.openxmlformats.org/officeDocument/2006/relationships/image" Target="../media/image949.png"/><Relationship Id="rId591" Type="http://schemas.openxmlformats.org/officeDocument/2006/relationships/customXml" Target="../ink/ink1107.xml"/><Relationship Id="rId605" Type="http://schemas.openxmlformats.org/officeDocument/2006/relationships/image" Target="../media/image1056.png"/><Relationship Id="rId812" Type="http://schemas.openxmlformats.org/officeDocument/2006/relationships/image" Target="../media/image1157.png"/><Relationship Id="rId244" Type="http://schemas.openxmlformats.org/officeDocument/2006/relationships/image" Target="../media/image881.png"/><Relationship Id="rId689" Type="http://schemas.openxmlformats.org/officeDocument/2006/relationships/customXml" Target="../ink/ink1157.xml"/><Relationship Id="rId896" Type="http://schemas.openxmlformats.org/officeDocument/2006/relationships/customXml" Target="../ink/ink1263.xml"/><Relationship Id="rId39" Type="http://schemas.openxmlformats.org/officeDocument/2006/relationships/customXml" Target="../ink/ink830.xml"/><Relationship Id="rId451" Type="http://schemas.openxmlformats.org/officeDocument/2006/relationships/image" Target="../media/image47.png"/><Relationship Id="rId549" Type="http://schemas.openxmlformats.org/officeDocument/2006/relationships/customXml" Target="../ink/ink1086.xml"/><Relationship Id="rId756" Type="http://schemas.openxmlformats.org/officeDocument/2006/relationships/image" Target="../media/image1129.png"/><Relationship Id="rId104" Type="http://schemas.openxmlformats.org/officeDocument/2006/relationships/image" Target="../media/image811.png"/><Relationship Id="rId188" Type="http://schemas.openxmlformats.org/officeDocument/2006/relationships/image" Target="../media/image853.png"/><Relationship Id="rId311" Type="http://schemas.openxmlformats.org/officeDocument/2006/relationships/customXml" Target="../ink/ink966.xml"/><Relationship Id="rId395" Type="http://schemas.openxmlformats.org/officeDocument/2006/relationships/customXml" Target="../ink/ink1008.xml"/><Relationship Id="rId409" Type="http://schemas.openxmlformats.org/officeDocument/2006/relationships/customXml" Target="../ink/ink1015.xml"/><Relationship Id="rId963" Type="http://schemas.openxmlformats.org/officeDocument/2006/relationships/image" Target="../media/image1231.png"/><Relationship Id="rId92" Type="http://schemas.openxmlformats.org/officeDocument/2006/relationships/image" Target="../media/image805.png"/><Relationship Id="rId616" Type="http://schemas.openxmlformats.org/officeDocument/2006/relationships/customXml" Target="../ink/ink1120.xml"/><Relationship Id="rId823" Type="http://schemas.openxmlformats.org/officeDocument/2006/relationships/customXml" Target="../ink/ink1225.xml"/><Relationship Id="rId255" Type="http://schemas.openxmlformats.org/officeDocument/2006/relationships/customXml" Target="../ink/ink938.xml"/><Relationship Id="rId462" Type="http://schemas.openxmlformats.org/officeDocument/2006/relationships/customXml" Target="../ink/ink1042.xml"/><Relationship Id="rId115" Type="http://schemas.openxmlformats.org/officeDocument/2006/relationships/customXml" Target="../ink/ink868.xml"/><Relationship Id="rId322" Type="http://schemas.openxmlformats.org/officeDocument/2006/relationships/image" Target="../media/image918.png"/><Relationship Id="rId767" Type="http://schemas.openxmlformats.org/officeDocument/2006/relationships/customXml" Target="../ink/ink1197.xml"/><Relationship Id="rId974" Type="http://schemas.openxmlformats.org/officeDocument/2006/relationships/customXml" Target="../ink/ink1302.xml"/><Relationship Id="rId199" Type="http://schemas.openxmlformats.org/officeDocument/2006/relationships/customXml" Target="../ink/ink910.xml"/><Relationship Id="rId627" Type="http://schemas.openxmlformats.org/officeDocument/2006/relationships/image" Target="../media/image1067.png"/><Relationship Id="rId834" Type="http://schemas.openxmlformats.org/officeDocument/2006/relationships/image" Target="../media/image1168.png"/><Relationship Id="rId266" Type="http://schemas.openxmlformats.org/officeDocument/2006/relationships/image" Target="../media/image890.png"/><Relationship Id="rId473" Type="http://schemas.openxmlformats.org/officeDocument/2006/relationships/image" Target="../media/image992.png"/><Relationship Id="rId680" Type="http://schemas.openxmlformats.org/officeDocument/2006/relationships/image" Target="../media/image1092.png"/><Relationship Id="rId901" Type="http://schemas.openxmlformats.org/officeDocument/2006/relationships/image" Target="../media/image1200.png"/><Relationship Id="rId30" Type="http://schemas.openxmlformats.org/officeDocument/2006/relationships/image" Target="../media/image774.png"/><Relationship Id="rId126" Type="http://schemas.openxmlformats.org/officeDocument/2006/relationships/image" Target="../media/image822.png"/><Relationship Id="rId333" Type="http://schemas.openxmlformats.org/officeDocument/2006/relationships/customXml" Target="../ink/ink977.xml"/><Relationship Id="rId540" Type="http://schemas.openxmlformats.org/officeDocument/2006/relationships/image" Target="../media/image1024.png"/><Relationship Id="rId778" Type="http://schemas.openxmlformats.org/officeDocument/2006/relationships/image" Target="../media/image1140.png"/><Relationship Id="rId985" Type="http://schemas.openxmlformats.org/officeDocument/2006/relationships/image" Target="../media/image1242.png"/><Relationship Id="rId638" Type="http://schemas.openxmlformats.org/officeDocument/2006/relationships/customXml" Target="../ink/ink1131.xml"/><Relationship Id="rId845" Type="http://schemas.openxmlformats.org/officeDocument/2006/relationships/image" Target="../media/image1173.png"/><Relationship Id="rId277" Type="http://schemas.openxmlformats.org/officeDocument/2006/relationships/customXml" Target="../ink/ink949.xml"/><Relationship Id="rId400" Type="http://schemas.openxmlformats.org/officeDocument/2006/relationships/image" Target="../media/image957.png"/><Relationship Id="rId484" Type="http://schemas.openxmlformats.org/officeDocument/2006/relationships/image" Target="../media/image997.png"/><Relationship Id="rId705" Type="http://schemas.openxmlformats.org/officeDocument/2006/relationships/customXml" Target="../ink/ink1165.xml"/><Relationship Id="rId137" Type="http://schemas.openxmlformats.org/officeDocument/2006/relationships/customXml" Target="../ink/ink879.xml"/><Relationship Id="rId344" Type="http://schemas.openxmlformats.org/officeDocument/2006/relationships/image" Target="../media/image929.png"/><Relationship Id="rId691" Type="http://schemas.openxmlformats.org/officeDocument/2006/relationships/customXml" Target="../ink/ink1158.xml"/><Relationship Id="rId789" Type="http://schemas.openxmlformats.org/officeDocument/2006/relationships/customXml" Target="../ink/ink1208.xml"/><Relationship Id="rId912" Type="http://schemas.openxmlformats.org/officeDocument/2006/relationships/customXml" Target="../ink/ink1271.xml"/><Relationship Id="rId996" Type="http://schemas.openxmlformats.org/officeDocument/2006/relationships/customXml" Target="../ink/ink1313.xml"/><Relationship Id="rId41" Type="http://schemas.openxmlformats.org/officeDocument/2006/relationships/customXml" Target="../ink/ink831.xml"/><Relationship Id="rId551" Type="http://schemas.openxmlformats.org/officeDocument/2006/relationships/customXml" Target="../ink/ink1087.xml"/><Relationship Id="rId649" Type="http://schemas.openxmlformats.org/officeDocument/2006/relationships/customXml" Target="../ink/ink1137.xml"/><Relationship Id="rId856" Type="http://schemas.openxmlformats.org/officeDocument/2006/relationships/customXml" Target="../ink/ink1242.xml"/><Relationship Id="rId190" Type="http://schemas.openxmlformats.org/officeDocument/2006/relationships/image" Target="../media/image854.png"/><Relationship Id="rId204" Type="http://schemas.openxmlformats.org/officeDocument/2006/relationships/image" Target="../media/image861.png"/><Relationship Id="rId288" Type="http://schemas.openxmlformats.org/officeDocument/2006/relationships/image" Target="../media/image901.png"/><Relationship Id="rId411" Type="http://schemas.openxmlformats.org/officeDocument/2006/relationships/customXml" Target="../ink/ink1016.xml"/><Relationship Id="rId509" Type="http://schemas.openxmlformats.org/officeDocument/2006/relationships/customXml" Target="../ink/ink1066.xml"/><Relationship Id="rId106" Type="http://schemas.openxmlformats.org/officeDocument/2006/relationships/image" Target="../media/image812.png"/><Relationship Id="rId313" Type="http://schemas.openxmlformats.org/officeDocument/2006/relationships/customXml" Target="../ink/ink967.xml"/><Relationship Id="rId495" Type="http://schemas.openxmlformats.org/officeDocument/2006/relationships/customXml" Target="../ink/ink1059.xml"/><Relationship Id="rId716" Type="http://schemas.openxmlformats.org/officeDocument/2006/relationships/customXml" Target="../ink/ink1171.xml"/><Relationship Id="rId758" Type="http://schemas.openxmlformats.org/officeDocument/2006/relationships/image" Target="../media/image1130.png"/><Relationship Id="rId923" Type="http://schemas.openxmlformats.org/officeDocument/2006/relationships/image" Target="../media/image1211.png"/><Relationship Id="rId965" Type="http://schemas.openxmlformats.org/officeDocument/2006/relationships/image" Target="../media/image1232.png"/><Relationship Id="rId10" Type="http://schemas.openxmlformats.org/officeDocument/2006/relationships/image" Target="../media/image764.png"/><Relationship Id="rId52" Type="http://schemas.openxmlformats.org/officeDocument/2006/relationships/image" Target="../media/image785.png"/><Relationship Id="rId94" Type="http://schemas.openxmlformats.org/officeDocument/2006/relationships/image" Target="../media/image806.png"/><Relationship Id="rId148" Type="http://schemas.openxmlformats.org/officeDocument/2006/relationships/image" Target="../media/image833.png"/><Relationship Id="rId355" Type="http://schemas.openxmlformats.org/officeDocument/2006/relationships/customXml" Target="../ink/ink988.xml"/><Relationship Id="rId397" Type="http://schemas.openxmlformats.org/officeDocument/2006/relationships/customXml" Target="../ink/ink1009.xml"/><Relationship Id="rId520" Type="http://schemas.openxmlformats.org/officeDocument/2006/relationships/image" Target="../media/image1015.png"/><Relationship Id="rId562" Type="http://schemas.openxmlformats.org/officeDocument/2006/relationships/image" Target="../media/image1035.png"/><Relationship Id="rId618" Type="http://schemas.openxmlformats.org/officeDocument/2006/relationships/customXml" Target="../ink/ink1121.xml"/><Relationship Id="rId825" Type="http://schemas.openxmlformats.org/officeDocument/2006/relationships/customXml" Target="../ink/ink1226.xml"/><Relationship Id="rId215" Type="http://schemas.openxmlformats.org/officeDocument/2006/relationships/customXml" Target="../ink/ink918.xml"/><Relationship Id="rId257" Type="http://schemas.openxmlformats.org/officeDocument/2006/relationships/customXml" Target="../ink/ink939.xml"/><Relationship Id="rId422" Type="http://schemas.openxmlformats.org/officeDocument/2006/relationships/image" Target="../media/image968.png"/><Relationship Id="rId464" Type="http://schemas.openxmlformats.org/officeDocument/2006/relationships/customXml" Target="../ink/ink1043.xml"/><Relationship Id="rId867" Type="http://schemas.openxmlformats.org/officeDocument/2006/relationships/image" Target="../media/image1184.png"/><Relationship Id="rId1010" Type="http://schemas.openxmlformats.org/officeDocument/2006/relationships/customXml" Target="../ink/ink1320.xml"/><Relationship Id="rId299" Type="http://schemas.openxmlformats.org/officeDocument/2006/relationships/customXml" Target="../ink/ink960.xml"/><Relationship Id="rId727" Type="http://schemas.openxmlformats.org/officeDocument/2006/relationships/image" Target="../media/image1115.png"/><Relationship Id="rId934" Type="http://schemas.openxmlformats.org/officeDocument/2006/relationships/customXml" Target="../ink/ink1282.xml"/><Relationship Id="rId63" Type="http://schemas.openxmlformats.org/officeDocument/2006/relationships/customXml" Target="../ink/ink842.xml"/><Relationship Id="rId159" Type="http://schemas.openxmlformats.org/officeDocument/2006/relationships/customXml" Target="../ink/ink890.xml"/><Relationship Id="rId366" Type="http://schemas.openxmlformats.org/officeDocument/2006/relationships/image" Target="../media/image940.png"/><Relationship Id="rId573" Type="http://schemas.openxmlformats.org/officeDocument/2006/relationships/customXml" Target="../ink/ink1098.xml"/><Relationship Id="rId780" Type="http://schemas.openxmlformats.org/officeDocument/2006/relationships/image" Target="../media/image1141.png"/><Relationship Id="rId226" Type="http://schemas.openxmlformats.org/officeDocument/2006/relationships/image" Target="../media/image872.png"/><Relationship Id="rId433" Type="http://schemas.openxmlformats.org/officeDocument/2006/relationships/customXml" Target="../ink/ink1027.xml"/><Relationship Id="rId878" Type="http://schemas.openxmlformats.org/officeDocument/2006/relationships/customXml" Target="../ink/ink1253.xml"/><Relationship Id="rId640" Type="http://schemas.openxmlformats.org/officeDocument/2006/relationships/customXml" Target="../ink/ink1132.xml"/><Relationship Id="rId738" Type="http://schemas.openxmlformats.org/officeDocument/2006/relationships/customXml" Target="../ink/ink1182.xml"/><Relationship Id="rId945" Type="http://schemas.openxmlformats.org/officeDocument/2006/relationships/image" Target="../media/image1222.png"/><Relationship Id="rId74" Type="http://schemas.openxmlformats.org/officeDocument/2006/relationships/image" Target="../media/image796.png"/><Relationship Id="rId377" Type="http://schemas.openxmlformats.org/officeDocument/2006/relationships/customXml" Target="../ink/ink999.xml"/><Relationship Id="rId500" Type="http://schemas.openxmlformats.org/officeDocument/2006/relationships/image" Target="../media/image1005.png"/><Relationship Id="rId584" Type="http://schemas.openxmlformats.org/officeDocument/2006/relationships/image" Target="../media/image1046.png"/><Relationship Id="rId805" Type="http://schemas.openxmlformats.org/officeDocument/2006/relationships/customXml" Target="../ink/ink1216.xml"/><Relationship Id="rId5" Type="http://schemas.openxmlformats.org/officeDocument/2006/relationships/customXml" Target="../ink/ink813.xml"/><Relationship Id="rId237" Type="http://schemas.openxmlformats.org/officeDocument/2006/relationships/customXml" Target="../ink/ink929.xml"/><Relationship Id="rId791" Type="http://schemas.openxmlformats.org/officeDocument/2006/relationships/customXml" Target="../ink/ink1209.xml"/><Relationship Id="rId889" Type="http://schemas.openxmlformats.org/officeDocument/2006/relationships/customXml" Target="../ink/ink1259.xml"/><Relationship Id="rId444" Type="http://schemas.openxmlformats.org/officeDocument/2006/relationships/image" Target="../media/image979.png"/><Relationship Id="rId651" Type="http://schemas.openxmlformats.org/officeDocument/2006/relationships/customXml" Target="../ink/ink1138.xml"/><Relationship Id="rId749" Type="http://schemas.openxmlformats.org/officeDocument/2006/relationships/image" Target="../media/image1126.png"/><Relationship Id="rId290" Type="http://schemas.openxmlformats.org/officeDocument/2006/relationships/image" Target="../media/image902.png"/><Relationship Id="rId304" Type="http://schemas.openxmlformats.org/officeDocument/2006/relationships/image" Target="../media/image909.png"/><Relationship Id="rId388" Type="http://schemas.openxmlformats.org/officeDocument/2006/relationships/image" Target="../media/image951.png"/><Relationship Id="rId511" Type="http://schemas.openxmlformats.org/officeDocument/2006/relationships/customXml" Target="../ink/ink1067.xml"/><Relationship Id="rId609" Type="http://schemas.openxmlformats.org/officeDocument/2006/relationships/image" Target="../media/image1058.png"/><Relationship Id="rId956" Type="http://schemas.openxmlformats.org/officeDocument/2006/relationships/customXml" Target="../ink/ink1293.xml"/><Relationship Id="rId85" Type="http://schemas.openxmlformats.org/officeDocument/2006/relationships/customXml" Target="../ink/ink853.xml"/><Relationship Id="rId150" Type="http://schemas.openxmlformats.org/officeDocument/2006/relationships/image" Target="../media/image834.png"/><Relationship Id="rId595" Type="http://schemas.openxmlformats.org/officeDocument/2006/relationships/customXml" Target="../ink/ink1109.xml"/><Relationship Id="rId816" Type="http://schemas.openxmlformats.org/officeDocument/2006/relationships/image" Target="../media/image1159.png"/><Relationship Id="rId1001" Type="http://schemas.openxmlformats.org/officeDocument/2006/relationships/image" Target="../media/image1250.png"/><Relationship Id="rId248" Type="http://schemas.openxmlformats.org/officeDocument/2006/relationships/image" Target="../media/image883.png"/><Relationship Id="rId455" Type="http://schemas.openxmlformats.org/officeDocument/2006/relationships/image" Target="../media/image983.png"/><Relationship Id="rId662" Type="http://schemas.openxmlformats.org/officeDocument/2006/relationships/image" Target="../media/image1083.png"/><Relationship Id="rId12" Type="http://schemas.openxmlformats.org/officeDocument/2006/relationships/image" Target="../media/image765.png"/><Relationship Id="rId108" Type="http://schemas.openxmlformats.org/officeDocument/2006/relationships/image" Target="../media/image813.png"/><Relationship Id="rId315" Type="http://schemas.openxmlformats.org/officeDocument/2006/relationships/customXml" Target="../ink/ink968.xml"/><Relationship Id="rId522" Type="http://schemas.openxmlformats.org/officeDocument/2006/relationships/image" Target="../media/image1016.png"/><Relationship Id="rId967" Type="http://schemas.openxmlformats.org/officeDocument/2006/relationships/image" Target="../media/image1233.png"/><Relationship Id="rId96" Type="http://schemas.openxmlformats.org/officeDocument/2006/relationships/image" Target="../media/image807.png"/><Relationship Id="rId161" Type="http://schemas.openxmlformats.org/officeDocument/2006/relationships/customXml" Target="../ink/ink891.xml"/><Relationship Id="rId399" Type="http://schemas.openxmlformats.org/officeDocument/2006/relationships/customXml" Target="../ink/ink1010.xml"/><Relationship Id="rId827" Type="http://schemas.openxmlformats.org/officeDocument/2006/relationships/customXml" Target="../ink/ink1227.xml"/><Relationship Id="rId259" Type="http://schemas.openxmlformats.org/officeDocument/2006/relationships/customXml" Target="../ink/ink940.xml"/><Relationship Id="rId466" Type="http://schemas.openxmlformats.org/officeDocument/2006/relationships/customXml" Target="../ink/ink1044.xml"/><Relationship Id="rId673" Type="http://schemas.openxmlformats.org/officeDocument/2006/relationships/customXml" Target="../ink/ink1149.xml"/><Relationship Id="rId880" Type="http://schemas.openxmlformats.org/officeDocument/2006/relationships/customXml" Target="../ink/ink1254.xml"/><Relationship Id="rId23" Type="http://schemas.openxmlformats.org/officeDocument/2006/relationships/customXml" Target="../ink/ink822.xml"/><Relationship Id="rId119" Type="http://schemas.openxmlformats.org/officeDocument/2006/relationships/customXml" Target="../ink/ink870.xml"/><Relationship Id="rId326" Type="http://schemas.openxmlformats.org/officeDocument/2006/relationships/image" Target="../media/image920.png"/><Relationship Id="rId533" Type="http://schemas.openxmlformats.org/officeDocument/2006/relationships/customXml" Target="../ink/ink1078.xml"/><Relationship Id="rId978" Type="http://schemas.openxmlformats.org/officeDocument/2006/relationships/customXml" Target="../ink/ink1304.xml"/><Relationship Id="rId740" Type="http://schemas.openxmlformats.org/officeDocument/2006/relationships/customXml" Target="../ink/ink1183.xml"/><Relationship Id="rId838" Type="http://schemas.openxmlformats.org/officeDocument/2006/relationships/customXml" Target="../ink/ink1233.xml"/><Relationship Id="rId172" Type="http://schemas.openxmlformats.org/officeDocument/2006/relationships/image" Target="../media/image845.png"/><Relationship Id="rId477" Type="http://schemas.openxmlformats.org/officeDocument/2006/relationships/image" Target="../media/image994.png"/><Relationship Id="rId600" Type="http://schemas.openxmlformats.org/officeDocument/2006/relationships/customXml" Target="../ink/ink1112.xml"/><Relationship Id="rId684" Type="http://schemas.openxmlformats.org/officeDocument/2006/relationships/image" Target="../media/image1094.png"/><Relationship Id="rId337" Type="http://schemas.openxmlformats.org/officeDocument/2006/relationships/customXml" Target="../ink/ink979.xml"/><Relationship Id="rId891" Type="http://schemas.openxmlformats.org/officeDocument/2006/relationships/customXml" Target="../ink/ink1260.xml"/><Relationship Id="rId905" Type="http://schemas.openxmlformats.org/officeDocument/2006/relationships/image" Target="../media/image1202.png"/><Relationship Id="rId989" Type="http://schemas.openxmlformats.org/officeDocument/2006/relationships/image" Target="../media/image1244.png"/><Relationship Id="rId34" Type="http://schemas.openxmlformats.org/officeDocument/2006/relationships/image" Target="../media/image776.png"/><Relationship Id="rId544" Type="http://schemas.openxmlformats.org/officeDocument/2006/relationships/image" Target="../media/image1026.png"/><Relationship Id="rId751" Type="http://schemas.openxmlformats.org/officeDocument/2006/relationships/image" Target="../media/image1127.png"/><Relationship Id="rId849" Type="http://schemas.openxmlformats.org/officeDocument/2006/relationships/image" Target="../media/image1175.png"/><Relationship Id="rId183" Type="http://schemas.openxmlformats.org/officeDocument/2006/relationships/customXml" Target="../ink/ink902.xml"/><Relationship Id="rId390" Type="http://schemas.openxmlformats.org/officeDocument/2006/relationships/image" Target="../media/image952.png"/><Relationship Id="rId404" Type="http://schemas.openxmlformats.org/officeDocument/2006/relationships/image" Target="../media/image959.png"/><Relationship Id="rId611" Type="http://schemas.openxmlformats.org/officeDocument/2006/relationships/image" Target="../media/image1059.png"/><Relationship Id="rId250" Type="http://schemas.openxmlformats.org/officeDocument/2006/relationships/image" Target="../media/image35.png"/><Relationship Id="rId488" Type="http://schemas.openxmlformats.org/officeDocument/2006/relationships/image" Target="../media/image999.png"/><Relationship Id="rId695" Type="http://schemas.openxmlformats.org/officeDocument/2006/relationships/customXml" Target="../ink/ink1160.xml"/><Relationship Id="rId709" Type="http://schemas.openxmlformats.org/officeDocument/2006/relationships/image" Target="../media/image1106.png"/><Relationship Id="rId916" Type="http://schemas.openxmlformats.org/officeDocument/2006/relationships/customXml" Target="../ink/ink1273.xml"/><Relationship Id="rId45" Type="http://schemas.openxmlformats.org/officeDocument/2006/relationships/customXml" Target="../ink/ink833.xml"/><Relationship Id="rId110" Type="http://schemas.openxmlformats.org/officeDocument/2006/relationships/image" Target="../media/image814.png"/><Relationship Id="rId348" Type="http://schemas.openxmlformats.org/officeDocument/2006/relationships/image" Target="../media/image931.png"/><Relationship Id="rId555" Type="http://schemas.openxmlformats.org/officeDocument/2006/relationships/customXml" Target="../ink/ink1089.xml"/><Relationship Id="rId762" Type="http://schemas.openxmlformats.org/officeDocument/2006/relationships/image" Target="../media/image1132.png"/><Relationship Id="rId194" Type="http://schemas.openxmlformats.org/officeDocument/2006/relationships/image" Target="../media/image856.png"/><Relationship Id="rId208" Type="http://schemas.openxmlformats.org/officeDocument/2006/relationships/image" Target="../media/image863.png"/><Relationship Id="rId415" Type="http://schemas.openxmlformats.org/officeDocument/2006/relationships/customXml" Target="../ink/ink1018.xml"/><Relationship Id="rId622" Type="http://schemas.openxmlformats.org/officeDocument/2006/relationships/customXml" Target="../ink/ink1123.xml"/><Relationship Id="rId261" Type="http://schemas.openxmlformats.org/officeDocument/2006/relationships/customXml" Target="../ink/ink941.xml"/><Relationship Id="rId499" Type="http://schemas.openxmlformats.org/officeDocument/2006/relationships/customXml" Target="../ink/ink1061.xml"/><Relationship Id="rId927" Type="http://schemas.openxmlformats.org/officeDocument/2006/relationships/image" Target="../media/image1213.png"/><Relationship Id="rId56" Type="http://schemas.openxmlformats.org/officeDocument/2006/relationships/image" Target="../media/image787.png"/><Relationship Id="rId359" Type="http://schemas.openxmlformats.org/officeDocument/2006/relationships/customXml" Target="../ink/ink990.xml"/><Relationship Id="rId566" Type="http://schemas.openxmlformats.org/officeDocument/2006/relationships/image" Target="../media/image1037.png"/><Relationship Id="rId773" Type="http://schemas.openxmlformats.org/officeDocument/2006/relationships/customXml" Target="../ink/ink1200.xml"/><Relationship Id="rId121" Type="http://schemas.openxmlformats.org/officeDocument/2006/relationships/customXml" Target="../ink/ink871.xml"/><Relationship Id="rId219" Type="http://schemas.openxmlformats.org/officeDocument/2006/relationships/customXml" Target="../ink/ink920.xml"/><Relationship Id="rId426" Type="http://schemas.openxmlformats.org/officeDocument/2006/relationships/image" Target="../media/image970.png"/><Relationship Id="rId633" Type="http://schemas.openxmlformats.org/officeDocument/2006/relationships/image" Target="../media/image1070.png"/><Relationship Id="rId980" Type="http://schemas.openxmlformats.org/officeDocument/2006/relationships/customXml" Target="../ink/ink1305.xml"/><Relationship Id="rId840" Type="http://schemas.openxmlformats.org/officeDocument/2006/relationships/customXml" Target="../ink/ink1234.xml"/><Relationship Id="rId938" Type="http://schemas.openxmlformats.org/officeDocument/2006/relationships/customXml" Target="../ink/ink1284.xml"/><Relationship Id="rId67" Type="http://schemas.openxmlformats.org/officeDocument/2006/relationships/customXml" Target="../ink/ink844.xml"/><Relationship Id="rId272" Type="http://schemas.openxmlformats.org/officeDocument/2006/relationships/image" Target="../media/image893.png"/><Relationship Id="rId577" Type="http://schemas.openxmlformats.org/officeDocument/2006/relationships/customXml" Target="../ink/ink1100.xml"/><Relationship Id="rId700" Type="http://schemas.openxmlformats.org/officeDocument/2006/relationships/image" Target="../media/image1102.png"/><Relationship Id="rId132" Type="http://schemas.openxmlformats.org/officeDocument/2006/relationships/image" Target="../media/image825.png"/><Relationship Id="rId784" Type="http://schemas.openxmlformats.org/officeDocument/2006/relationships/image" Target="../media/image1143.png"/><Relationship Id="rId991" Type="http://schemas.openxmlformats.org/officeDocument/2006/relationships/image" Target="../media/image1245.png"/><Relationship Id="rId437" Type="http://schemas.openxmlformats.org/officeDocument/2006/relationships/customXml" Target="../ink/ink1029.xml"/><Relationship Id="rId644" Type="http://schemas.openxmlformats.org/officeDocument/2006/relationships/customXml" Target="../ink/ink1134.xml"/><Relationship Id="rId851" Type="http://schemas.openxmlformats.org/officeDocument/2006/relationships/image" Target="../media/image1176.png"/><Relationship Id="rId283" Type="http://schemas.openxmlformats.org/officeDocument/2006/relationships/customXml" Target="../ink/ink952.xml"/><Relationship Id="rId490" Type="http://schemas.openxmlformats.org/officeDocument/2006/relationships/image" Target="../media/image1000.png"/><Relationship Id="rId504" Type="http://schemas.openxmlformats.org/officeDocument/2006/relationships/image" Target="../media/image1007.png"/><Relationship Id="rId711" Type="http://schemas.openxmlformats.org/officeDocument/2006/relationships/image" Target="../media/image1107.png"/><Relationship Id="rId949" Type="http://schemas.openxmlformats.org/officeDocument/2006/relationships/image" Target="../media/image1224.png"/><Relationship Id="rId78" Type="http://schemas.openxmlformats.org/officeDocument/2006/relationships/image" Target="../media/image798.png"/><Relationship Id="rId143" Type="http://schemas.openxmlformats.org/officeDocument/2006/relationships/customXml" Target="../ink/ink882.xml"/><Relationship Id="rId350" Type="http://schemas.openxmlformats.org/officeDocument/2006/relationships/image" Target="../media/image932.png"/><Relationship Id="rId588" Type="http://schemas.openxmlformats.org/officeDocument/2006/relationships/image" Target="../media/image1048.png"/><Relationship Id="rId795" Type="http://schemas.openxmlformats.org/officeDocument/2006/relationships/customXml" Target="../ink/ink1211.xml"/><Relationship Id="rId809" Type="http://schemas.openxmlformats.org/officeDocument/2006/relationships/customXml" Target="../ink/ink1218.xml"/><Relationship Id="rId9" Type="http://schemas.openxmlformats.org/officeDocument/2006/relationships/customXml" Target="../ink/ink815.xml"/><Relationship Id="rId210" Type="http://schemas.openxmlformats.org/officeDocument/2006/relationships/image" Target="../media/image864.png"/><Relationship Id="rId448" Type="http://schemas.openxmlformats.org/officeDocument/2006/relationships/customXml" Target="../ink/ink1035.xml"/><Relationship Id="rId655" Type="http://schemas.openxmlformats.org/officeDocument/2006/relationships/customXml" Target="../ink/ink1140.xml"/><Relationship Id="rId862" Type="http://schemas.openxmlformats.org/officeDocument/2006/relationships/customXml" Target="../ink/ink1245.xml"/><Relationship Id="rId294" Type="http://schemas.openxmlformats.org/officeDocument/2006/relationships/image" Target="../media/image904.png"/><Relationship Id="rId308" Type="http://schemas.openxmlformats.org/officeDocument/2006/relationships/image" Target="../media/image911.png"/><Relationship Id="rId515" Type="http://schemas.openxmlformats.org/officeDocument/2006/relationships/customXml" Target="../ink/ink1069.xml"/><Relationship Id="rId722" Type="http://schemas.openxmlformats.org/officeDocument/2006/relationships/customXml" Target="../ink/ink1174.xml"/><Relationship Id="rId89" Type="http://schemas.openxmlformats.org/officeDocument/2006/relationships/customXml" Target="../ink/ink855.xml"/><Relationship Id="rId154" Type="http://schemas.openxmlformats.org/officeDocument/2006/relationships/image" Target="../media/image836.png"/><Relationship Id="rId361" Type="http://schemas.openxmlformats.org/officeDocument/2006/relationships/customXml" Target="../ink/ink991.xml"/><Relationship Id="rId599" Type="http://schemas.openxmlformats.org/officeDocument/2006/relationships/image" Target="../media/image1053.png"/><Relationship Id="rId1005" Type="http://schemas.openxmlformats.org/officeDocument/2006/relationships/image" Target="../media/image1252.png"/><Relationship Id="rId459" Type="http://schemas.openxmlformats.org/officeDocument/2006/relationships/image" Target="../media/image985.png"/><Relationship Id="rId666" Type="http://schemas.openxmlformats.org/officeDocument/2006/relationships/image" Target="../media/image1085.png"/><Relationship Id="rId873" Type="http://schemas.openxmlformats.org/officeDocument/2006/relationships/image" Target="../media/image1187.png"/><Relationship Id="rId16" Type="http://schemas.openxmlformats.org/officeDocument/2006/relationships/image" Target="../media/image767.png"/><Relationship Id="rId221" Type="http://schemas.openxmlformats.org/officeDocument/2006/relationships/customXml" Target="../ink/ink921.xml"/><Relationship Id="rId319" Type="http://schemas.openxmlformats.org/officeDocument/2006/relationships/customXml" Target="../ink/ink970.xml"/><Relationship Id="rId526" Type="http://schemas.openxmlformats.org/officeDocument/2006/relationships/image" Target="../media/image1018.png"/><Relationship Id="rId733" Type="http://schemas.openxmlformats.org/officeDocument/2006/relationships/image" Target="../media/image1118.png"/><Relationship Id="rId940" Type="http://schemas.openxmlformats.org/officeDocument/2006/relationships/customXml" Target="../ink/ink1285.xml"/><Relationship Id="rId165" Type="http://schemas.openxmlformats.org/officeDocument/2006/relationships/customXml" Target="../ink/ink893.xml"/><Relationship Id="rId372" Type="http://schemas.openxmlformats.org/officeDocument/2006/relationships/image" Target="../media/image943.png"/><Relationship Id="rId677" Type="http://schemas.openxmlformats.org/officeDocument/2006/relationships/customXml" Target="../ink/ink1151.xml"/><Relationship Id="rId800" Type="http://schemas.openxmlformats.org/officeDocument/2006/relationships/image" Target="../media/image1151.png"/><Relationship Id="rId232" Type="http://schemas.openxmlformats.org/officeDocument/2006/relationships/image" Target="../media/image875.png"/><Relationship Id="rId884" Type="http://schemas.openxmlformats.org/officeDocument/2006/relationships/customXml" Target="../ink/ink1256.xml"/><Relationship Id="rId27" Type="http://schemas.openxmlformats.org/officeDocument/2006/relationships/customXml" Target="../ink/ink824.xml"/><Relationship Id="rId537" Type="http://schemas.openxmlformats.org/officeDocument/2006/relationships/customXml" Target="../ink/ink1080.xml"/><Relationship Id="rId744" Type="http://schemas.openxmlformats.org/officeDocument/2006/relationships/customXml" Target="../ink/ink1185.xml"/><Relationship Id="rId951" Type="http://schemas.openxmlformats.org/officeDocument/2006/relationships/image" Target="../media/image1225.png"/><Relationship Id="rId80" Type="http://schemas.openxmlformats.org/officeDocument/2006/relationships/image" Target="../media/image799.png"/><Relationship Id="rId176" Type="http://schemas.openxmlformats.org/officeDocument/2006/relationships/image" Target="../media/image847.png"/><Relationship Id="rId383" Type="http://schemas.openxmlformats.org/officeDocument/2006/relationships/customXml" Target="../ink/ink1002.xml"/><Relationship Id="rId590" Type="http://schemas.openxmlformats.org/officeDocument/2006/relationships/image" Target="../media/image1049.png"/><Relationship Id="rId604" Type="http://schemas.openxmlformats.org/officeDocument/2006/relationships/customXml" Target="../ink/ink1114.xml"/><Relationship Id="rId811" Type="http://schemas.openxmlformats.org/officeDocument/2006/relationships/customXml" Target="../ink/ink1219.xml"/><Relationship Id="rId243" Type="http://schemas.openxmlformats.org/officeDocument/2006/relationships/customXml" Target="../ink/ink932.xml"/><Relationship Id="rId450" Type="http://schemas.openxmlformats.org/officeDocument/2006/relationships/customXml" Target="../ink/ink1036.xml"/><Relationship Id="rId688" Type="http://schemas.openxmlformats.org/officeDocument/2006/relationships/image" Target="../media/image1096.png"/><Relationship Id="rId895" Type="http://schemas.openxmlformats.org/officeDocument/2006/relationships/customXml" Target="../ink/ink1262.xml"/><Relationship Id="rId909" Type="http://schemas.openxmlformats.org/officeDocument/2006/relationships/image" Target="../media/image1204.png"/><Relationship Id="rId38" Type="http://schemas.openxmlformats.org/officeDocument/2006/relationships/image" Target="../media/image778.png"/><Relationship Id="rId103" Type="http://schemas.openxmlformats.org/officeDocument/2006/relationships/customXml" Target="../ink/ink862.xml"/><Relationship Id="rId310" Type="http://schemas.openxmlformats.org/officeDocument/2006/relationships/image" Target="../media/image912.png"/><Relationship Id="rId548" Type="http://schemas.openxmlformats.org/officeDocument/2006/relationships/image" Target="../media/image1028.png"/><Relationship Id="rId755" Type="http://schemas.openxmlformats.org/officeDocument/2006/relationships/customXml" Target="../ink/ink1191.xml"/><Relationship Id="rId962" Type="http://schemas.openxmlformats.org/officeDocument/2006/relationships/customXml" Target="../ink/ink1296.xml"/><Relationship Id="rId91" Type="http://schemas.openxmlformats.org/officeDocument/2006/relationships/customXml" Target="../ink/ink856.xml"/><Relationship Id="rId187" Type="http://schemas.openxmlformats.org/officeDocument/2006/relationships/customXml" Target="../ink/ink904.xml"/><Relationship Id="rId394" Type="http://schemas.openxmlformats.org/officeDocument/2006/relationships/image" Target="../media/image954.png"/><Relationship Id="rId408" Type="http://schemas.openxmlformats.org/officeDocument/2006/relationships/image" Target="../media/image961.png"/><Relationship Id="rId615" Type="http://schemas.openxmlformats.org/officeDocument/2006/relationships/image" Target="../media/image1061.png"/><Relationship Id="rId822" Type="http://schemas.openxmlformats.org/officeDocument/2006/relationships/image" Target="../media/image1162.png"/><Relationship Id="rId254" Type="http://schemas.openxmlformats.org/officeDocument/2006/relationships/image" Target="../media/image884.png"/><Relationship Id="rId699" Type="http://schemas.openxmlformats.org/officeDocument/2006/relationships/customXml" Target="../ink/ink1162.xml"/><Relationship Id="rId49" Type="http://schemas.openxmlformats.org/officeDocument/2006/relationships/customXml" Target="../ink/ink835.xml"/><Relationship Id="rId114" Type="http://schemas.openxmlformats.org/officeDocument/2006/relationships/image" Target="../media/image816.png"/><Relationship Id="rId461" Type="http://schemas.openxmlformats.org/officeDocument/2006/relationships/image" Target="../media/image986.png"/><Relationship Id="rId559" Type="http://schemas.openxmlformats.org/officeDocument/2006/relationships/customXml" Target="../ink/ink1091.xml"/><Relationship Id="rId766" Type="http://schemas.openxmlformats.org/officeDocument/2006/relationships/image" Target="../media/image1134.png"/><Relationship Id="rId198" Type="http://schemas.openxmlformats.org/officeDocument/2006/relationships/image" Target="../media/image858.png"/><Relationship Id="rId321" Type="http://schemas.openxmlformats.org/officeDocument/2006/relationships/customXml" Target="../ink/ink971.xml"/><Relationship Id="rId419" Type="http://schemas.openxmlformats.org/officeDocument/2006/relationships/customXml" Target="../ink/ink1020.xml"/><Relationship Id="rId626" Type="http://schemas.openxmlformats.org/officeDocument/2006/relationships/customXml" Target="../ink/ink1125.xml"/><Relationship Id="rId973" Type="http://schemas.openxmlformats.org/officeDocument/2006/relationships/image" Target="../media/image1236.png"/><Relationship Id="rId833" Type="http://schemas.openxmlformats.org/officeDocument/2006/relationships/customXml" Target="../ink/ink1230.xml"/><Relationship Id="rId265" Type="http://schemas.openxmlformats.org/officeDocument/2006/relationships/customXml" Target="../ink/ink943.xml"/><Relationship Id="rId472" Type="http://schemas.openxmlformats.org/officeDocument/2006/relationships/customXml" Target="../ink/ink1047.xml"/><Relationship Id="rId900" Type="http://schemas.openxmlformats.org/officeDocument/2006/relationships/customXml" Target="../ink/ink1265.xml"/><Relationship Id="rId125" Type="http://schemas.openxmlformats.org/officeDocument/2006/relationships/customXml" Target="../ink/ink873.xml"/><Relationship Id="rId332" Type="http://schemas.openxmlformats.org/officeDocument/2006/relationships/image" Target="../media/image923.png"/><Relationship Id="rId777" Type="http://schemas.openxmlformats.org/officeDocument/2006/relationships/customXml" Target="../ink/ink1202.xml"/><Relationship Id="rId984" Type="http://schemas.openxmlformats.org/officeDocument/2006/relationships/customXml" Target="../ink/ink1307.xml"/><Relationship Id="rId637" Type="http://schemas.openxmlformats.org/officeDocument/2006/relationships/image" Target="../media/image1072.png"/><Relationship Id="rId844" Type="http://schemas.openxmlformats.org/officeDocument/2006/relationships/customXml" Target="../ink/ink1236.xml"/><Relationship Id="rId276" Type="http://schemas.openxmlformats.org/officeDocument/2006/relationships/image" Target="../media/image895.png"/><Relationship Id="rId483" Type="http://schemas.openxmlformats.org/officeDocument/2006/relationships/customXml" Target="../ink/ink1053.xml"/><Relationship Id="rId690" Type="http://schemas.openxmlformats.org/officeDocument/2006/relationships/image" Target="../media/image1097.png"/><Relationship Id="rId704" Type="http://schemas.openxmlformats.org/officeDocument/2006/relationships/image" Target="../media/image1104.png"/><Relationship Id="rId911" Type="http://schemas.openxmlformats.org/officeDocument/2006/relationships/image" Target="../media/image1205.png"/><Relationship Id="rId40" Type="http://schemas.openxmlformats.org/officeDocument/2006/relationships/image" Target="../media/image779.png"/><Relationship Id="rId136" Type="http://schemas.openxmlformats.org/officeDocument/2006/relationships/image" Target="../media/image827.png"/><Relationship Id="rId343" Type="http://schemas.openxmlformats.org/officeDocument/2006/relationships/customXml" Target="../ink/ink982.xml"/><Relationship Id="rId550" Type="http://schemas.openxmlformats.org/officeDocument/2006/relationships/image" Target="../media/image1029.png"/><Relationship Id="rId788" Type="http://schemas.openxmlformats.org/officeDocument/2006/relationships/image" Target="../media/image1145.png"/><Relationship Id="rId995" Type="http://schemas.openxmlformats.org/officeDocument/2006/relationships/image" Target="../media/image1247.png"/><Relationship Id="rId203" Type="http://schemas.openxmlformats.org/officeDocument/2006/relationships/customXml" Target="../ink/ink912.xml"/><Relationship Id="rId648" Type="http://schemas.openxmlformats.org/officeDocument/2006/relationships/image" Target="../media/image1077.png"/><Relationship Id="rId855" Type="http://schemas.openxmlformats.org/officeDocument/2006/relationships/image" Target="../media/image1178.png"/><Relationship Id="rId287" Type="http://schemas.openxmlformats.org/officeDocument/2006/relationships/customXml" Target="../ink/ink954.xml"/><Relationship Id="rId410" Type="http://schemas.openxmlformats.org/officeDocument/2006/relationships/image" Target="../media/image962.png"/><Relationship Id="rId494" Type="http://schemas.openxmlformats.org/officeDocument/2006/relationships/image" Target="../media/image1002.png"/><Relationship Id="rId508" Type="http://schemas.openxmlformats.org/officeDocument/2006/relationships/image" Target="../media/image1009.png"/><Relationship Id="rId715" Type="http://schemas.openxmlformats.org/officeDocument/2006/relationships/image" Target="../media/image1109.png"/><Relationship Id="rId922" Type="http://schemas.openxmlformats.org/officeDocument/2006/relationships/customXml" Target="../ink/ink1276.xml"/><Relationship Id="rId147" Type="http://schemas.openxmlformats.org/officeDocument/2006/relationships/customXml" Target="../ink/ink884.xml"/><Relationship Id="rId354" Type="http://schemas.openxmlformats.org/officeDocument/2006/relationships/image" Target="../media/image934.png"/><Relationship Id="rId799" Type="http://schemas.openxmlformats.org/officeDocument/2006/relationships/customXml" Target="../ink/ink1213.xml"/><Relationship Id="rId51" Type="http://schemas.openxmlformats.org/officeDocument/2006/relationships/customXml" Target="../ink/ink836.xml"/><Relationship Id="rId561" Type="http://schemas.openxmlformats.org/officeDocument/2006/relationships/customXml" Target="../ink/ink1092.xml"/><Relationship Id="rId659" Type="http://schemas.openxmlformats.org/officeDocument/2006/relationships/customXml" Target="../ink/ink1142.xml"/><Relationship Id="rId866" Type="http://schemas.openxmlformats.org/officeDocument/2006/relationships/customXml" Target="../ink/ink1247.xml"/><Relationship Id="rId214" Type="http://schemas.openxmlformats.org/officeDocument/2006/relationships/image" Target="../media/image866.png"/><Relationship Id="rId298" Type="http://schemas.openxmlformats.org/officeDocument/2006/relationships/image" Target="../media/image906.png"/><Relationship Id="rId421" Type="http://schemas.openxmlformats.org/officeDocument/2006/relationships/customXml" Target="../ink/ink1021.xml"/><Relationship Id="rId519" Type="http://schemas.openxmlformats.org/officeDocument/2006/relationships/customXml" Target="../ink/ink1071.xml"/><Relationship Id="rId158" Type="http://schemas.openxmlformats.org/officeDocument/2006/relationships/image" Target="../media/image838.png"/><Relationship Id="rId726" Type="http://schemas.openxmlformats.org/officeDocument/2006/relationships/customXml" Target="../ink/ink1176.xml"/><Relationship Id="rId933" Type="http://schemas.openxmlformats.org/officeDocument/2006/relationships/image" Target="../media/image1216.png"/><Relationship Id="rId1009" Type="http://schemas.openxmlformats.org/officeDocument/2006/relationships/image" Target="../media/image1254.png"/><Relationship Id="rId62" Type="http://schemas.openxmlformats.org/officeDocument/2006/relationships/image" Target="../media/image790.png"/><Relationship Id="rId365" Type="http://schemas.openxmlformats.org/officeDocument/2006/relationships/customXml" Target="../ink/ink993.xml"/><Relationship Id="rId572" Type="http://schemas.openxmlformats.org/officeDocument/2006/relationships/image" Target="../media/image1040.png"/><Relationship Id="rId225" Type="http://schemas.openxmlformats.org/officeDocument/2006/relationships/customXml" Target="../ink/ink923.xml"/><Relationship Id="rId432" Type="http://schemas.openxmlformats.org/officeDocument/2006/relationships/image" Target="../media/image973.png"/><Relationship Id="rId877" Type="http://schemas.openxmlformats.org/officeDocument/2006/relationships/image" Target="../media/image1189.png"/><Relationship Id="rId737" Type="http://schemas.openxmlformats.org/officeDocument/2006/relationships/image" Target="../media/image1120.png"/><Relationship Id="rId944" Type="http://schemas.openxmlformats.org/officeDocument/2006/relationships/customXml" Target="../ink/ink1287.xml"/><Relationship Id="rId73" Type="http://schemas.openxmlformats.org/officeDocument/2006/relationships/customXml" Target="../ink/ink847.xml"/><Relationship Id="rId169" Type="http://schemas.openxmlformats.org/officeDocument/2006/relationships/customXml" Target="../ink/ink895.xml"/><Relationship Id="rId376" Type="http://schemas.openxmlformats.org/officeDocument/2006/relationships/image" Target="../media/image945.png"/><Relationship Id="rId583" Type="http://schemas.openxmlformats.org/officeDocument/2006/relationships/customXml" Target="../ink/ink1103.xml"/><Relationship Id="rId790" Type="http://schemas.openxmlformats.org/officeDocument/2006/relationships/image" Target="../media/image1146.png"/><Relationship Id="rId804" Type="http://schemas.openxmlformats.org/officeDocument/2006/relationships/image" Target="../media/image1153.png"/><Relationship Id="rId4" Type="http://schemas.openxmlformats.org/officeDocument/2006/relationships/image" Target="../media/image761.png"/><Relationship Id="rId236" Type="http://schemas.openxmlformats.org/officeDocument/2006/relationships/image" Target="../media/image877.png"/><Relationship Id="rId443" Type="http://schemas.openxmlformats.org/officeDocument/2006/relationships/customXml" Target="../ink/ink1032.xml"/><Relationship Id="rId650" Type="http://schemas.openxmlformats.org/officeDocument/2006/relationships/image" Target="../media/image1078.png"/><Relationship Id="rId888" Type="http://schemas.openxmlformats.org/officeDocument/2006/relationships/image" Target="../media/image1194.png"/><Relationship Id="rId303" Type="http://schemas.openxmlformats.org/officeDocument/2006/relationships/customXml" Target="../ink/ink962.xml"/><Relationship Id="rId748" Type="http://schemas.openxmlformats.org/officeDocument/2006/relationships/customXml" Target="../ink/ink1187.xml"/><Relationship Id="rId955" Type="http://schemas.openxmlformats.org/officeDocument/2006/relationships/image" Target="../media/image1227.png"/><Relationship Id="rId84" Type="http://schemas.openxmlformats.org/officeDocument/2006/relationships/image" Target="../media/image801.png"/><Relationship Id="rId387" Type="http://schemas.openxmlformats.org/officeDocument/2006/relationships/customXml" Target="../ink/ink1004.xml"/><Relationship Id="rId510" Type="http://schemas.openxmlformats.org/officeDocument/2006/relationships/image" Target="../media/image1010.png"/><Relationship Id="rId594" Type="http://schemas.openxmlformats.org/officeDocument/2006/relationships/image" Target="../media/image1051.png"/><Relationship Id="rId608" Type="http://schemas.openxmlformats.org/officeDocument/2006/relationships/customXml" Target="../ink/ink1116.xml"/><Relationship Id="rId815" Type="http://schemas.openxmlformats.org/officeDocument/2006/relationships/customXml" Target="../ink/ink1221.xml"/><Relationship Id="rId247" Type="http://schemas.openxmlformats.org/officeDocument/2006/relationships/customXml" Target="../ink/ink934.xml"/><Relationship Id="rId899" Type="http://schemas.openxmlformats.org/officeDocument/2006/relationships/image" Target="../media/image1199.png"/><Relationship Id="rId1000" Type="http://schemas.openxmlformats.org/officeDocument/2006/relationships/customXml" Target="../ink/ink1315.xml"/><Relationship Id="rId107" Type="http://schemas.openxmlformats.org/officeDocument/2006/relationships/customXml" Target="../ink/ink864.xml"/><Relationship Id="rId454" Type="http://schemas.openxmlformats.org/officeDocument/2006/relationships/customXml" Target="../ink/ink1038.xml"/><Relationship Id="rId661" Type="http://schemas.openxmlformats.org/officeDocument/2006/relationships/customXml" Target="../ink/ink1143.xml"/><Relationship Id="rId759" Type="http://schemas.openxmlformats.org/officeDocument/2006/relationships/customXml" Target="../ink/ink1193.xml"/><Relationship Id="rId966" Type="http://schemas.openxmlformats.org/officeDocument/2006/relationships/customXml" Target="../ink/ink1298.xml"/><Relationship Id="rId11" Type="http://schemas.openxmlformats.org/officeDocument/2006/relationships/customXml" Target="../ink/ink816.xml"/><Relationship Id="rId314" Type="http://schemas.openxmlformats.org/officeDocument/2006/relationships/image" Target="../media/image914.png"/><Relationship Id="rId398" Type="http://schemas.openxmlformats.org/officeDocument/2006/relationships/image" Target="../media/image956.png"/><Relationship Id="rId521" Type="http://schemas.openxmlformats.org/officeDocument/2006/relationships/customXml" Target="../ink/ink1072.xml"/><Relationship Id="rId619" Type="http://schemas.openxmlformats.org/officeDocument/2006/relationships/image" Target="../media/image1063.png"/><Relationship Id="rId95" Type="http://schemas.openxmlformats.org/officeDocument/2006/relationships/customXml" Target="../ink/ink858.xml"/><Relationship Id="rId160" Type="http://schemas.openxmlformats.org/officeDocument/2006/relationships/image" Target="../media/image839.png"/><Relationship Id="rId826" Type="http://schemas.openxmlformats.org/officeDocument/2006/relationships/image" Target="../media/image1164.png"/><Relationship Id="rId1011" Type="http://schemas.openxmlformats.org/officeDocument/2006/relationships/image" Target="../media/image1255.png"/><Relationship Id="rId258" Type="http://schemas.openxmlformats.org/officeDocument/2006/relationships/image" Target="../media/image886.png"/><Relationship Id="rId465" Type="http://schemas.openxmlformats.org/officeDocument/2006/relationships/image" Target="../media/image988.png"/><Relationship Id="rId672" Type="http://schemas.openxmlformats.org/officeDocument/2006/relationships/image" Target="../media/image1088.png"/><Relationship Id="rId22" Type="http://schemas.openxmlformats.org/officeDocument/2006/relationships/image" Target="../media/image770.png"/><Relationship Id="rId118" Type="http://schemas.openxmlformats.org/officeDocument/2006/relationships/image" Target="../media/image818.png"/><Relationship Id="rId325" Type="http://schemas.openxmlformats.org/officeDocument/2006/relationships/customXml" Target="../ink/ink973.xml"/><Relationship Id="rId532" Type="http://schemas.openxmlformats.org/officeDocument/2006/relationships/image" Target="../media/image1020.png"/><Relationship Id="rId977" Type="http://schemas.openxmlformats.org/officeDocument/2006/relationships/image" Target="../media/image1238.png"/><Relationship Id="rId171" Type="http://schemas.openxmlformats.org/officeDocument/2006/relationships/customXml" Target="../ink/ink896.xml"/><Relationship Id="rId837" Type="http://schemas.openxmlformats.org/officeDocument/2006/relationships/customXml" Target="../ink/ink1232.xml"/><Relationship Id="rId269" Type="http://schemas.openxmlformats.org/officeDocument/2006/relationships/customXml" Target="../ink/ink945.xml"/><Relationship Id="rId476" Type="http://schemas.openxmlformats.org/officeDocument/2006/relationships/customXml" Target="../ink/ink1049.xml"/><Relationship Id="rId683" Type="http://schemas.openxmlformats.org/officeDocument/2006/relationships/customXml" Target="../ink/ink1154.xml"/><Relationship Id="rId890" Type="http://schemas.openxmlformats.org/officeDocument/2006/relationships/image" Target="../media/image1195.png"/><Relationship Id="rId904" Type="http://schemas.openxmlformats.org/officeDocument/2006/relationships/customXml" Target="../ink/ink1267.xml"/><Relationship Id="rId33" Type="http://schemas.openxmlformats.org/officeDocument/2006/relationships/customXml" Target="../ink/ink827.xml"/><Relationship Id="rId129" Type="http://schemas.openxmlformats.org/officeDocument/2006/relationships/customXml" Target="../ink/ink875.xml"/><Relationship Id="rId336" Type="http://schemas.openxmlformats.org/officeDocument/2006/relationships/image" Target="../media/image925.png"/><Relationship Id="rId543" Type="http://schemas.openxmlformats.org/officeDocument/2006/relationships/customXml" Target="../ink/ink1083.xml"/><Relationship Id="rId988" Type="http://schemas.openxmlformats.org/officeDocument/2006/relationships/customXml" Target="../ink/ink1309.xml"/><Relationship Id="rId182" Type="http://schemas.openxmlformats.org/officeDocument/2006/relationships/image" Target="../media/image850.png"/><Relationship Id="rId403" Type="http://schemas.openxmlformats.org/officeDocument/2006/relationships/customXml" Target="../ink/ink1012.xml"/><Relationship Id="rId750" Type="http://schemas.openxmlformats.org/officeDocument/2006/relationships/customXml" Target="../ink/ink1188.xml"/><Relationship Id="rId848" Type="http://schemas.openxmlformats.org/officeDocument/2006/relationships/customXml" Target="../ink/ink1238.xml"/><Relationship Id="rId487" Type="http://schemas.openxmlformats.org/officeDocument/2006/relationships/customXml" Target="../ink/ink1055.xml"/><Relationship Id="rId610" Type="http://schemas.openxmlformats.org/officeDocument/2006/relationships/customXml" Target="../ink/ink1117.xml"/><Relationship Id="rId694" Type="http://schemas.openxmlformats.org/officeDocument/2006/relationships/image" Target="../media/image1099.png"/><Relationship Id="rId708" Type="http://schemas.openxmlformats.org/officeDocument/2006/relationships/customXml" Target="../ink/ink1167.xml"/><Relationship Id="rId915" Type="http://schemas.openxmlformats.org/officeDocument/2006/relationships/image" Target="../media/image1207.png"/><Relationship Id="rId347" Type="http://schemas.openxmlformats.org/officeDocument/2006/relationships/customXml" Target="../ink/ink984.xml"/><Relationship Id="rId999" Type="http://schemas.openxmlformats.org/officeDocument/2006/relationships/image" Target="../media/image1249.png"/><Relationship Id="rId44" Type="http://schemas.openxmlformats.org/officeDocument/2006/relationships/image" Target="../media/image781.png"/><Relationship Id="rId554" Type="http://schemas.openxmlformats.org/officeDocument/2006/relationships/image" Target="../media/image1031.png"/><Relationship Id="rId761" Type="http://schemas.openxmlformats.org/officeDocument/2006/relationships/customXml" Target="../ink/ink1194.xml"/><Relationship Id="rId859" Type="http://schemas.openxmlformats.org/officeDocument/2006/relationships/image" Target="../media/image1180.png"/><Relationship Id="rId193" Type="http://schemas.openxmlformats.org/officeDocument/2006/relationships/customXml" Target="../ink/ink907.xml"/><Relationship Id="rId207" Type="http://schemas.openxmlformats.org/officeDocument/2006/relationships/customXml" Target="../ink/ink914.xml"/><Relationship Id="rId414" Type="http://schemas.openxmlformats.org/officeDocument/2006/relationships/image" Target="../media/image964.png"/><Relationship Id="rId498" Type="http://schemas.openxmlformats.org/officeDocument/2006/relationships/image" Target="../media/image1004.png"/><Relationship Id="rId621" Type="http://schemas.openxmlformats.org/officeDocument/2006/relationships/image" Target="../media/image1064.png"/><Relationship Id="rId260" Type="http://schemas.openxmlformats.org/officeDocument/2006/relationships/image" Target="../media/image887.png"/><Relationship Id="rId719" Type="http://schemas.openxmlformats.org/officeDocument/2006/relationships/image" Target="../media/image1111.png"/><Relationship Id="rId926" Type="http://schemas.openxmlformats.org/officeDocument/2006/relationships/customXml" Target="../ink/ink1278.xml"/><Relationship Id="rId55" Type="http://schemas.openxmlformats.org/officeDocument/2006/relationships/customXml" Target="../ink/ink838.xml"/><Relationship Id="rId120" Type="http://schemas.openxmlformats.org/officeDocument/2006/relationships/image" Target="../media/image819.png"/><Relationship Id="rId358" Type="http://schemas.openxmlformats.org/officeDocument/2006/relationships/image" Target="../media/image936.png"/><Relationship Id="rId565" Type="http://schemas.openxmlformats.org/officeDocument/2006/relationships/customXml" Target="../ink/ink1094.xml"/><Relationship Id="rId772" Type="http://schemas.openxmlformats.org/officeDocument/2006/relationships/image" Target="../media/image1137.png"/><Relationship Id="rId218" Type="http://schemas.openxmlformats.org/officeDocument/2006/relationships/image" Target="../media/image868.png"/><Relationship Id="rId425" Type="http://schemas.openxmlformats.org/officeDocument/2006/relationships/customXml" Target="../ink/ink1023.xml"/><Relationship Id="rId632" Type="http://schemas.openxmlformats.org/officeDocument/2006/relationships/customXml" Target="../ink/ink1128.xml"/><Relationship Id="rId271" Type="http://schemas.openxmlformats.org/officeDocument/2006/relationships/customXml" Target="../ink/ink946.xml"/><Relationship Id="rId937" Type="http://schemas.openxmlformats.org/officeDocument/2006/relationships/image" Target="../media/image1218.png"/><Relationship Id="rId66" Type="http://schemas.openxmlformats.org/officeDocument/2006/relationships/image" Target="../media/image792.png"/><Relationship Id="rId131" Type="http://schemas.openxmlformats.org/officeDocument/2006/relationships/customXml" Target="../ink/ink876.xml"/><Relationship Id="rId369" Type="http://schemas.openxmlformats.org/officeDocument/2006/relationships/customXml" Target="../ink/ink995.xml"/><Relationship Id="rId576" Type="http://schemas.openxmlformats.org/officeDocument/2006/relationships/image" Target="../media/image1042.png"/><Relationship Id="rId783" Type="http://schemas.openxmlformats.org/officeDocument/2006/relationships/customXml" Target="../ink/ink1205.xml"/><Relationship Id="rId990" Type="http://schemas.openxmlformats.org/officeDocument/2006/relationships/customXml" Target="../ink/ink1310.xml"/><Relationship Id="rId229" Type="http://schemas.openxmlformats.org/officeDocument/2006/relationships/customXml" Target="../ink/ink925.xml"/><Relationship Id="rId436" Type="http://schemas.openxmlformats.org/officeDocument/2006/relationships/image" Target="../media/image975.png"/><Relationship Id="rId643" Type="http://schemas.openxmlformats.org/officeDocument/2006/relationships/image" Target="../media/image1075.png"/><Relationship Id="rId850" Type="http://schemas.openxmlformats.org/officeDocument/2006/relationships/customXml" Target="../ink/ink1239.xml"/><Relationship Id="rId948" Type="http://schemas.openxmlformats.org/officeDocument/2006/relationships/customXml" Target="../ink/ink1289.xml"/><Relationship Id="rId77" Type="http://schemas.openxmlformats.org/officeDocument/2006/relationships/customXml" Target="../ink/ink849.xml"/><Relationship Id="rId282" Type="http://schemas.openxmlformats.org/officeDocument/2006/relationships/image" Target="../media/image898.png"/><Relationship Id="rId503" Type="http://schemas.openxmlformats.org/officeDocument/2006/relationships/customXml" Target="../ink/ink1063.xml"/><Relationship Id="rId587" Type="http://schemas.openxmlformats.org/officeDocument/2006/relationships/customXml" Target="../ink/ink1105.xml"/><Relationship Id="rId710" Type="http://schemas.openxmlformats.org/officeDocument/2006/relationships/customXml" Target="../ink/ink1168.xml"/><Relationship Id="rId808" Type="http://schemas.openxmlformats.org/officeDocument/2006/relationships/image" Target="../media/image1155.png"/><Relationship Id="rId8" Type="http://schemas.openxmlformats.org/officeDocument/2006/relationships/image" Target="../media/image763.png"/><Relationship Id="rId142" Type="http://schemas.openxmlformats.org/officeDocument/2006/relationships/image" Target="../media/image830.png"/><Relationship Id="rId447" Type="http://schemas.openxmlformats.org/officeDocument/2006/relationships/customXml" Target="../ink/ink1034.xml"/><Relationship Id="rId794" Type="http://schemas.openxmlformats.org/officeDocument/2006/relationships/image" Target="../media/image1148.png"/><Relationship Id="rId654" Type="http://schemas.openxmlformats.org/officeDocument/2006/relationships/image" Target="../media/image1080.png"/><Relationship Id="rId861" Type="http://schemas.openxmlformats.org/officeDocument/2006/relationships/image" Target="../media/image1181.png"/><Relationship Id="rId959" Type="http://schemas.openxmlformats.org/officeDocument/2006/relationships/image" Target="../media/image1229.png"/><Relationship Id="rId293" Type="http://schemas.openxmlformats.org/officeDocument/2006/relationships/customXml" Target="../ink/ink957.xml"/><Relationship Id="rId307" Type="http://schemas.openxmlformats.org/officeDocument/2006/relationships/customXml" Target="../ink/ink964.xml"/><Relationship Id="rId514" Type="http://schemas.openxmlformats.org/officeDocument/2006/relationships/image" Target="../media/image1012.png"/><Relationship Id="rId721" Type="http://schemas.openxmlformats.org/officeDocument/2006/relationships/image" Target="../media/image1112.png"/><Relationship Id="rId88" Type="http://schemas.openxmlformats.org/officeDocument/2006/relationships/image" Target="../media/image803.png"/><Relationship Id="rId153" Type="http://schemas.openxmlformats.org/officeDocument/2006/relationships/customXml" Target="../ink/ink887.xml"/><Relationship Id="rId360" Type="http://schemas.openxmlformats.org/officeDocument/2006/relationships/image" Target="../media/image937.png"/><Relationship Id="rId598" Type="http://schemas.openxmlformats.org/officeDocument/2006/relationships/customXml" Target="../ink/ink1111.xml"/><Relationship Id="rId819" Type="http://schemas.openxmlformats.org/officeDocument/2006/relationships/customXml" Target="../ink/ink1223.xml"/><Relationship Id="rId1004" Type="http://schemas.openxmlformats.org/officeDocument/2006/relationships/customXml" Target="../ink/ink1317.xml"/><Relationship Id="rId220" Type="http://schemas.openxmlformats.org/officeDocument/2006/relationships/image" Target="../media/image869.png"/><Relationship Id="rId458" Type="http://schemas.openxmlformats.org/officeDocument/2006/relationships/customXml" Target="../ink/ink1040.xml"/><Relationship Id="rId665" Type="http://schemas.openxmlformats.org/officeDocument/2006/relationships/customXml" Target="../ink/ink1145.xml"/><Relationship Id="rId872" Type="http://schemas.openxmlformats.org/officeDocument/2006/relationships/customXml" Target="../ink/ink1250.xml"/><Relationship Id="rId15" Type="http://schemas.openxmlformats.org/officeDocument/2006/relationships/customXml" Target="../ink/ink818.xml"/><Relationship Id="rId318" Type="http://schemas.openxmlformats.org/officeDocument/2006/relationships/image" Target="../media/image916.png"/><Relationship Id="rId525" Type="http://schemas.openxmlformats.org/officeDocument/2006/relationships/customXml" Target="../ink/ink1074.xml"/><Relationship Id="rId732" Type="http://schemas.openxmlformats.org/officeDocument/2006/relationships/customXml" Target="../ink/ink1179.xml"/><Relationship Id="rId99" Type="http://schemas.openxmlformats.org/officeDocument/2006/relationships/customXml" Target="../ink/ink860.xml"/><Relationship Id="rId164" Type="http://schemas.openxmlformats.org/officeDocument/2006/relationships/image" Target="../media/image841.png"/><Relationship Id="rId371" Type="http://schemas.openxmlformats.org/officeDocument/2006/relationships/customXml" Target="../ink/ink996.xml"/><Relationship Id="rId469" Type="http://schemas.openxmlformats.org/officeDocument/2006/relationships/image" Target="../media/image990.png"/><Relationship Id="rId676" Type="http://schemas.openxmlformats.org/officeDocument/2006/relationships/image" Target="../media/image1090.png"/><Relationship Id="rId883" Type="http://schemas.openxmlformats.org/officeDocument/2006/relationships/image" Target="../media/image1192.png"/><Relationship Id="rId26" Type="http://schemas.openxmlformats.org/officeDocument/2006/relationships/image" Target="../media/image772.png"/><Relationship Id="rId231" Type="http://schemas.openxmlformats.org/officeDocument/2006/relationships/customXml" Target="../ink/ink926.xml"/><Relationship Id="rId329" Type="http://schemas.openxmlformats.org/officeDocument/2006/relationships/customXml" Target="../ink/ink975.xml"/><Relationship Id="rId536" Type="http://schemas.openxmlformats.org/officeDocument/2006/relationships/image" Target="../media/image1022.png"/><Relationship Id="rId175" Type="http://schemas.openxmlformats.org/officeDocument/2006/relationships/customXml" Target="../ink/ink898.xml"/><Relationship Id="rId743" Type="http://schemas.openxmlformats.org/officeDocument/2006/relationships/image" Target="../media/image1123.png"/><Relationship Id="rId950" Type="http://schemas.openxmlformats.org/officeDocument/2006/relationships/customXml" Target="../ink/ink1290.xml"/><Relationship Id="rId382" Type="http://schemas.openxmlformats.org/officeDocument/2006/relationships/image" Target="../media/image948.png"/><Relationship Id="rId603" Type="http://schemas.openxmlformats.org/officeDocument/2006/relationships/image" Target="../media/image1055.png"/><Relationship Id="rId687" Type="http://schemas.openxmlformats.org/officeDocument/2006/relationships/customXml" Target="../ink/ink1156.xml"/><Relationship Id="rId810" Type="http://schemas.openxmlformats.org/officeDocument/2006/relationships/image" Target="../media/image1156.png"/><Relationship Id="rId908" Type="http://schemas.openxmlformats.org/officeDocument/2006/relationships/customXml" Target="../ink/ink1269.xml"/><Relationship Id="rId242" Type="http://schemas.openxmlformats.org/officeDocument/2006/relationships/image" Target="../media/image880.png"/><Relationship Id="rId894" Type="http://schemas.openxmlformats.org/officeDocument/2006/relationships/image" Target="../media/image1197.png"/><Relationship Id="rId37" Type="http://schemas.openxmlformats.org/officeDocument/2006/relationships/customXml" Target="../ink/ink829.xml"/><Relationship Id="rId102" Type="http://schemas.openxmlformats.org/officeDocument/2006/relationships/image" Target="../media/image810.png"/><Relationship Id="rId547" Type="http://schemas.openxmlformats.org/officeDocument/2006/relationships/customXml" Target="../ink/ink1085.xml"/><Relationship Id="rId754" Type="http://schemas.openxmlformats.org/officeDocument/2006/relationships/image" Target="../media/image1128.png"/><Relationship Id="rId961" Type="http://schemas.openxmlformats.org/officeDocument/2006/relationships/image" Target="../media/image1230.png"/><Relationship Id="rId90" Type="http://schemas.openxmlformats.org/officeDocument/2006/relationships/image" Target="../media/image804.png"/><Relationship Id="rId186" Type="http://schemas.openxmlformats.org/officeDocument/2006/relationships/image" Target="../media/image852.png"/><Relationship Id="rId393" Type="http://schemas.openxmlformats.org/officeDocument/2006/relationships/customXml" Target="../ink/ink1007.xml"/><Relationship Id="rId407" Type="http://schemas.openxmlformats.org/officeDocument/2006/relationships/customXml" Target="../ink/ink1014.xml"/><Relationship Id="rId614" Type="http://schemas.openxmlformats.org/officeDocument/2006/relationships/customXml" Target="../ink/ink1119.xml"/><Relationship Id="rId821" Type="http://schemas.openxmlformats.org/officeDocument/2006/relationships/customXml" Target="../ink/ink1224.xml"/><Relationship Id="rId253" Type="http://schemas.openxmlformats.org/officeDocument/2006/relationships/customXml" Target="../ink/ink937.xml"/><Relationship Id="rId460" Type="http://schemas.openxmlformats.org/officeDocument/2006/relationships/customXml" Target="../ink/ink1041.xml"/><Relationship Id="rId698" Type="http://schemas.openxmlformats.org/officeDocument/2006/relationships/image" Target="../media/image1101.png"/><Relationship Id="rId919" Type="http://schemas.openxmlformats.org/officeDocument/2006/relationships/image" Target="../media/image1209.png"/><Relationship Id="rId48" Type="http://schemas.openxmlformats.org/officeDocument/2006/relationships/image" Target="../media/image783.png"/><Relationship Id="rId113" Type="http://schemas.openxmlformats.org/officeDocument/2006/relationships/customXml" Target="../ink/ink867.xml"/><Relationship Id="rId320" Type="http://schemas.openxmlformats.org/officeDocument/2006/relationships/image" Target="../media/image917.png"/><Relationship Id="rId558" Type="http://schemas.openxmlformats.org/officeDocument/2006/relationships/image" Target="../media/image1033.png"/><Relationship Id="rId765" Type="http://schemas.openxmlformats.org/officeDocument/2006/relationships/customXml" Target="../ink/ink1196.xml"/><Relationship Id="rId972" Type="http://schemas.openxmlformats.org/officeDocument/2006/relationships/customXml" Target="../ink/ink1301.xml"/><Relationship Id="rId197" Type="http://schemas.openxmlformats.org/officeDocument/2006/relationships/customXml" Target="../ink/ink909.xml"/><Relationship Id="rId418" Type="http://schemas.openxmlformats.org/officeDocument/2006/relationships/image" Target="../media/image966.png"/><Relationship Id="rId625" Type="http://schemas.openxmlformats.org/officeDocument/2006/relationships/image" Target="../media/image1066.png"/><Relationship Id="rId832" Type="http://schemas.openxmlformats.org/officeDocument/2006/relationships/image" Target="../media/image1167.png"/><Relationship Id="rId264" Type="http://schemas.openxmlformats.org/officeDocument/2006/relationships/image" Target="../media/image889.png"/><Relationship Id="rId471" Type="http://schemas.openxmlformats.org/officeDocument/2006/relationships/image" Target="../media/image991.png"/><Relationship Id="rId59" Type="http://schemas.openxmlformats.org/officeDocument/2006/relationships/customXml" Target="../ink/ink840.xml"/><Relationship Id="rId124" Type="http://schemas.openxmlformats.org/officeDocument/2006/relationships/image" Target="../media/image821.png"/><Relationship Id="rId569" Type="http://schemas.openxmlformats.org/officeDocument/2006/relationships/customXml" Target="../ink/ink1096.xml"/><Relationship Id="rId776" Type="http://schemas.openxmlformats.org/officeDocument/2006/relationships/image" Target="../media/image1139.png"/><Relationship Id="rId983" Type="http://schemas.openxmlformats.org/officeDocument/2006/relationships/image" Target="../media/image1241.png"/><Relationship Id="rId331" Type="http://schemas.openxmlformats.org/officeDocument/2006/relationships/customXml" Target="../ink/ink976.xml"/><Relationship Id="rId429" Type="http://schemas.openxmlformats.org/officeDocument/2006/relationships/customXml" Target="../ink/ink1025.xml"/><Relationship Id="rId636" Type="http://schemas.openxmlformats.org/officeDocument/2006/relationships/customXml" Target="../ink/ink1130.xml"/><Relationship Id="rId843" Type="http://schemas.openxmlformats.org/officeDocument/2006/relationships/image" Target="../media/image1172.png"/><Relationship Id="rId275" Type="http://schemas.openxmlformats.org/officeDocument/2006/relationships/customXml" Target="../ink/ink948.xml"/><Relationship Id="rId482" Type="http://schemas.openxmlformats.org/officeDocument/2006/relationships/image" Target="../media/image996.png"/><Relationship Id="rId703" Type="http://schemas.openxmlformats.org/officeDocument/2006/relationships/customXml" Target="../ink/ink1164.xml"/><Relationship Id="rId910" Type="http://schemas.openxmlformats.org/officeDocument/2006/relationships/customXml" Target="../ink/ink1270.xml"/><Relationship Id="rId135" Type="http://schemas.openxmlformats.org/officeDocument/2006/relationships/customXml" Target="../ink/ink878.xml"/><Relationship Id="rId342" Type="http://schemas.openxmlformats.org/officeDocument/2006/relationships/image" Target="../media/image928.png"/><Relationship Id="rId787" Type="http://schemas.openxmlformats.org/officeDocument/2006/relationships/customXml" Target="../ink/ink1207.xml"/><Relationship Id="rId994" Type="http://schemas.openxmlformats.org/officeDocument/2006/relationships/customXml" Target="../ink/ink1312.xml"/><Relationship Id="rId202" Type="http://schemas.openxmlformats.org/officeDocument/2006/relationships/image" Target="../media/image860.png"/><Relationship Id="rId647" Type="http://schemas.openxmlformats.org/officeDocument/2006/relationships/customXml" Target="../ink/ink1136.xml"/><Relationship Id="rId854" Type="http://schemas.openxmlformats.org/officeDocument/2006/relationships/customXml" Target="../ink/ink1241.xml"/><Relationship Id="rId286" Type="http://schemas.openxmlformats.org/officeDocument/2006/relationships/image" Target="../media/image900.png"/><Relationship Id="rId493" Type="http://schemas.openxmlformats.org/officeDocument/2006/relationships/customXml" Target="../ink/ink1058.xml"/><Relationship Id="rId507" Type="http://schemas.openxmlformats.org/officeDocument/2006/relationships/customXml" Target="../ink/ink1065.xml"/><Relationship Id="rId714" Type="http://schemas.openxmlformats.org/officeDocument/2006/relationships/customXml" Target="../ink/ink1170.xml"/><Relationship Id="rId921" Type="http://schemas.openxmlformats.org/officeDocument/2006/relationships/image" Target="../media/image1210.png"/><Relationship Id="rId50" Type="http://schemas.openxmlformats.org/officeDocument/2006/relationships/image" Target="../media/image784.png"/><Relationship Id="rId146" Type="http://schemas.openxmlformats.org/officeDocument/2006/relationships/image" Target="../media/image832.png"/><Relationship Id="rId353" Type="http://schemas.openxmlformats.org/officeDocument/2006/relationships/customXml" Target="../ink/ink987.xml"/><Relationship Id="rId560" Type="http://schemas.openxmlformats.org/officeDocument/2006/relationships/image" Target="../media/image1034.png"/><Relationship Id="rId798" Type="http://schemas.openxmlformats.org/officeDocument/2006/relationships/image" Target="../media/image1150.png"/><Relationship Id="rId213" Type="http://schemas.openxmlformats.org/officeDocument/2006/relationships/customXml" Target="../ink/ink917.xml"/><Relationship Id="rId420" Type="http://schemas.openxmlformats.org/officeDocument/2006/relationships/image" Target="../media/image967.png"/><Relationship Id="rId658" Type="http://schemas.openxmlformats.org/officeDocument/2006/relationships/image" Target="../media/image340.png"/><Relationship Id="rId865" Type="http://schemas.openxmlformats.org/officeDocument/2006/relationships/image" Target="../media/image1183.png"/><Relationship Id="rId297" Type="http://schemas.openxmlformats.org/officeDocument/2006/relationships/customXml" Target="../ink/ink959.xml"/><Relationship Id="rId518" Type="http://schemas.openxmlformats.org/officeDocument/2006/relationships/image" Target="../media/image1014.png"/><Relationship Id="rId725" Type="http://schemas.openxmlformats.org/officeDocument/2006/relationships/image" Target="../media/image1114.png"/><Relationship Id="rId932" Type="http://schemas.openxmlformats.org/officeDocument/2006/relationships/customXml" Target="../ink/ink1281.xml"/><Relationship Id="rId157" Type="http://schemas.openxmlformats.org/officeDocument/2006/relationships/customXml" Target="../ink/ink889.xml"/><Relationship Id="rId364" Type="http://schemas.openxmlformats.org/officeDocument/2006/relationships/image" Target="../media/image939.png"/><Relationship Id="rId1008" Type="http://schemas.openxmlformats.org/officeDocument/2006/relationships/customXml" Target="../ink/ink1319.xml"/><Relationship Id="rId61" Type="http://schemas.openxmlformats.org/officeDocument/2006/relationships/customXml" Target="../ink/ink841.xml"/><Relationship Id="rId571" Type="http://schemas.openxmlformats.org/officeDocument/2006/relationships/customXml" Target="../ink/ink1097.xml"/><Relationship Id="rId669" Type="http://schemas.openxmlformats.org/officeDocument/2006/relationships/customXml" Target="../ink/ink1147.xml"/><Relationship Id="rId876" Type="http://schemas.openxmlformats.org/officeDocument/2006/relationships/customXml" Target="../ink/ink1252.xml"/><Relationship Id="rId19" Type="http://schemas.openxmlformats.org/officeDocument/2006/relationships/customXml" Target="../ink/ink820.xml"/><Relationship Id="rId224" Type="http://schemas.openxmlformats.org/officeDocument/2006/relationships/image" Target="../media/image871.png"/><Relationship Id="rId431" Type="http://schemas.openxmlformats.org/officeDocument/2006/relationships/customXml" Target="../ink/ink1026.xml"/><Relationship Id="rId529" Type="http://schemas.openxmlformats.org/officeDocument/2006/relationships/customXml" Target="../ink/ink1076.xml"/><Relationship Id="rId736" Type="http://schemas.openxmlformats.org/officeDocument/2006/relationships/customXml" Target="../ink/ink1181.xml"/><Relationship Id="rId168" Type="http://schemas.openxmlformats.org/officeDocument/2006/relationships/image" Target="../media/image843.png"/><Relationship Id="rId943" Type="http://schemas.openxmlformats.org/officeDocument/2006/relationships/image" Target="../media/image1221.png"/><Relationship Id="rId72" Type="http://schemas.openxmlformats.org/officeDocument/2006/relationships/image" Target="../media/image795.png"/><Relationship Id="rId375" Type="http://schemas.openxmlformats.org/officeDocument/2006/relationships/customXml" Target="../ink/ink998.xml"/><Relationship Id="rId582" Type="http://schemas.openxmlformats.org/officeDocument/2006/relationships/image" Target="../media/image1045.png"/><Relationship Id="rId803" Type="http://schemas.openxmlformats.org/officeDocument/2006/relationships/customXml" Target="../ink/ink1215.xml"/><Relationship Id="rId3" Type="http://schemas.openxmlformats.org/officeDocument/2006/relationships/customXml" Target="../ink/ink812.xml"/><Relationship Id="rId235" Type="http://schemas.openxmlformats.org/officeDocument/2006/relationships/customXml" Target="../ink/ink928.xml"/><Relationship Id="rId442" Type="http://schemas.openxmlformats.org/officeDocument/2006/relationships/image" Target="../media/image978.png"/><Relationship Id="rId887" Type="http://schemas.openxmlformats.org/officeDocument/2006/relationships/customXml" Target="../ink/ink1258.xml"/><Relationship Id="rId302" Type="http://schemas.openxmlformats.org/officeDocument/2006/relationships/image" Target="../media/image908.png"/><Relationship Id="rId747" Type="http://schemas.openxmlformats.org/officeDocument/2006/relationships/image" Target="../media/image1125.png"/><Relationship Id="rId954" Type="http://schemas.openxmlformats.org/officeDocument/2006/relationships/customXml" Target="../ink/ink1292.xml"/><Relationship Id="rId83" Type="http://schemas.openxmlformats.org/officeDocument/2006/relationships/customXml" Target="../ink/ink852.xml"/><Relationship Id="rId179" Type="http://schemas.openxmlformats.org/officeDocument/2006/relationships/customXml" Target="../ink/ink900.xml"/><Relationship Id="rId386" Type="http://schemas.openxmlformats.org/officeDocument/2006/relationships/image" Target="../media/image950.png"/><Relationship Id="rId593" Type="http://schemas.openxmlformats.org/officeDocument/2006/relationships/customXml" Target="../ink/ink1108.xml"/><Relationship Id="rId607" Type="http://schemas.openxmlformats.org/officeDocument/2006/relationships/image" Target="../media/image1057.png"/><Relationship Id="rId814" Type="http://schemas.openxmlformats.org/officeDocument/2006/relationships/image" Target="../media/image1158.png"/><Relationship Id="rId246" Type="http://schemas.openxmlformats.org/officeDocument/2006/relationships/image" Target="../media/image882.png"/><Relationship Id="rId453" Type="http://schemas.openxmlformats.org/officeDocument/2006/relationships/image" Target="../media/image982.png"/><Relationship Id="rId660" Type="http://schemas.openxmlformats.org/officeDocument/2006/relationships/image" Target="../media/image1082.png"/><Relationship Id="rId898" Type="http://schemas.openxmlformats.org/officeDocument/2006/relationships/customXml" Target="../ink/ink1264.xml"/></Relationships>
</file>

<file path=ppt/slides/_rels/slide14.xml.rels><?xml version="1.0" encoding="UTF-8" standalone="yes"?>
<Relationships xmlns="http://schemas.openxmlformats.org/package/2006/relationships"><Relationship Id="rId3" Type="http://schemas.openxmlformats.org/officeDocument/2006/relationships/customXml" Target="../ink/ink132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56.png"/></Relationships>
</file>

<file path=ppt/slides/_rels/slide15.xml.rels><?xml version="1.0" encoding="UTF-8" standalone="yes"?>
<Relationships xmlns="http://schemas.openxmlformats.org/package/2006/relationships"><Relationship Id="rId13" Type="http://schemas.openxmlformats.org/officeDocument/2006/relationships/image" Target="../media/image1259.png"/><Relationship Id="rId18" Type="http://schemas.openxmlformats.org/officeDocument/2006/relationships/customXml" Target="../ink/ink1328.xml"/><Relationship Id="rId26" Type="http://schemas.openxmlformats.org/officeDocument/2006/relationships/customXml" Target="../ink/ink1332.xml"/><Relationship Id="rId39" Type="http://schemas.openxmlformats.org/officeDocument/2006/relationships/image" Target="../media/image1272.png"/><Relationship Id="rId21" Type="http://schemas.openxmlformats.org/officeDocument/2006/relationships/image" Target="../media/image1263.png"/><Relationship Id="rId34" Type="http://schemas.openxmlformats.org/officeDocument/2006/relationships/customXml" Target="../ink/ink1336.xml"/><Relationship Id="rId7" Type="http://schemas.openxmlformats.org/officeDocument/2006/relationships/image" Target="../media/image1257.png"/><Relationship Id="rId12" Type="http://schemas.openxmlformats.org/officeDocument/2006/relationships/customXml" Target="../ink/ink1325.xml"/><Relationship Id="rId17" Type="http://schemas.openxmlformats.org/officeDocument/2006/relationships/image" Target="../media/image1261.png"/><Relationship Id="rId25" Type="http://schemas.openxmlformats.org/officeDocument/2006/relationships/image" Target="../media/image1265.png"/><Relationship Id="rId33" Type="http://schemas.openxmlformats.org/officeDocument/2006/relationships/image" Target="../media/image1269.png"/><Relationship Id="rId38" Type="http://schemas.openxmlformats.org/officeDocument/2006/relationships/customXml" Target="../ink/ink1338.xml"/><Relationship Id="rId2" Type="http://schemas.openxmlformats.org/officeDocument/2006/relationships/notesSlide" Target="../notesSlides/notesSlide8.xml"/><Relationship Id="rId16" Type="http://schemas.openxmlformats.org/officeDocument/2006/relationships/customXml" Target="../ink/ink1327.xml"/><Relationship Id="rId20" Type="http://schemas.openxmlformats.org/officeDocument/2006/relationships/customXml" Target="../ink/ink1329.xml"/><Relationship Id="rId29" Type="http://schemas.openxmlformats.org/officeDocument/2006/relationships/image" Target="../media/image1267.png"/><Relationship Id="rId1" Type="http://schemas.openxmlformats.org/officeDocument/2006/relationships/slideLayout" Target="../slideLayouts/slideLayout7.xml"/><Relationship Id="rId6" Type="http://schemas.openxmlformats.org/officeDocument/2006/relationships/customXml" Target="../ink/ink1322.xml"/><Relationship Id="rId11" Type="http://schemas.openxmlformats.org/officeDocument/2006/relationships/image" Target="../media/image593.png"/><Relationship Id="rId24" Type="http://schemas.openxmlformats.org/officeDocument/2006/relationships/customXml" Target="../ink/ink1331.xml"/><Relationship Id="rId32" Type="http://schemas.openxmlformats.org/officeDocument/2006/relationships/customXml" Target="../ink/ink1335.xml"/><Relationship Id="rId37" Type="http://schemas.openxmlformats.org/officeDocument/2006/relationships/image" Target="../media/image1271.png"/><Relationship Id="rId5" Type="http://schemas.openxmlformats.org/officeDocument/2006/relationships/image" Target="../media/image9210.png"/><Relationship Id="rId15" Type="http://schemas.openxmlformats.org/officeDocument/2006/relationships/image" Target="../media/image1260.png"/><Relationship Id="rId23" Type="http://schemas.openxmlformats.org/officeDocument/2006/relationships/image" Target="../media/image1264.png"/><Relationship Id="rId28" Type="http://schemas.openxmlformats.org/officeDocument/2006/relationships/customXml" Target="../ink/ink1333.xml"/><Relationship Id="rId36" Type="http://schemas.openxmlformats.org/officeDocument/2006/relationships/customXml" Target="../ink/ink1337.xml"/><Relationship Id="rId10" Type="http://schemas.openxmlformats.org/officeDocument/2006/relationships/customXml" Target="../ink/ink1324.xml"/><Relationship Id="rId19" Type="http://schemas.openxmlformats.org/officeDocument/2006/relationships/image" Target="../media/image1262.png"/><Relationship Id="rId31" Type="http://schemas.openxmlformats.org/officeDocument/2006/relationships/image" Target="../media/image1268.png"/><Relationship Id="rId4" Type="http://schemas.openxmlformats.org/officeDocument/2006/relationships/hyperlink" Target="http://www.u.arizona.edu/~mwalker/econ519/Nash_Eqm_ProcNAS_1950.pdf" TargetMode="External"/><Relationship Id="rId9" Type="http://schemas.openxmlformats.org/officeDocument/2006/relationships/image" Target="../media/image1258.png"/><Relationship Id="rId14" Type="http://schemas.openxmlformats.org/officeDocument/2006/relationships/customXml" Target="../ink/ink1326.xml"/><Relationship Id="rId22" Type="http://schemas.openxmlformats.org/officeDocument/2006/relationships/customXml" Target="../ink/ink1330.xml"/><Relationship Id="rId27" Type="http://schemas.openxmlformats.org/officeDocument/2006/relationships/image" Target="../media/image1266.png"/><Relationship Id="rId30" Type="http://schemas.openxmlformats.org/officeDocument/2006/relationships/customXml" Target="../ink/ink1334.xml"/><Relationship Id="rId35" Type="http://schemas.openxmlformats.org/officeDocument/2006/relationships/image" Target="../media/image1270.png"/><Relationship Id="rId8" Type="http://schemas.openxmlformats.org/officeDocument/2006/relationships/customXml" Target="../ink/ink1323.xml"/><Relationship Id="rId3" Type="http://schemas.openxmlformats.org/officeDocument/2006/relationships/hyperlink" Target="https://rbsc.princeton.edu/sites/default/files/Non-Cooperative_Games_Nash.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S0qjK3TWZE8"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daserste.de/unterhaltung/krimi/tatort/sendung/wir-ihr-sie-104.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www.beck-elibrary.de/10.15358/0340-1650-2024-5/wist-wirtschaftswissenschaftliches-studium-jahrgang-53-2024-heft-5"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Gerade Verbindung mit Pfeil 3">
            <a:extLst>
              <a:ext uri="{FF2B5EF4-FFF2-40B4-BE49-F238E27FC236}">
                <a16:creationId xmlns:a16="http://schemas.microsoft.com/office/drawing/2014/main" id="{738C627B-1ACD-4B34-B041-A9F9F5D646EC}"/>
              </a:ext>
            </a:extLst>
          </p:cNvPr>
          <p:cNvCxnSpPr>
            <a:cxnSpLocks/>
          </p:cNvCxnSpPr>
          <p:nvPr/>
        </p:nvCxnSpPr>
        <p:spPr>
          <a:xfrm flipV="1">
            <a:off x="986804" y="1013071"/>
            <a:ext cx="0" cy="40786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Gerade Verbindung mit Pfeil 4">
            <a:extLst>
              <a:ext uri="{FF2B5EF4-FFF2-40B4-BE49-F238E27FC236}">
                <a16:creationId xmlns:a16="http://schemas.microsoft.com/office/drawing/2014/main" id="{B65067A0-FB04-43C1-8CD5-332119E7A1A0}"/>
              </a:ext>
            </a:extLst>
          </p:cNvPr>
          <p:cNvCxnSpPr>
            <a:cxnSpLocks/>
          </p:cNvCxnSpPr>
          <p:nvPr/>
        </p:nvCxnSpPr>
        <p:spPr>
          <a:xfrm>
            <a:off x="986804" y="5091739"/>
            <a:ext cx="708836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7857EF36-B368-4365-A869-ADCF561A6586}"/>
              </a:ext>
            </a:extLst>
          </p:cNvPr>
          <p:cNvCxnSpPr>
            <a:cxnSpLocks/>
          </p:cNvCxnSpPr>
          <p:nvPr/>
        </p:nvCxnSpPr>
        <p:spPr>
          <a:xfrm rot="10800000" flipV="1">
            <a:off x="7693731" y="1495923"/>
            <a:ext cx="0" cy="39175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E2D8E380-B234-4C53-96A8-6419A11B90CE}"/>
              </a:ext>
            </a:extLst>
          </p:cNvPr>
          <p:cNvCxnSpPr>
            <a:cxnSpLocks/>
          </p:cNvCxnSpPr>
          <p:nvPr/>
        </p:nvCxnSpPr>
        <p:spPr>
          <a:xfrm rot="10800000">
            <a:off x="568725" y="1495923"/>
            <a:ext cx="712500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36EDC127-736B-4CA8-8914-D86A8AD45DB0}"/>
              </a:ext>
            </a:extLst>
          </p:cNvPr>
          <p:cNvSpPr txBox="1"/>
          <p:nvPr/>
        </p:nvSpPr>
        <p:spPr>
          <a:xfrm>
            <a:off x="860520" y="691377"/>
            <a:ext cx="252568" cy="369332"/>
          </a:xfrm>
          <a:prstGeom prst="rect">
            <a:avLst/>
          </a:prstGeom>
          <a:noFill/>
        </p:spPr>
        <p:txBody>
          <a:bodyPr wrap="square" rtlCol="0">
            <a:spAutoFit/>
          </a:bodyPr>
          <a:lstStyle/>
          <a:p>
            <a:r>
              <a:rPr lang="de-DE" dirty="0"/>
              <a:t>y</a:t>
            </a:r>
          </a:p>
        </p:txBody>
      </p:sp>
      <p:sp>
        <p:nvSpPr>
          <p:cNvPr id="9" name="Textfeld 8">
            <a:extLst>
              <a:ext uri="{FF2B5EF4-FFF2-40B4-BE49-F238E27FC236}">
                <a16:creationId xmlns:a16="http://schemas.microsoft.com/office/drawing/2014/main" id="{8B64F0F5-D098-488C-8071-B8807747135A}"/>
              </a:ext>
            </a:extLst>
          </p:cNvPr>
          <p:cNvSpPr txBox="1"/>
          <p:nvPr/>
        </p:nvSpPr>
        <p:spPr>
          <a:xfrm>
            <a:off x="8075165" y="4894698"/>
            <a:ext cx="248362" cy="369332"/>
          </a:xfrm>
          <a:prstGeom prst="rect">
            <a:avLst/>
          </a:prstGeom>
          <a:noFill/>
        </p:spPr>
        <p:txBody>
          <a:bodyPr wrap="square" rtlCol="0">
            <a:spAutoFit/>
          </a:bodyPr>
          <a:lstStyle/>
          <a:p>
            <a:r>
              <a:rPr lang="de-DE" dirty="0"/>
              <a:t>x</a:t>
            </a:r>
          </a:p>
        </p:txBody>
      </p:sp>
      <p:sp>
        <p:nvSpPr>
          <p:cNvPr id="12" name="Textfeld 11">
            <a:extLst>
              <a:ext uri="{FF2B5EF4-FFF2-40B4-BE49-F238E27FC236}">
                <a16:creationId xmlns:a16="http://schemas.microsoft.com/office/drawing/2014/main" id="{92FAD9D3-2DE3-4C17-8627-2B15457B3380}"/>
              </a:ext>
            </a:extLst>
          </p:cNvPr>
          <p:cNvSpPr txBox="1"/>
          <p:nvPr/>
        </p:nvSpPr>
        <p:spPr>
          <a:xfrm>
            <a:off x="345305" y="1318848"/>
            <a:ext cx="248362" cy="369332"/>
          </a:xfrm>
          <a:prstGeom prst="rect">
            <a:avLst/>
          </a:prstGeom>
          <a:noFill/>
        </p:spPr>
        <p:txBody>
          <a:bodyPr wrap="square" rtlCol="0">
            <a:spAutoFit/>
          </a:bodyPr>
          <a:lstStyle/>
          <a:p>
            <a:r>
              <a:rPr lang="de-DE" dirty="0"/>
              <a:t>x</a:t>
            </a:r>
          </a:p>
        </p:txBody>
      </p:sp>
      <p:sp>
        <p:nvSpPr>
          <p:cNvPr id="13" name="Textfeld 12">
            <a:extLst>
              <a:ext uri="{FF2B5EF4-FFF2-40B4-BE49-F238E27FC236}">
                <a16:creationId xmlns:a16="http://schemas.microsoft.com/office/drawing/2014/main" id="{F142AD0B-F3E6-4B1F-AAA6-6BC309357221}"/>
              </a:ext>
            </a:extLst>
          </p:cNvPr>
          <p:cNvSpPr txBox="1"/>
          <p:nvPr/>
        </p:nvSpPr>
        <p:spPr>
          <a:xfrm>
            <a:off x="7567447" y="5312073"/>
            <a:ext cx="252568" cy="369332"/>
          </a:xfrm>
          <a:prstGeom prst="rect">
            <a:avLst/>
          </a:prstGeom>
          <a:noFill/>
        </p:spPr>
        <p:txBody>
          <a:bodyPr wrap="square" rtlCol="0">
            <a:spAutoFit/>
          </a:bodyPr>
          <a:lstStyle/>
          <a:p>
            <a:r>
              <a:rPr lang="de-DE" dirty="0"/>
              <a:t>y</a:t>
            </a:r>
          </a:p>
        </p:txBody>
      </p:sp>
      <p:sp>
        <p:nvSpPr>
          <p:cNvPr id="14" name="Textfeld 13">
            <a:extLst>
              <a:ext uri="{FF2B5EF4-FFF2-40B4-BE49-F238E27FC236}">
                <a16:creationId xmlns:a16="http://schemas.microsoft.com/office/drawing/2014/main" id="{4DC4E2BF-D17F-45B5-B9F8-951D35D859FD}"/>
              </a:ext>
            </a:extLst>
          </p:cNvPr>
          <p:cNvSpPr txBox="1"/>
          <p:nvPr/>
        </p:nvSpPr>
        <p:spPr>
          <a:xfrm>
            <a:off x="7664582" y="1194628"/>
            <a:ext cx="270788" cy="369332"/>
          </a:xfrm>
          <a:prstGeom prst="rect">
            <a:avLst/>
          </a:prstGeom>
          <a:noFill/>
        </p:spPr>
        <p:txBody>
          <a:bodyPr wrap="square" rtlCol="0">
            <a:spAutoFit/>
          </a:bodyPr>
          <a:lstStyle/>
          <a:p>
            <a:r>
              <a:rPr lang="de-DE" dirty="0"/>
              <a:t>B</a:t>
            </a:r>
          </a:p>
        </p:txBody>
      </p:sp>
      <p:sp>
        <p:nvSpPr>
          <p:cNvPr id="15" name="Textfeld 14">
            <a:extLst>
              <a:ext uri="{FF2B5EF4-FFF2-40B4-BE49-F238E27FC236}">
                <a16:creationId xmlns:a16="http://schemas.microsoft.com/office/drawing/2014/main" id="{765C73E9-DE18-4599-8B7B-CC2A5E8FD803}"/>
              </a:ext>
            </a:extLst>
          </p:cNvPr>
          <p:cNvSpPr txBox="1"/>
          <p:nvPr/>
        </p:nvSpPr>
        <p:spPr>
          <a:xfrm>
            <a:off x="738442" y="5048130"/>
            <a:ext cx="277797" cy="369332"/>
          </a:xfrm>
          <a:prstGeom prst="rect">
            <a:avLst/>
          </a:prstGeom>
          <a:noFill/>
        </p:spPr>
        <p:txBody>
          <a:bodyPr wrap="square" rtlCol="0">
            <a:spAutoFit/>
          </a:bodyPr>
          <a:lstStyle/>
          <a:p>
            <a:r>
              <a:rPr lang="de-DE" dirty="0"/>
              <a:t>A</a:t>
            </a:r>
          </a:p>
        </p:txBody>
      </p:sp>
      <p:sp>
        <p:nvSpPr>
          <p:cNvPr id="2" name="Freihandform: Form 1">
            <a:extLst>
              <a:ext uri="{FF2B5EF4-FFF2-40B4-BE49-F238E27FC236}">
                <a16:creationId xmlns:a16="http://schemas.microsoft.com/office/drawing/2014/main" id="{72B8D4CA-6587-48ED-BD60-8D5DF0B350C9}"/>
              </a:ext>
            </a:extLst>
          </p:cNvPr>
          <p:cNvSpPr/>
          <p:nvPr/>
        </p:nvSpPr>
        <p:spPr>
          <a:xfrm>
            <a:off x="983509" y="1494263"/>
            <a:ext cx="6713034" cy="3579542"/>
          </a:xfrm>
          <a:custGeom>
            <a:avLst/>
            <a:gdLst>
              <a:gd name="connsiteX0" fmla="*/ 0 w 6713034"/>
              <a:gd name="connsiteY0" fmla="*/ 3579542 h 3579542"/>
              <a:gd name="connsiteX1" fmla="*/ 2486722 w 6713034"/>
              <a:gd name="connsiteY1" fmla="*/ 2877015 h 3579542"/>
              <a:gd name="connsiteX2" fmla="*/ 4304370 w 6713034"/>
              <a:gd name="connsiteY2" fmla="*/ 758283 h 3579542"/>
              <a:gd name="connsiteX3" fmla="*/ 6713034 w 6713034"/>
              <a:gd name="connsiteY3" fmla="*/ 0 h 3579542"/>
            </a:gdLst>
            <a:ahLst/>
            <a:cxnLst>
              <a:cxn ang="0">
                <a:pos x="connsiteX0" y="connsiteY0"/>
              </a:cxn>
              <a:cxn ang="0">
                <a:pos x="connsiteX1" y="connsiteY1"/>
              </a:cxn>
              <a:cxn ang="0">
                <a:pos x="connsiteX2" y="connsiteY2"/>
              </a:cxn>
              <a:cxn ang="0">
                <a:pos x="connsiteX3" y="connsiteY3"/>
              </a:cxn>
            </a:cxnLst>
            <a:rect l="l" t="t" r="r" b="b"/>
            <a:pathLst>
              <a:path w="6713034" h="3579542">
                <a:moveTo>
                  <a:pt x="0" y="3579542"/>
                </a:moveTo>
                <a:cubicBezTo>
                  <a:pt x="884663" y="3463383"/>
                  <a:pt x="1769327" y="3347225"/>
                  <a:pt x="2486722" y="2877015"/>
                </a:cubicBezTo>
                <a:cubicBezTo>
                  <a:pt x="3204117" y="2406805"/>
                  <a:pt x="3599985" y="1237785"/>
                  <a:pt x="4304370" y="758283"/>
                </a:cubicBezTo>
                <a:cubicBezTo>
                  <a:pt x="5008755" y="278780"/>
                  <a:pt x="5860894" y="139390"/>
                  <a:pt x="671303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Freihandform: Form 17">
            <a:extLst>
              <a:ext uri="{FF2B5EF4-FFF2-40B4-BE49-F238E27FC236}">
                <a16:creationId xmlns:a16="http://schemas.microsoft.com/office/drawing/2014/main" id="{703A6F3E-8E50-4547-880D-77C93F41ABAE}"/>
              </a:ext>
            </a:extLst>
          </p:cNvPr>
          <p:cNvSpPr/>
          <p:nvPr/>
        </p:nvSpPr>
        <p:spPr>
          <a:xfrm>
            <a:off x="3087367" y="3553524"/>
            <a:ext cx="1616926" cy="1047550"/>
          </a:xfrm>
          <a:custGeom>
            <a:avLst/>
            <a:gdLst>
              <a:gd name="connsiteX0" fmla="*/ 0 w 1616926"/>
              <a:gd name="connsiteY0" fmla="*/ 0 h 903248"/>
              <a:gd name="connsiteX1" fmla="*/ 858644 w 1616926"/>
              <a:gd name="connsiteY1" fmla="*/ 278780 h 903248"/>
              <a:gd name="connsiteX2" fmla="*/ 1616926 w 1616926"/>
              <a:gd name="connsiteY2" fmla="*/ 903248 h 903248"/>
            </a:gdLst>
            <a:ahLst/>
            <a:cxnLst>
              <a:cxn ang="0">
                <a:pos x="connsiteX0" y="connsiteY0"/>
              </a:cxn>
              <a:cxn ang="0">
                <a:pos x="connsiteX1" y="connsiteY1"/>
              </a:cxn>
              <a:cxn ang="0">
                <a:pos x="connsiteX2" y="connsiteY2"/>
              </a:cxn>
            </a:cxnLst>
            <a:rect l="l" t="t" r="r" b="b"/>
            <a:pathLst>
              <a:path w="1616926" h="903248">
                <a:moveTo>
                  <a:pt x="0" y="0"/>
                </a:moveTo>
                <a:cubicBezTo>
                  <a:pt x="294578" y="64119"/>
                  <a:pt x="589156" y="128239"/>
                  <a:pt x="858644" y="278780"/>
                </a:cubicBezTo>
                <a:cubicBezTo>
                  <a:pt x="1128132" y="429321"/>
                  <a:pt x="1372529" y="666284"/>
                  <a:pt x="1616926" y="90324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reihandform: Form 18">
            <a:extLst>
              <a:ext uri="{FF2B5EF4-FFF2-40B4-BE49-F238E27FC236}">
                <a16:creationId xmlns:a16="http://schemas.microsoft.com/office/drawing/2014/main" id="{DEA34E1E-2DF9-47B3-8E4D-0AB2AACEAC32}"/>
              </a:ext>
            </a:extLst>
          </p:cNvPr>
          <p:cNvSpPr/>
          <p:nvPr/>
        </p:nvSpPr>
        <p:spPr>
          <a:xfrm>
            <a:off x="3444209" y="3104419"/>
            <a:ext cx="1115122" cy="984363"/>
          </a:xfrm>
          <a:custGeom>
            <a:avLst/>
            <a:gdLst>
              <a:gd name="connsiteX0" fmla="*/ 0 w 1115122"/>
              <a:gd name="connsiteY0" fmla="*/ 0 h 702527"/>
              <a:gd name="connsiteX1" fmla="*/ 434897 w 1115122"/>
              <a:gd name="connsiteY1" fmla="*/ 501805 h 702527"/>
              <a:gd name="connsiteX2" fmla="*/ 1115122 w 1115122"/>
              <a:gd name="connsiteY2" fmla="*/ 702527 h 702527"/>
            </a:gdLst>
            <a:ahLst/>
            <a:cxnLst>
              <a:cxn ang="0">
                <a:pos x="connsiteX0" y="connsiteY0"/>
              </a:cxn>
              <a:cxn ang="0">
                <a:pos x="connsiteX1" y="connsiteY1"/>
              </a:cxn>
              <a:cxn ang="0">
                <a:pos x="connsiteX2" y="connsiteY2"/>
              </a:cxn>
            </a:cxnLst>
            <a:rect l="l" t="t" r="r" b="b"/>
            <a:pathLst>
              <a:path w="1115122" h="702527">
                <a:moveTo>
                  <a:pt x="0" y="0"/>
                </a:moveTo>
                <a:cubicBezTo>
                  <a:pt x="124521" y="192358"/>
                  <a:pt x="249043" y="384717"/>
                  <a:pt x="434897" y="501805"/>
                </a:cubicBezTo>
                <a:cubicBezTo>
                  <a:pt x="620751" y="618893"/>
                  <a:pt x="867936" y="660710"/>
                  <a:pt x="1115122" y="70252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a:extLst>
              <a:ext uri="{FF2B5EF4-FFF2-40B4-BE49-F238E27FC236}">
                <a16:creationId xmlns:a16="http://schemas.microsoft.com/office/drawing/2014/main" id="{E4E7159B-62E5-4B9F-80CA-A0BD0C9B8233}"/>
              </a:ext>
            </a:extLst>
          </p:cNvPr>
          <p:cNvSpPr txBox="1"/>
          <p:nvPr/>
        </p:nvSpPr>
        <p:spPr>
          <a:xfrm>
            <a:off x="2853433" y="3375101"/>
            <a:ext cx="401208" cy="369332"/>
          </a:xfrm>
          <a:prstGeom prst="rect">
            <a:avLst/>
          </a:prstGeom>
          <a:noFill/>
        </p:spPr>
        <p:txBody>
          <a:bodyPr wrap="square" rtlCol="0">
            <a:spAutoFit/>
          </a:bodyPr>
          <a:lstStyle/>
          <a:p>
            <a:r>
              <a:rPr lang="de-DE" dirty="0"/>
              <a:t>I</a:t>
            </a:r>
            <a:r>
              <a:rPr lang="de-DE" baseline="-25000" dirty="0"/>
              <a:t>B</a:t>
            </a:r>
          </a:p>
        </p:txBody>
      </p:sp>
      <p:sp>
        <p:nvSpPr>
          <p:cNvPr id="26" name="Textfeld 25">
            <a:extLst>
              <a:ext uri="{FF2B5EF4-FFF2-40B4-BE49-F238E27FC236}">
                <a16:creationId xmlns:a16="http://schemas.microsoft.com/office/drawing/2014/main" id="{C089239E-7C33-4523-A200-29E479567EFE}"/>
              </a:ext>
            </a:extLst>
          </p:cNvPr>
          <p:cNvSpPr txBox="1"/>
          <p:nvPr/>
        </p:nvSpPr>
        <p:spPr>
          <a:xfrm>
            <a:off x="4506807" y="3899212"/>
            <a:ext cx="364762" cy="382358"/>
          </a:xfrm>
          <a:prstGeom prst="rect">
            <a:avLst/>
          </a:prstGeom>
          <a:noFill/>
        </p:spPr>
        <p:txBody>
          <a:bodyPr wrap="square" rtlCol="0">
            <a:spAutoFit/>
          </a:bodyPr>
          <a:lstStyle/>
          <a:p>
            <a:r>
              <a:rPr lang="de-DE" dirty="0"/>
              <a:t>I</a:t>
            </a:r>
            <a:r>
              <a:rPr lang="de-DE" baseline="-25000" dirty="0"/>
              <a:t>A</a:t>
            </a:r>
          </a:p>
        </p:txBody>
      </p:sp>
      <mc:AlternateContent xmlns:mc="http://schemas.openxmlformats.org/markup-compatibility/2006" xmlns:a14="http://schemas.microsoft.com/office/drawing/2010/main">
        <mc:Choice Requires="a14">
          <p:sp>
            <p:nvSpPr>
              <p:cNvPr id="29" name="Textfeld 28">
                <a:extLst>
                  <a:ext uri="{FF2B5EF4-FFF2-40B4-BE49-F238E27FC236}">
                    <a16:creationId xmlns:a16="http://schemas.microsoft.com/office/drawing/2014/main" id="{65EED1DB-344B-4B8A-861E-DABAF01A5C34}"/>
                  </a:ext>
                </a:extLst>
              </p:cNvPr>
              <p:cNvSpPr txBox="1"/>
              <p:nvPr/>
            </p:nvSpPr>
            <p:spPr>
              <a:xfrm>
                <a:off x="1225006" y="2442334"/>
                <a:ext cx="2316412" cy="733727"/>
              </a:xfrm>
              <a:prstGeom prst="rect">
                <a:avLst/>
              </a:prstGeom>
              <a:noFill/>
            </p:spPr>
            <p:txBody>
              <a:bodyPr wrap="square" rtlCol="0">
                <a:spAutoFit/>
              </a:bodyPr>
              <a:lstStyle/>
              <a:p>
                <a:r>
                  <a:rPr lang="de-DE" sz="2400" dirty="0">
                    <a:latin typeface="Times New Roman" panose="02020603050405020304" pitchFamily="18" charset="0"/>
                    <a:cs typeface="Times New Roman" panose="02020603050405020304" pitchFamily="18" charset="0"/>
                  </a:rPr>
                  <a:t>Steigung </a:t>
                </a:r>
                <a14:m>
                  <m:oMath xmlns:m="http://schemas.openxmlformats.org/officeDocument/2006/math">
                    <m:r>
                      <a:rPr lang="de-DE" sz="2400" b="0" i="0" smtClean="0">
                        <a:solidFill>
                          <a:srgbClr val="000000"/>
                        </a:solidFill>
                        <a:latin typeface="Cambria Math" panose="02040503050406030204" pitchFamily="18" charset="0"/>
                        <a:ea typeface="Cambria Math" panose="02040503050406030204" pitchFamily="18" charset="0"/>
                      </a:rPr>
                      <m:t>=−</m:t>
                    </m:r>
                    <m:f>
                      <m:fPr>
                        <m:ctrlPr>
                          <a:rPr lang="de-DE" sz="2400" i="1">
                            <a:latin typeface="Cambria Math" panose="02040503050406030204" pitchFamily="18" charset="0"/>
                            <a:cs typeface="Times New Roman" panose="02020603050405020304" pitchFamily="18" charset="0"/>
                          </a:rPr>
                        </m:ctrlPr>
                      </m:fPr>
                      <m:num>
                        <m:sSubSup>
                          <m:sSubSupPr>
                            <m:ctrlPr>
                              <a:rPr lang="de-DE" sz="2400" i="1">
                                <a:latin typeface="Cambria Math" panose="02040503050406030204" pitchFamily="18" charset="0"/>
                                <a:cs typeface="Times New Roman" panose="02020603050405020304" pitchFamily="18" charset="0"/>
                              </a:rPr>
                            </m:ctrlPr>
                          </m:sSubSupPr>
                          <m:e>
                            <m:r>
                              <a:rPr lang="de-DE" sz="2400" i="1">
                                <a:latin typeface="Cambria Math" panose="02040503050406030204" pitchFamily="18" charset="0"/>
                                <a:cs typeface="Times New Roman" panose="02020603050405020304" pitchFamily="18" charset="0"/>
                              </a:rPr>
                              <m:t>𝑝</m:t>
                            </m:r>
                          </m:e>
                          <m:sub>
                            <m:r>
                              <a:rPr lang="de-DE" sz="2400" i="1">
                                <a:latin typeface="Cambria Math" panose="02040503050406030204" pitchFamily="18" charset="0"/>
                                <a:cs typeface="Times New Roman" panose="02020603050405020304" pitchFamily="18" charset="0"/>
                              </a:rPr>
                              <m:t>𝑥</m:t>
                            </m:r>
                          </m:sub>
                          <m:sup>
                            <m:r>
                              <a:rPr lang="de-DE" sz="2400" i="1">
                                <a:latin typeface="Cambria Math" panose="02040503050406030204" pitchFamily="18" charset="0"/>
                                <a:cs typeface="Times New Roman" panose="02020603050405020304" pitchFamily="18" charset="0"/>
                              </a:rPr>
                              <m:t>∗</m:t>
                            </m:r>
                          </m:sup>
                        </m:sSubSup>
                      </m:num>
                      <m:den>
                        <m:sSubSup>
                          <m:sSubSupPr>
                            <m:ctrlPr>
                              <a:rPr lang="de-DE" sz="2400" i="1">
                                <a:latin typeface="Cambria Math" panose="02040503050406030204" pitchFamily="18" charset="0"/>
                                <a:cs typeface="Times New Roman" panose="02020603050405020304" pitchFamily="18" charset="0"/>
                              </a:rPr>
                            </m:ctrlPr>
                          </m:sSubSupPr>
                          <m:e>
                            <m:r>
                              <a:rPr lang="de-DE" sz="2400" i="1">
                                <a:latin typeface="Cambria Math" panose="02040503050406030204" pitchFamily="18" charset="0"/>
                                <a:cs typeface="Times New Roman" panose="02020603050405020304" pitchFamily="18" charset="0"/>
                              </a:rPr>
                              <m:t>𝑝</m:t>
                            </m:r>
                          </m:e>
                          <m:sub>
                            <m:r>
                              <a:rPr lang="de-DE" sz="2400" i="1">
                                <a:latin typeface="Cambria Math" panose="02040503050406030204" pitchFamily="18" charset="0"/>
                                <a:cs typeface="Times New Roman" panose="02020603050405020304" pitchFamily="18" charset="0"/>
                              </a:rPr>
                              <m:t>𝑦</m:t>
                            </m:r>
                          </m:sub>
                          <m:sup>
                            <m:r>
                              <a:rPr lang="de-DE" sz="2400" i="1">
                                <a:latin typeface="Cambria Math" panose="02040503050406030204" pitchFamily="18" charset="0"/>
                                <a:cs typeface="Times New Roman" panose="02020603050405020304" pitchFamily="18" charset="0"/>
                              </a:rPr>
                              <m:t>∗</m:t>
                            </m:r>
                          </m:sup>
                        </m:sSubSup>
                      </m:den>
                    </m:f>
                  </m:oMath>
                </a14:m>
                <a:r>
                  <a:rPr lang="de-DE" sz="2400" dirty="0"/>
                  <a:t> </a:t>
                </a:r>
                <a:endParaRPr lang="de-DE" sz="2400" baseline="-25000" dirty="0"/>
              </a:p>
            </p:txBody>
          </p:sp>
        </mc:Choice>
        <mc:Fallback xmlns="">
          <p:sp>
            <p:nvSpPr>
              <p:cNvPr id="29" name="Textfeld 28">
                <a:extLst>
                  <a:ext uri="{FF2B5EF4-FFF2-40B4-BE49-F238E27FC236}">
                    <a16:creationId xmlns:a16="http://schemas.microsoft.com/office/drawing/2014/main" id="{65EED1DB-344B-4B8A-861E-DABAF01A5C34}"/>
                  </a:ext>
                </a:extLst>
              </p:cNvPr>
              <p:cNvSpPr txBox="1">
                <a:spLocks noRot="1" noChangeAspect="1" noMove="1" noResize="1" noEditPoints="1" noAdjustHandles="1" noChangeArrowheads="1" noChangeShapeType="1" noTextEdit="1"/>
              </p:cNvSpPr>
              <p:nvPr/>
            </p:nvSpPr>
            <p:spPr>
              <a:xfrm>
                <a:off x="1225006" y="2442334"/>
                <a:ext cx="2316412" cy="733727"/>
              </a:xfrm>
              <a:prstGeom prst="rect">
                <a:avLst/>
              </a:prstGeom>
              <a:blipFill>
                <a:blip r:embed="rId2"/>
                <a:stretch>
                  <a:fillRect l="-4211"/>
                </a:stretch>
              </a:blipFill>
            </p:spPr>
            <p:txBody>
              <a:bodyPr/>
              <a:lstStyle/>
              <a:p>
                <a:r>
                  <a:rPr lang="de-DE">
                    <a:noFill/>
                  </a:rPr>
                  <a:t> </a:t>
                </a:r>
              </a:p>
            </p:txBody>
          </p:sp>
        </mc:Fallback>
      </mc:AlternateContent>
      <p:sp>
        <p:nvSpPr>
          <p:cNvPr id="62" name="Textfeld 61">
            <a:extLst>
              <a:ext uri="{FF2B5EF4-FFF2-40B4-BE49-F238E27FC236}">
                <a16:creationId xmlns:a16="http://schemas.microsoft.com/office/drawing/2014/main" id="{0A2DF32F-F7E6-4FDD-BDD6-2955035DD295}"/>
              </a:ext>
            </a:extLst>
          </p:cNvPr>
          <p:cNvSpPr txBox="1"/>
          <p:nvPr/>
        </p:nvSpPr>
        <p:spPr>
          <a:xfrm>
            <a:off x="14020" y="9528"/>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Wettbewerbsgleichgewicht</a:t>
            </a:r>
          </a:p>
        </p:txBody>
      </p:sp>
      <p:cxnSp>
        <p:nvCxnSpPr>
          <p:cNvPr id="32" name="Gerader Verbinder 31">
            <a:extLst>
              <a:ext uri="{FF2B5EF4-FFF2-40B4-BE49-F238E27FC236}">
                <a16:creationId xmlns:a16="http://schemas.microsoft.com/office/drawing/2014/main" id="{A2DA1536-4A10-4033-A579-EB1DDB94B9DA}"/>
              </a:ext>
            </a:extLst>
          </p:cNvPr>
          <p:cNvCxnSpPr>
            <a:cxnSpLocks/>
          </p:cNvCxnSpPr>
          <p:nvPr/>
        </p:nvCxnSpPr>
        <p:spPr>
          <a:xfrm>
            <a:off x="2578133" y="2940203"/>
            <a:ext cx="2854712" cy="191520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35B31082-BE7B-4268-BFD4-CFCDBEB1FC28}"/>
              </a:ext>
            </a:extLst>
          </p:cNvPr>
          <p:cNvSpPr txBox="1"/>
          <p:nvPr/>
        </p:nvSpPr>
        <p:spPr>
          <a:xfrm>
            <a:off x="3782467" y="3178093"/>
            <a:ext cx="279896" cy="1011944"/>
          </a:xfrm>
          <a:prstGeom prst="rect">
            <a:avLst/>
          </a:prstGeom>
          <a:noFill/>
        </p:spPr>
        <p:txBody>
          <a:bodyPr wrap="square" rtlCol="0">
            <a:spAutoFit/>
          </a:bodyPr>
          <a:lstStyle/>
          <a:p>
            <a:r>
              <a:rPr lang="de-DE" sz="6000" dirty="0"/>
              <a:t>.</a:t>
            </a:r>
          </a:p>
        </p:txBody>
      </p:sp>
      <p:sp>
        <p:nvSpPr>
          <p:cNvPr id="37" name="Textfeld 36">
            <a:extLst>
              <a:ext uri="{FF2B5EF4-FFF2-40B4-BE49-F238E27FC236}">
                <a16:creationId xmlns:a16="http://schemas.microsoft.com/office/drawing/2014/main" id="{A198B100-FC6A-4E46-96C8-9451C69CA7D9}"/>
              </a:ext>
            </a:extLst>
          </p:cNvPr>
          <p:cNvSpPr txBox="1"/>
          <p:nvPr/>
        </p:nvSpPr>
        <p:spPr>
          <a:xfrm>
            <a:off x="4001770" y="3534853"/>
            <a:ext cx="4148938" cy="461665"/>
          </a:xfrm>
          <a:prstGeom prst="rect">
            <a:avLst/>
          </a:prstGeom>
          <a:noFill/>
        </p:spPr>
        <p:txBody>
          <a:bodyPr wrap="square" rtlCol="0">
            <a:spAutoFit/>
          </a:bodyPr>
          <a:lstStyle/>
          <a:p>
            <a:r>
              <a:rPr lang="de-DE" sz="2400" dirty="0">
                <a:latin typeface="Times New Roman" panose="02020603050405020304" pitchFamily="18" charset="0"/>
                <a:cs typeface="Times New Roman" panose="02020603050405020304" pitchFamily="18" charset="0"/>
              </a:rPr>
              <a:t>Wettbewerbsgleichgewicht</a:t>
            </a:r>
            <a:endParaRPr lang="de-DE" sz="2400" baseline="-25000" dirty="0">
              <a:latin typeface="Times New Roman" panose="02020603050405020304" pitchFamily="18" charset="0"/>
              <a:cs typeface="Times New Roman" panose="02020603050405020304" pitchFamily="18" charset="0"/>
            </a:endParaRPr>
          </a:p>
        </p:txBody>
      </p:sp>
      <p:sp>
        <p:nvSpPr>
          <p:cNvPr id="38" name="Textfeld 37">
            <a:extLst>
              <a:ext uri="{FF2B5EF4-FFF2-40B4-BE49-F238E27FC236}">
                <a16:creationId xmlns:a16="http://schemas.microsoft.com/office/drawing/2014/main" id="{E00FDCD9-5E10-468A-B2EB-46118EF94831}"/>
              </a:ext>
            </a:extLst>
          </p:cNvPr>
          <p:cNvSpPr txBox="1"/>
          <p:nvPr/>
        </p:nvSpPr>
        <p:spPr>
          <a:xfrm>
            <a:off x="3459075" y="3691055"/>
            <a:ext cx="430261" cy="467349"/>
          </a:xfrm>
          <a:prstGeom prst="rect">
            <a:avLst/>
          </a:prstGeom>
          <a:noFill/>
        </p:spPr>
        <p:txBody>
          <a:bodyPr wrap="square" rtlCol="0">
            <a:spAutoFit/>
          </a:bodyPr>
          <a:lstStyle/>
          <a:p>
            <a:r>
              <a:rPr lang="de-DE" sz="2400" dirty="0"/>
              <a:t>M</a:t>
            </a:r>
            <a:endParaRPr lang="de-DE" sz="2400" baseline="-25000" dirty="0"/>
          </a:p>
        </p:txBody>
      </p:sp>
      <p:sp>
        <p:nvSpPr>
          <p:cNvPr id="25" name="Textfeld 24">
            <a:extLst>
              <a:ext uri="{FF2B5EF4-FFF2-40B4-BE49-F238E27FC236}">
                <a16:creationId xmlns:a16="http://schemas.microsoft.com/office/drawing/2014/main" id="{5538ACCE-190D-49E9-931A-CDB154A2DBAF}"/>
              </a:ext>
            </a:extLst>
          </p:cNvPr>
          <p:cNvSpPr txBox="1"/>
          <p:nvPr/>
        </p:nvSpPr>
        <p:spPr>
          <a:xfrm>
            <a:off x="4849270" y="3876902"/>
            <a:ext cx="279896" cy="1011944"/>
          </a:xfrm>
          <a:prstGeom prst="rect">
            <a:avLst/>
          </a:prstGeom>
          <a:noFill/>
        </p:spPr>
        <p:txBody>
          <a:bodyPr wrap="square" rtlCol="0">
            <a:spAutoFit/>
          </a:bodyPr>
          <a:lstStyle/>
          <a:p>
            <a:r>
              <a:rPr lang="de-DE" sz="6000" dirty="0"/>
              <a:t>.</a:t>
            </a:r>
          </a:p>
        </p:txBody>
      </p:sp>
      <p:sp>
        <p:nvSpPr>
          <p:cNvPr id="27" name="Textfeld 26">
            <a:extLst>
              <a:ext uri="{FF2B5EF4-FFF2-40B4-BE49-F238E27FC236}">
                <a16:creationId xmlns:a16="http://schemas.microsoft.com/office/drawing/2014/main" id="{3A941B08-E9E3-4332-9E50-032C5C410820}"/>
              </a:ext>
            </a:extLst>
          </p:cNvPr>
          <p:cNvSpPr txBox="1"/>
          <p:nvPr/>
        </p:nvSpPr>
        <p:spPr>
          <a:xfrm>
            <a:off x="5015851" y="4231994"/>
            <a:ext cx="4148938" cy="461665"/>
          </a:xfrm>
          <a:prstGeom prst="rect">
            <a:avLst/>
          </a:prstGeom>
          <a:noFill/>
        </p:spPr>
        <p:txBody>
          <a:bodyPr wrap="square" rtlCol="0">
            <a:spAutoFit/>
          </a:bodyPr>
          <a:lstStyle/>
          <a:p>
            <a:r>
              <a:rPr lang="de-DE" sz="2400" dirty="0">
                <a:latin typeface="Times New Roman" panose="02020603050405020304" pitchFamily="18" charset="0"/>
                <a:cs typeface="Times New Roman" panose="02020603050405020304" pitchFamily="18" charset="0"/>
              </a:rPr>
              <a:t>Anfangsausstattung</a:t>
            </a:r>
            <a:endParaRPr lang="de-DE" sz="2400" baseline="-25000" dirty="0">
              <a:latin typeface="Times New Roman" panose="02020603050405020304" pitchFamily="18" charset="0"/>
              <a:cs typeface="Times New Roman" panose="02020603050405020304" pitchFamily="18" charset="0"/>
            </a:endParaRPr>
          </a:p>
        </p:txBody>
      </p:sp>
      <p:sp>
        <p:nvSpPr>
          <p:cNvPr id="36" name="Rechteck 35">
            <a:extLst>
              <a:ext uri="{FF2B5EF4-FFF2-40B4-BE49-F238E27FC236}">
                <a16:creationId xmlns:a16="http://schemas.microsoft.com/office/drawing/2014/main" id="{3B20E2E0-108D-4CB3-BE5C-10D9F165B79C}"/>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BC5BAFA1-3C86-44AB-B8C2-907A8D1F04BD}"/>
                  </a:ext>
                </a:extLst>
              </p14:cNvPr>
              <p14:cNvContentPartPr/>
              <p14:nvPr/>
            </p14:nvContentPartPr>
            <p14:xfrm>
              <a:off x="3886680" y="3341227"/>
              <a:ext cx="3844440" cy="765000"/>
            </p14:xfrm>
          </p:contentPart>
        </mc:Choice>
        <mc:Fallback>
          <p:pic>
            <p:nvPicPr>
              <p:cNvPr id="3" name="Freihand 2">
                <a:extLst>
                  <a:ext uri="{FF2B5EF4-FFF2-40B4-BE49-F238E27FC236}">
                    <a16:creationId xmlns:a16="http://schemas.microsoft.com/office/drawing/2014/main" id="{BC5BAFA1-3C86-44AB-B8C2-907A8D1F04BD}"/>
                  </a:ext>
                </a:extLst>
              </p:cNvPr>
              <p:cNvPicPr/>
              <p:nvPr/>
            </p:nvPicPr>
            <p:blipFill>
              <a:blip r:embed="rId4"/>
              <a:stretch>
                <a:fillRect/>
              </a:stretch>
            </p:blipFill>
            <p:spPr>
              <a:xfrm>
                <a:off x="3882360" y="3336907"/>
                <a:ext cx="3853080" cy="7736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46" name="Freihand 145">
                <a:extLst>
                  <a:ext uri="{FF2B5EF4-FFF2-40B4-BE49-F238E27FC236}">
                    <a16:creationId xmlns:a16="http://schemas.microsoft.com/office/drawing/2014/main" id="{2A0C7DF2-B7CE-4512-98BD-C3D993ABE52E}"/>
                  </a:ext>
                </a:extLst>
              </p14:cNvPr>
              <p14:cNvContentPartPr/>
              <p14:nvPr/>
            </p14:nvContentPartPr>
            <p14:xfrm>
              <a:off x="8463360" y="941107"/>
              <a:ext cx="3655080" cy="2500920"/>
            </p14:xfrm>
          </p:contentPart>
        </mc:Choice>
        <mc:Fallback>
          <p:pic>
            <p:nvPicPr>
              <p:cNvPr id="146" name="Freihand 145">
                <a:extLst>
                  <a:ext uri="{FF2B5EF4-FFF2-40B4-BE49-F238E27FC236}">
                    <a16:creationId xmlns:a16="http://schemas.microsoft.com/office/drawing/2014/main" id="{2A0C7DF2-B7CE-4512-98BD-C3D993ABE52E}"/>
                  </a:ext>
                </a:extLst>
              </p:cNvPr>
              <p:cNvPicPr/>
              <p:nvPr/>
            </p:nvPicPr>
            <p:blipFill>
              <a:blip r:embed="rId6"/>
              <a:stretch>
                <a:fillRect/>
              </a:stretch>
            </p:blipFill>
            <p:spPr>
              <a:xfrm>
                <a:off x="8459040" y="936787"/>
                <a:ext cx="3663720" cy="2509560"/>
              </a:xfrm>
              <a:prstGeom prst="rect">
                <a:avLst/>
              </a:prstGeom>
            </p:spPr>
          </p:pic>
        </mc:Fallback>
      </mc:AlternateContent>
      <p:grpSp>
        <p:nvGrpSpPr>
          <p:cNvPr id="149" name="Gruppieren 148">
            <a:extLst>
              <a:ext uri="{FF2B5EF4-FFF2-40B4-BE49-F238E27FC236}">
                <a16:creationId xmlns:a16="http://schemas.microsoft.com/office/drawing/2014/main" id="{8583143E-D72C-4D62-A2D1-0F09EC6E9FE7}"/>
              </a:ext>
            </a:extLst>
          </p:cNvPr>
          <p:cNvGrpSpPr/>
          <p:nvPr/>
        </p:nvGrpSpPr>
        <p:grpSpPr>
          <a:xfrm>
            <a:off x="8771880" y="1144147"/>
            <a:ext cx="3382560" cy="1646640"/>
            <a:chOff x="8771880" y="1144147"/>
            <a:chExt cx="3382560" cy="1646640"/>
          </a:xfrm>
        </p:grpSpPr>
        <mc:AlternateContent xmlns:mc="http://schemas.openxmlformats.org/markup-compatibility/2006">
          <mc:Choice xmlns:p14="http://schemas.microsoft.com/office/powerpoint/2010/main" Requires="p14">
            <p:contentPart p14:bwMode="auto" r:id="rId7">
              <p14:nvContentPartPr>
                <p14:cNvPr id="31" name="Freihand 30">
                  <a:extLst>
                    <a:ext uri="{FF2B5EF4-FFF2-40B4-BE49-F238E27FC236}">
                      <a16:creationId xmlns:a16="http://schemas.microsoft.com/office/drawing/2014/main" id="{F7147D87-D9A7-4B03-8C14-3C2B75ABADA4}"/>
                    </a:ext>
                  </a:extLst>
                </p14:cNvPr>
                <p14:cNvContentPartPr/>
                <p14:nvPr/>
              </p14:nvContentPartPr>
              <p14:xfrm>
                <a:off x="10434720" y="1181947"/>
                <a:ext cx="326880" cy="124200"/>
              </p14:xfrm>
            </p:contentPart>
          </mc:Choice>
          <mc:Fallback>
            <p:pic>
              <p:nvPicPr>
                <p:cNvPr id="31" name="Freihand 30">
                  <a:extLst>
                    <a:ext uri="{FF2B5EF4-FFF2-40B4-BE49-F238E27FC236}">
                      <a16:creationId xmlns:a16="http://schemas.microsoft.com/office/drawing/2014/main" id="{F7147D87-D9A7-4B03-8C14-3C2B75ABADA4}"/>
                    </a:ext>
                  </a:extLst>
                </p:cNvPr>
                <p:cNvPicPr/>
                <p:nvPr/>
              </p:nvPicPr>
              <p:blipFill>
                <a:blip r:embed="rId8"/>
                <a:stretch>
                  <a:fillRect/>
                </a:stretch>
              </p:blipFill>
              <p:spPr>
                <a:xfrm>
                  <a:off x="10430400" y="1177627"/>
                  <a:ext cx="3355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Freihand 9">
                  <a:extLst>
                    <a:ext uri="{FF2B5EF4-FFF2-40B4-BE49-F238E27FC236}">
                      <a16:creationId xmlns:a16="http://schemas.microsoft.com/office/drawing/2014/main" id="{4B3F0129-77A5-4A75-AA87-9991E472A522}"/>
                    </a:ext>
                  </a:extLst>
                </p14:cNvPr>
                <p14:cNvContentPartPr/>
                <p14:nvPr/>
              </p14:nvContentPartPr>
              <p14:xfrm>
                <a:off x="8771880" y="1159987"/>
                <a:ext cx="189360" cy="295560"/>
              </p14:xfrm>
            </p:contentPart>
          </mc:Choice>
          <mc:Fallback>
            <p:pic>
              <p:nvPicPr>
                <p:cNvPr id="10" name="Freihand 9">
                  <a:extLst>
                    <a:ext uri="{FF2B5EF4-FFF2-40B4-BE49-F238E27FC236}">
                      <a16:creationId xmlns:a16="http://schemas.microsoft.com/office/drawing/2014/main" id="{4B3F0129-77A5-4A75-AA87-9991E472A522}"/>
                    </a:ext>
                  </a:extLst>
                </p:cNvPr>
                <p:cNvPicPr/>
                <p:nvPr/>
              </p:nvPicPr>
              <p:blipFill>
                <a:blip r:embed="rId10"/>
                <a:stretch>
                  <a:fillRect/>
                </a:stretch>
              </p:blipFill>
              <p:spPr>
                <a:xfrm>
                  <a:off x="8767560" y="1155667"/>
                  <a:ext cx="198000" cy="3042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39750347-5D4C-41FB-84E4-CBD91B849727}"/>
                    </a:ext>
                  </a:extLst>
                </p14:cNvPr>
                <p14:cNvContentPartPr/>
                <p14:nvPr/>
              </p14:nvContentPartPr>
              <p14:xfrm>
                <a:off x="9052320" y="1380307"/>
                <a:ext cx="17280" cy="34560"/>
              </p14:xfrm>
            </p:contentPart>
          </mc:Choice>
          <mc:Fallback>
            <p:pic>
              <p:nvPicPr>
                <p:cNvPr id="11" name="Freihand 10">
                  <a:extLst>
                    <a:ext uri="{FF2B5EF4-FFF2-40B4-BE49-F238E27FC236}">
                      <a16:creationId xmlns:a16="http://schemas.microsoft.com/office/drawing/2014/main" id="{39750347-5D4C-41FB-84E4-CBD91B849727}"/>
                    </a:ext>
                  </a:extLst>
                </p:cNvPr>
                <p:cNvPicPr/>
                <p:nvPr/>
              </p:nvPicPr>
              <p:blipFill>
                <a:blip r:embed="rId12"/>
                <a:stretch>
                  <a:fillRect/>
                </a:stretch>
              </p:blipFill>
              <p:spPr>
                <a:xfrm>
                  <a:off x="9048000" y="1375987"/>
                  <a:ext cx="259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6" name="Freihand 15">
                  <a:extLst>
                    <a:ext uri="{FF2B5EF4-FFF2-40B4-BE49-F238E27FC236}">
                      <a16:creationId xmlns:a16="http://schemas.microsoft.com/office/drawing/2014/main" id="{0E42E820-6184-47DB-B20F-F64F0FFA7A11}"/>
                    </a:ext>
                  </a:extLst>
                </p14:cNvPr>
                <p14:cNvContentPartPr/>
                <p14:nvPr/>
              </p14:nvContentPartPr>
              <p14:xfrm>
                <a:off x="9225480" y="1160707"/>
                <a:ext cx="124200" cy="217440"/>
              </p14:xfrm>
            </p:contentPart>
          </mc:Choice>
          <mc:Fallback>
            <p:pic>
              <p:nvPicPr>
                <p:cNvPr id="16" name="Freihand 15">
                  <a:extLst>
                    <a:ext uri="{FF2B5EF4-FFF2-40B4-BE49-F238E27FC236}">
                      <a16:creationId xmlns:a16="http://schemas.microsoft.com/office/drawing/2014/main" id="{0E42E820-6184-47DB-B20F-F64F0FFA7A11}"/>
                    </a:ext>
                  </a:extLst>
                </p:cNvPr>
                <p:cNvPicPr/>
                <p:nvPr/>
              </p:nvPicPr>
              <p:blipFill>
                <a:blip r:embed="rId14"/>
                <a:stretch>
                  <a:fillRect/>
                </a:stretch>
              </p:blipFill>
              <p:spPr>
                <a:xfrm>
                  <a:off x="9221160" y="1156387"/>
                  <a:ext cx="1328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7" name="Freihand 16">
                  <a:extLst>
                    <a:ext uri="{FF2B5EF4-FFF2-40B4-BE49-F238E27FC236}">
                      <a16:creationId xmlns:a16="http://schemas.microsoft.com/office/drawing/2014/main" id="{86A54267-64B4-42B5-8662-E7462A49E291}"/>
                    </a:ext>
                  </a:extLst>
                </p14:cNvPr>
                <p14:cNvContentPartPr/>
                <p14:nvPr/>
              </p14:nvContentPartPr>
              <p14:xfrm>
                <a:off x="9379560" y="1271587"/>
                <a:ext cx="229680" cy="96120"/>
              </p14:xfrm>
            </p:contentPart>
          </mc:Choice>
          <mc:Fallback>
            <p:pic>
              <p:nvPicPr>
                <p:cNvPr id="17" name="Freihand 16">
                  <a:extLst>
                    <a:ext uri="{FF2B5EF4-FFF2-40B4-BE49-F238E27FC236}">
                      <a16:creationId xmlns:a16="http://schemas.microsoft.com/office/drawing/2014/main" id="{86A54267-64B4-42B5-8662-E7462A49E291}"/>
                    </a:ext>
                  </a:extLst>
                </p:cNvPr>
                <p:cNvPicPr/>
                <p:nvPr/>
              </p:nvPicPr>
              <p:blipFill>
                <a:blip r:embed="rId16"/>
                <a:stretch>
                  <a:fillRect/>
                </a:stretch>
              </p:blipFill>
              <p:spPr>
                <a:xfrm>
                  <a:off x="9375240" y="1267267"/>
                  <a:ext cx="2383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0" name="Freihand 19">
                  <a:extLst>
                    <a:ext uri="{FF2B5EF4-FFF2-40B4-BE49-F238E27FC236}">
                      <a16:creationId xmlns:a16="http://schemas.microsoft.com/office/drawing/2014/main" id="{F9016A8B-43E8-484B-9A2C-B8D4A8C1DFBB}"/>
                    </a:ext>
                  </a:extLst>
                </p14:cNvPr>
                <p14:cNvContentPartPr/>
                <p14:nvPr/>
              </p14:nvContentPartPr>
              <p14:xfrm>
                <a:off x="9598440" y="1267627"/>
                <a:ext cx="75600" cy="213840"/>
              </p14:xfrm>
            </p:contentPart>
          </mc:Choice>
          <mc:Fallback>
            <p:pic>
              <p:nvPicPr>
                <p:cNvPr id="20" name="Freihand 19">
                  <a:extLst>
                    <a:ext uri="{FF2B5EF4-FFF2-40B4-BE49-F238E27FC236}">
                      <a16:creationId xmlns:a16="http://schemas.microsoft.com/office/drawing/2014/main" id="{F9016A8B-43E8-484B-9A2C-B8D4A8C1DFBB}"/>
                    </a:ext>
                  </a:extLst>
                </p:cNvPr>
                <p:cNvPicPr/>
                <p:nvPr/>
              </p:nvPicPr>
              <p:blipFill>
                <a:blip r:embed="rId18"/>
                <a:stretch>
                  <a:fillRect/>
                </a:stretch>
              </p:blipFill>
              <p:spPr>
                <a:xfrm>
                  <a:off x="9594120" y="1263307"/>
                  <a:ext cx="8424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1" name="Freihand 20">
                  <a:extLst>
                    <a:ext uri="{FF2B5EF4-FFF2-40B4-BE49-F238E27FC236}">
                      <a16:creationId xmlns:a16="http://schemas.microsoft.com/office/drawing/2014/main" id="{A01BF93B-44FB-4171-9B93-777063237044}"/>
                    </a:ext>
                  </a:extLst>
                </p14:cNvPr>
                <p14:cNvContentPartPr/>
                <p14:nvPr/>
              </p14:nvContentPartPr>
              <p14:xfrm>
                <a:off x="9656760" y="1157467"/>
                <a:ext cx="137520" cy="201600"/>
              </p14:xfrm>
            </p:contentPart>
          </mc:Choice>
          <mc:Fallback>
            <p:pic>
              <p:nvPicPr>
                <p:cNvPr id="21" name="Freihand 20">
                  <a:extLst>
                    <a:ext uri="{FF2B5EF4-FFF2-40B4-BE49-F238E27FC236}">
                      <a16:creationId xmlns:a16="http://schemas.microsoft.com/office/drawing/2014/main" id="{A01BF93B-44FB-4171-9B93-777063237044}"/>
                    </a:ext>
                  </a:extLst>
                </p:cNvPr>
                <p:cNvPicPr/>
                <p:nvPr/>
              </p:nvPicPr>
              <p:blipFill>
                <a:blip r:embed="rId20"/>
                <a:stretch>
                  <a:fillRect/>
                </a:stretch>
              </p:blipFill>
              <p:spPr>
                <a:xfrm>
                  <a:off x="9652440" y="1153147"/>
                  <a:ext cx="14616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2" name="Freihand 21">
                  <a:extLst>
                    <a:ext uri="{FF2B5EF4-FFF2-40B4-BE49-F238E27FC236}">
                      <a16:creationId xmlns:a16="http://schemas.microsoft.com/office/drawing/2014/main" id="{3E916433-4A7B-4232-843E-6E38906EE046}"/>
                    </a:ext>
                  </a:extLst>
                </p14:cNvPr>
                <p14:cNvContentPartPr/>
                <p14:nvPr/>
              </p14:nvContentPartPr>
              <p14:xfrm>
                <a:off x="9779520" y="1252147"/>
                <a:ext cx="99360" cy="116280"/>
              </p14:xfrm>
            </p:contentPart>
          </mc:Choice>
          <mc:Fallback>
            <p:pic>
              <p:nvPicPr>
                <p:cNvPr id="22" name="Freihand 21">
                  <a:extLst>
                    <a:ext uri="{FF2B5EF4-FFF2-40B4-BE49-F238E27FC236}">
                      <a16:creationId xmlns:a16="http://schemas.microsoft.com/office/drawing/2014/main" id="{3E916433-4A7B-4232-843E-6E38906EE046}"/>
                    </a:ext>
                  </a:extLst>
                </p:cNvPr>
                <p:cNvPicPr/>
                <p:nvPr/>
              </p:nvPicPr>
              <p:blipFill>
                <a:blip r:embed="rId22"/>
                <a:stretch>
                  <a:fillRect/>
                </a:stretch>
              </p:blipFill>
              <p:spPr>
                <a:xfrm>
                  <a:off x="9775200" y="1247827"/>
                  <a:ext cx="1080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3" name="Freihand 22">
                  <a:extLst>
                    <a:ext uri="{FF2B5EF4-FFF2-40B4-BE49-F238E27FC236}">
                      <a16:creationId xmlns:a16="http://schemas.microsoft.com/office/drawing/2014/main" id="{9E089A02-909F-4872-A963-C1DCAC5AE1D3}"/>
                    </a:ext>
                  </a:extLst>
                </p14:cNvPr>
                <p14:cNvContentPartPr/>
                <p14:nvPr/>
              </p14:nvContentPartPr>
              <p14:xfrm>
                <a:off x="9874200" y="1252867"/>
                <a:ext cx="125280" cy="99360"/>
              </p14:xfrm>
            </p:contentPart>
          </mc:Choice>
          <mc:Fallback>
            <p:pic>
              <p:nvPicPr>
                <p:cNvPr id="23" name="Freihand 22">
                  <a:extLst>
                    <a:ext uri="{FF2B5EF4-FFF2-40B4-BE49-F238E27FC236}">
                      <a16:creationId xmlns:a16="http://schemas.microsoft.com/office/drawing/2014/main" id="{9E089A02-909F-4872-A963-C1DCAC5AE1D3}"/>
                    </a:ext>
                  </a:extLst>
                </p:cNvPr>
                <p:cNvPicPr/>
                <p:nvPr/>
              </p:nvPicPr>
              <p:blipFill>
                <a:blip r:embed="rId24"/>
                <a:stretch>
                  <a:fillRect/>
                </a:stretch>
              </p:blipFill>
              <p:spPr>
                <a:xfrm>
                  <a:off x="9869880" y="1248547"/>
                  <a:ext cx="1339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8" name="Freihand 27">
                  <a:extLst>
                    <a:ext uri="{FF2B5EF4-FFF2-40B4-BE49-F238E27FC236}">
                      <a16:creationId xmlns:a16="http://schemas.microsoft.com/office/drawing/2014/main" id="{2F219361-2AC0-4E56-A69A-90821BF80538}"/>
                    </a:ext>
                  </a:extLst>
                </p14:cNvPr>
                <p14:cNvContentPartPr/>
                <p14:nvPr/>
              </p14:nvContentPartPr>
              <p14:xfrm>
                <a:off x="10026840" y="1144147"/>
                <a:ext cx="169200" cy="213120"/>
              </p14:xfrm>
            </p:contentPart>
          </mc:Choice>
          <mc:Fallback>
            <p:pic>
              <p:nvPicPr>
                <p:cNvPr id="28" name="Freihand 27">
                  <a:extLst>
                    <a:ext uri="{FF2B5EF4-FFF2-40B4-BE49-F238E27FC236}">
                      <a16:creationId xmlns:a16="http://schemas.microsoft.com/office/drawing/2014/main" id="{2F219361-2AC0-4E56-A69A-90821BF80538}"/>
                    </a:ext>
                  </a:extLst>
                </p:cNvPr>
                <p:cNvPicPr/>
                <p:nvPr/>
              </p:nvPicPr>
              <p:blipFill>
                <a:blip r:embed="rId26"/>
                <a:stretch>
                  <a:fillRect/>
                </a:stretch>
              </p:blipFill>
              <p:spPr>
                <a:xfrm>
                  <a:off x="10022520" y="1139827"/>
                  <a:ext cx="17784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0" name="Freihand 29">
                  <a:extLst>
                    <a:ext uri="{FF2B5EF4-FFF2-40B4-BE49-F238E27FC236}">
                      <a16:creationId xmlns:a16="http://schemas.microsoft.com/office/drawing/2014/main" id="{EC98BBB8-8DC3-4AA3-B902-9D474CEC7979}"/>
                    </a:ext>
                  </a:extLst>
                </p14:cNvPr>
                <p14:cNvContentPartPr/>
                <p14:nvPr/>
              </p14:nvContentPartPr>
              <p14:xfrm>
                <a:off x="9976080" y="1174027"/>
                <a:ext cx="140760" cy="38520"/>
              </p14:xfrm>
            </p:contentPart>
          </mc:Choice>
          <mc:Fallback>
            <p:pic>
              <p:nvPicPr>
                <p:cNvPr id="30" name="Freihand 29">
                  <a:extLst>
                    <a:ext uri="{FF2B5EF4-FFF2-40B4-BE49-F238E27FC236}">
                      <a16:creationId xmlns:a16="http://schemas.microsoft.com/office/drawing/2014/main" id="{EC98BBB8-8DC3-4AA3-B902-9D474CEC7979}"/>
                    </a:ext>
                  </a:extLst>
                </p:cNvPr>
                <p:cNvPicPr/>
                <p:nvPr/>
              </p:nvPicPr>
              <p:blipFill>
                <a:blip r:embed="rId28"/>
                <a:stretch>
                  <a:fillRect/>
                </a:stretch>
              </p:blipFill>
              <p:spPr>
                <a:xfrm>
                  <a:off x="9971760" y="1169707"/>
                  <a:ext cx="14940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3" name="Freihand 32">
                  <a:extLst>
                    <a:ext uri="{FF2B5EF4-FFF2-40B4-BE49-F238E27FC236}">
                      <a16:creationId xmlns:a16="http://schemas.microsoft.com/office/drawing/2014/main" id="{5887CD6A-B5C3-464E-A909-20C108BF7557}"/>
                    </a:ext>
                  </a:extLst>
                </p14:cNvPr>
                <p14:cNvContentPartPr/>
                <p14:nvPr/>
              </p14:nvContentPartPr>
              <p14:xfrm>
                <a:off x="9237720" y="1547707"/>
                <a:ext cx="268200" cy="185760"/>
              </p14:xfrm>
            </p:contentPart>
          </mc:Choice>
          <mc:Fallback>
            <p:pic>
              <p:nvPicPr>
                <p:cNvPr id="33" name="Freihand 32">
                  <a:extLst>
                    <a:ext uri="{FF2B5EF4-FFF2-40B4-BE49-F238E27FC236}">
                      <a16:creationId xmlns:a16="http://schemas.microsoft.com/office/drawing/2014/main" id="{5887CD6A-B5C3-464E-A909-20C108BF7557}"/>
                    </a:ext>
                  </a:extLst>
                </p:cNvPr>
                <p:cNvPicPr/>
                <p:nvPr/>
              </p:nvPicPr>
              <p:blipFill>
                <a:blip r:embed="rId30"/>
                <a:stretch>
                  <a:fillRect/>
                </a:stretch>
              </p:blipFill>
              <p:spPr>
                <a:xfrm>
                  <a:off x="9233400" y="1543387"/>
                  <a:ext cx="2768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5" name="Freihand 34">
                  <a:extLst>
                    <a:ext uri="{FF2B5EF4-FFF2-40B4-BE49-F238E27FC236}">
                      <a16:creationId xmlns:a16="http://schemas.microsoft.com/office/drawing/2014/main" id="{100E3C9E-D0F6-406A-8F25-CDC999ED828A}"/>
                    </a:ext>
                  </a:extLst>
                </p14:cNvPr>
                <p14:cNvContentPartPr/>
                <p14:nvPr/>
              </p14:nvContentPartPr>
              <p14:xfrm>
                <a:off x="9542640" y="1648147"/>
                <a:ext cx="68400" cy="100440"/>
              </p14:xfrm>
            </p:contentPart>
          </mc:Choice>
          <mc:Fallback>
            <p:pic>
              <p:nvPicPr>
                <p:cNvPr id="35" name="Freihand 34">
                  <a:extLst>
                    <a:ext uri="{FF2B5EF4-FFF2-40B4-BE49-F238E27FC236}">
                      <a16:creationId xmlns:a16="http://schemas.microsoft.com/office/drawing/2014/main" id="{100E3C9E-D0F6-406A-8F25-CDC999ED828A}"/>
                    </a:ext>
                  </a:extLst>
                </p:cNvPr>
                <p:cNvPicPr/>
                <p:nvPr/>
              </p:nvPicPr>
              <p:blipFill>
                <a:blip r:embed="rId32"/>
                <a:stretch>
                  <a:fillRect/>
                </a:stretch>
              </p:blipFill>
              <p:spPr>
                <a:xfrm>
                  <a:off x="9538320" y="1643827"/>
                  <a:ext cx="7704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9" name="Freihand 38">
                  <a:extLst>
                    <a:ext uri="{FF2B5EF4-FFF2-40B4-BE49-F238E27FC236}">
                      <a16:creationId xmlns:a16="http://schemas.microsoft.com/office/drawing/2014/main" id="{D209A25D-85D9-4180-9E11-72C66241908D}"/>
                    </a:ext>
                  </a:extLst>
                </p14:cNvPr>
                <p14:cNvContentPartPr/>
                <p14:nvPr/>
              </p14:nvContentPartPr>
              <p14:xfrm>
                <a:off x="9633000" y="1546267"/>
                <a:ext cx="153360" cy="201960"/>
              </p14:xfrm>
            </p:contentPart>
          </mc:Choice>
          <mc:Fallback>
            <p:pic>
              <p:nvPicPr>
                <p:cNvPr id="39" name="Freihand 38">
                  <a:extLst>
                    <a:ext uri="{FF2B5EF4-FFF2-40B4-BE49-F238E27FC236}">
                      <a16:creationId xmlns:a16="http://schemas.microsoft.com/office/drawing/2014/main" id="{D209A25D-85D9-4180-9E11-72C66241908D}"/>
                    </a:ext>
                  </a:extLst>
                </p:cNvPr>
                <p:cNvPicPr/>
                <p:nvPr/>
              </p:nvPicPr>
              <p:blipFill>
                <a:blip r:embed="rId34"/>
                <a:stretch>
                  <a:fillRect/>
                </a:stretch>
              </p:blipFill>
              <p:spPr>
                <a:xfrm>
                  <a:off x="9628680" y="1541947"/>
                  <a:ext cx="1620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0" name="Freihand 39">
                  <a:extLst>
                    <a:ext uri="{FF2B5EF4-FFF2-40B4-BE49-F238E27FC236}">
                      <a16:creationId xmlns:a16="http://schemas.microsoft.com/office/drawing/2014/main" id="{59E559A8-EE6A-44C8-B001-AB85EE9A7E1D}"/>
                    </a:ext>
                  </a:extLst>
                </p14:cNvPr>
                <p14:cNvContentPartPr/>
                <p14:nvPr/>
              </p14:nvContentPartPr>
              <p14:xfrm>
                <a:off x="9842880" y="1540867"/>
                <a:ext cx="38160" cy="181080"/>
              </p14:xfrm>
            </p:contentPart>
          </mc:Choice>
          <mc:Fallback>
            <p:pic>
              <p:nvPicPr>
                <p:cNvPr id="40" name="Freihand 39">
                  <a:extLst>
                    <a:ext uri="{FF2B5EF4-FFF2-40B4-BE49-F238E27FC236}">
                      <a16:creationId xmlns:a16="http://schemas.microsoft.com/office/drawing/2014/main" id="{59E559A8-EE6A-44C8-B001-AB85EE9A7E1D}"/>
                    </a:ext>
                  </a:extLst>
                </p:cNvPr>
                <p:cNvPicPr/>
                <p:nvPr/>
              </p:nvPicPr>
              <p:blipFill>
                <a:blip r:embed="rId36"/>
                <a:stretch>
                  <a:fillRect/>
                </a:stretch>
              </p:blipFill>
              <p:spPr>
                <a:xfrm>
                  <a:off x="9838560" y="1536547"/>
                  <a:ext cx="468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1" name="Freihand 40">
                  <a:extLst>
                    <a:ext uri="{FF2B5EF4-FFF2-40B4-BE49-F238E27FC236}">
                      <a16:creationId xmlns:a16="http://schemas.microsoft.com/office/drawing/2014/main" id="{493CC165-7446-43EE-B4E8-3BE37BC6DA70}"/>
                    </a:ext>
                  </a:extLst>
                </p14:cNvPr>
                <p14:cNvContentPartPr/>
                <p14:nvPr/>
              </p14:nvContentPartPr>
              <p14:xfrm>
                <a:off x="10012080" y="1518187"/>
                <a:ext cx="108000" cy="241920"/>
              </p14:xfrm>
            </p:contentPart>
          </mc:Choice>
          <mc:Fallback>
            <p:pic>
              <p:nvPicPr>
                <p:cNvPr id="41" name="Freihand 40">
                  <a:extLst>
                    <a:ext uri="{FF2B5EF4-FFF2-40B4-BE49-F238E27FC236}">
                      <a16:creationId xmlns:a16="http://schemas.microsoft.com/office/drawing/2014/main" id="{493CC165-7446-43EE-B4E8-3BE37BC6DA70}"/>
                    </a:ext>
                  </a:extLst>
                </p:cNvPr>
                <p:cNvPicPr/>
                <p:nvPr/>
              </p:nvPicPr>
              <p:blipFill>
                <a:blip r:embed="rId38"/>
                <a:stretch>
                  <a:fillRect/>
                </a:stretch>
              </p:blipFill>
              <p:spPr>
                <a:xfrm>
                  <a:off x="10007400" y="1513867"/>
                  <a:ext cx="11664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4" name="Freihand 43">
                  <a:extLst>
                    <a:ext uri="{FF2B5EF4-FFF2-40B4-BE49-F238E27FC236}">
                      <a16:creationId xmlns:a16="http://schemas.microsoft.com/office/drawing/2014/main" id="{018DAD5A-6488-4046-B920-2B478103C517}"/>
                    </a:ext>
                  </a:extLst>
                </p14:cNvPr>
                <p14:cNvContentPartPr/>
                <p14:nvPr/>
              </p14:nvContentPartPr>
              <p14:xfrm>
                <a:off x="10115040" y="1471027"/>
                <a:ext cx="358560" cy="212040"/>
              </p14:xfrm>
            </p:contentPart>
          </mc:Choice>
          <mc:Fallback>
            <p:pic>
              <p:nvPicPr>
                <p:cNvPr id="44" name="Freihand 43">
                  <a:extLst>
                    <a:ext uri="{FF2B5EF4-FFF2-40B4-BE49-F238E27FC236}">
                      <a16:creationId xmlns:a16="http://schemas.microsoft.com/office/drawing/2014/main" id="{018DAD5A-6488-4046-B920-2B478103C517}"/>
                    </a:ext>
                  </a:extLst>
                </p:cNvPr>
                <p:cNvPicPr/>
                <p:nvPr/>
              </p:nvPicPr>
              <p:blipFill>
                <a:blip r:embed="rId40"/>
                <a:stretch>
                  <a:fillRect/>
                </a:stretch>
              </p:blipFill>
              <p:spPr>
                <a:xfrm>
                  <a:off x="10110720" y="1466707"/>
                  <a:ext cx="36720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5" name="Freihand 44">
                  <a:extLst>
                    <a:ext uri="{FF2B5EF4-FFF2-40B4-BE49-F238E27FC236}">
                      <a16:creationId xmlns:a16="http://schemas.microsoft.com/office/drawing/2014/main" id="{37859F63-AF5A-409B-A807-FB001768B5F2}"/>
                    </a:ext>
                  </a:extLst>
                </p14:cNvPr>
                <p14:cNvContentPartPr/>
                <p14:nvPr/>
              </p14:nvContentPartPr>
              <p14:xfrm>
                <a:off x="10484040" y="1531507"/>
                <a:ext cx="86040" cy="119160"/>
              </p14:xfrm>
            </p:contentPart>
          </mc:Choice>
          <mc:Fallback>
            <p:pic>
              <p:nvPicPr>
                <p:cNvPr id="45" name="Freihand 44">
                  <a:extLst>
                    <a:ext uri="{FF2B5EF4-FFF2-40B4-BE49-F238E27FC236}">
                      <a16:creationId xmlns:a16="http://schemas.microsoft.com/office/drawing/2014/main" id="{37859F63-AF5A-409B-A807-FB001768B5F2}"/>
                    </a:ext>
                  </a:extLst>
                </p:cNvPr>
                <p:cNvPicPr/>
                <p:nvPr/>
              </p:nvPicPr>
              <p:blipFill>
                <a:blip r:embed="rId42"/>
                <a:stretch>
                  <a:fillRect/>
                </a:stretch>
              </p:blipFill>
              <p:spPr>
                <a:xfrm>
                  <a:off x="10479720" y="1527187"/>
                  <a:ext cx="946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7" name="Freihand 46">
                  <a:extLst>
                    <a:ext uri="{FF2B5EF4-FFF2-40B4-BE49-F238E27FC236}">
                      <a16:creationId xmlns:a16="http://schemas.microsoft.com/office/drawing/2014/main" id="{1D3112DA-2345-4C52-A131-CBC6FE45DE77}"/>
                    </a:ext>
                  </a:extLst>
                </p14:cNvPr>
                <p14:cNvContentPartPr/>
                <p14:nvPr/>
              </p14:nvContentPartPr>
              <p14:xfrm>
                <a:off x="10616520" y="1442947"/>
                <a:ext cx="169200" cy="180000"/>
              </p14:xfrm>
            </p:contentPart>
          </mc:Choice>
          <mc:Fallback>
            <p:pic>
              <p:nvPicPr>
                <p:cNvPr id="47" name="Freihand 46">
                  <a:extLst>
                    <a:ext uri="{FF2B5EF4-FFF2-40B4-BE49-F238E27FC236}">
                      <a16:creationId xmlns:a16="http://schemas.microsoft.com/office/drawing/2014/main" id="{1D3112DA-2345-4C52-A131-CBC6FE45DE77}"/>
                    </a:ext>
                  </a:extLst>
                </p:cNvPr>
                <p:cNvPicPr/>
                <p:nvPr/>
              </p:nvPicPr>
              <p:blipFill>
                <a:blip r:embed="rId44"/>
                <a:stretch>
                  <a:fillRect/>
                </a:stretch>
              </p:blipFill>
              <p:spPr>
                <a:xfrm>
                  <a:off x="10612200" y="1438627"/>
                  <a:ext cx="1778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8" name="Freihand 47">
                  <a:extLst>
                    <a:ext uri="{FF2B5EF4-FFF2-40B4-BE49-F238E27FC236}">
                      <a16:creationId xmlns:a16="http://schemas.microsoft.com/office/drawing/2014/main" id="{C7278794-1EE7-4AF5-BB52-CEB9FA7D8378}"/>
                    </a:ext>
                  </a:extLst>
                </p14:cNvPr>
                <p14:cNvContentPartPr/>
                <p14:nvPr/>
              </p14:nvContentPartPr>
              <p14:xfrm>
                <a:off x="10821720" y="1495867"/>
                <a:ext cx="79200" cy="98280"/>
              </p14:xfrm>
            </p:contentPart>
          </mc:Choice>
          <mc:Fallback>
            <p:pic>
              <p:nvPicPr>
                <p:cNvPr id="48" name="Freihand 47">
                  <a:extLst>
                    <a:ext uri="{FF2B5EF4-FFF2-40B4-BE49-F238E27FC236}">
                      <a16:creationId xmlns:a16="http://schemas.microsoft.com/office/drawing/2014/main" id="{C7278794-1EE7-4AF5-BB52-CEB9FA7D8378}"/>
                    </a:ext>
                  </a:extLst>
                </p:cNvPr>
                <p:cNvPicPr/>
                <p:nvPr/>
              </p:nvPicPr>
              <p:blipFill>
                <a:blip r:embed="rId46"/>
                <a:stretch>
                  <a:fillRect/>
                </a:stretch>
              </p:blipFill>
              <p:spPr>
                <a:xfrm>
                  <a:off x="10817400" y="1491547"/>
                  <a:ext cx="87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9" name="Freihand 48">
                  <a:extLst>
                    <a:ext uri="{FF2B5EF4-FFF2-40B4-BE49-F238E27FC236}">
                      <a16:creationId xmlns:a16="http://schemas.microsoft.com/office/drawing/2014/main" id="{5A027C25-FFBD-49F9-89F3-2D68AE807418}"/>
                    </a:ext>
                  </a:extLst>
                </p14:cNvPr>
                <p14:cNvContentPartPr/>
                <p14:nvPr/>
              </p14:nvContentPartPr>
              <p14:xfrm>
                <a:off x="10917840" y="1466707"/>
                <a:ext cx="404280" cy="92880"/>
              </p14:xfrm>
            </p:contentPart>
          </mc:Choice>
          <mc:Fallback>
            <p:pic>
              <p:nvPicPr>
                <p:cNvPr id="49" name="Freihand 48">
                  <a:extLst>
                    <a:ext uri="{FF2B5EF4-FFF2-40B4-BE49-F238E27FC236}">
                      <a16:creationId xmlns:a16="http://schemas.microsoft.com/office/drawing/2014/main" id="{5A027C25-FFBD-49F9-89F3-2D68AE807418}"/>
                    </a:ext>
                  </a:extLst>
                </p:cNvPr>
                <p:cNvPicPr/>
                <p:nvPr/>
              </p:nvPicPr>
              <p:blipFill>
                <a:blip r:embed="rId48"/>
                <a:stretch>
                  <a:fillRect/>
                </a:stretch>
              </p:blipFill>
              <p:spPr>
                <a:xfrm>
                  <a:off x="10913520" y="1462387"/>
                  <a:ext cx="4129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0" name="Freihand 49">
                  <a:extLst>
                    <a:ext uri="{FF2B5EF4-FFF2-40B4-BE49-F238E27FC236}">
                      <a16:creationId xmlns:a16="http://schemas.microsoft.com/office/drawing/2014/main" id="{65729469-683F-48D1-AF34-097EAC078C4F}"/>
                    </a:ext>
                  </a:extLst>
                </p14:cNvPr>
                <p14:cNvContentPartPr/>
                <p14:nvPr/>
              </p14:nvContentPartPr>
              <p14:xfrm>
                <a:off x="11207280" y="1322347"/>
                <a:ext cx="13320" cy="24480"/>
              </p14:xfrm>
            </p:contentPart>
          </mc:Choice>
          <mc:Fallback>
            <p:pic>
              <p:nvPicPr>
                <p:cNvPr id="50" name="Freihand 49">
                  <a:extLst>
                    <a:ext uri="{FF2B5EF4-FFF2-40B4-BE49-F238E27FC236}">
                      <a16:creationId xmlns:a16="http://schemas.microsoft.com/office/drawing/2014/main" id="{65729469-683F-48D1-AF34-097EAC078C4F}"/>
                    </a:ext>
                  </a:extLst>
                </p:cNvPr>
                <p:cNvPicPr/>
                <p:nvPr/>
              </p:nvPicPr>
              <p:blipFill>
                <a:blip r:embed="rId50"/>
                <a:stretch>
                  <a:fillRect/>
                </a:stretch>
              </p:blipFill>
              <p:spPr>
                <a:xfrm>
                  <a:off x="11202960" y="1318027"/>
                  <a:ext cx="2196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2" name="Freihand 51">
                  <a:extLst>
                    <a:ext uri="{FF2B5EF4-FFF2-40B4-BE49-F238E27FC236}">
                      <a16:creationId xmlns:a16="http://schemas.microsoft.com/office/drawing/2014/main" id="{1222135D-8186-4D72-AC7F-A09F83D16B9F}"/>
                    </a:ext>
                  </a:extLst>
                </p14:cNvPr>
                <p14:cNvContentPartPr/>
                <p14:nvPr/>
              </p14:nvContentPartPr>
              <p14:xfrm>
                <a:off x="11456400" y="1501267"/>
                <a:ext cx="28800" cy="25560"/>
              </p14:xfrm>
            </p:contentPart>
          </mc:Choice>
          <mc:Fallback>
            <p:pic>
              <p:nvPicPr>
                <p:cNvPr id="52" name="Freihand 51">
                  <a:extLst>
                    <a:ext uri="{FF2B5EF4-FFF2-40B4-BE49-F238E27FC236}">
                      <a16:creationId xmlns:a16="http://schemas.microsoft.com/office/drawing/2014/main" id="{1222135D-8186-4D72-AC7F-A09F83D16B9F}"/>
                    </a:ext>
                  </a:extLst>
                </p:cNvPr>
                <p:cNvPicPr/>
                <p:nvPr/>
              </p:nvPicPr>
              <p:blipFill>
                <a:blip r:embed="rId52"/>
                <a:stretch>
                  <a:fillRect/>
                </a:stretch>
              </p:blipFill>
              <p:spPr>
                <a:xfrm>
                  <a:off x="11452080" y="1496947"/>
                  <a:ext cx="37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3" name="Freihand 52">
                  <a:extLst>
                    <a:ext uri="{FF2B5EF4-FFF2-40B4-BE49-F238E27FC236}">
                      <a16:creationId xmlns:a16="http://schemas.microsoft.com/office/drawing/2014/main" id="{B30823AA-5B92-4F45-88CE-4A14101DE3D3}"/>
                    </a:ext>
                  </a:extLst>
                </p14:cNvPr>
                <p14:cNvContentPartPr/>
                <p14:nvPr/>
              </p14:nvContentPartPr>
              <p14:xfrm>
                <a:off x="11474760" y="1609267"/>
                <a:ext cx="20880" cy="23040"/>
              </p14:xfrm>
            </p:contentPart>
          </mc:Choice>
          <mc:Fallback>
            <p:pic>
              <p:nvPicPr>
                <p:cNvPr id="53" name="Freihand 52">
                  <a:extLst>
                    <a:ext uri="{FF2B5EF4-FFF2-40B4-BE49-F238E27FC236}">
                      <a16:creationId xmlns:a16="http://schemas.microsoft.com/office/drawing/2014/main" id="{B30823AA-5B92-4F45-88CE-4A14101DE3D3}"/>
                    </a:ext>
                  </a:extLst>
                </p:cNvPr>
                <p:cNvPicPr/>
                <p:nvPr/>
              </p:nvPicPr>
              <p:blipFill>
                <a:blip r:embed="rId54"/>
                <a:stretch>
                  <a:fillRect/>
                </a:stretch>
              </p:blipFill>
              <p:spPr>
                <a:xfrm>
                  <a:off x="11470440" y="1604947"/>
                  <a:ext cx="295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60" name="Freihand 59">
                  <a:extLst>
                    <a:ext uri="{FF2B5EF4-FFF2-40B4-BE49-F238E27FC236}">
                      <a16:creationId xmlns:a16="http://schemas.microsoft.com/office/drawing/2014/main" id="{29A946B8-0904-4BAA-9F9F-287B79D63805}"/>
                    </a:ext>
                  </a:extLst>
                </p14:cNvPr>
                <p14:cNvContentPartPr/>
                <p14:nvPr/>
              </p14:nvContentPartPr>
              <p14:xfrm>
                <a:off x="9816240" y="1971427"/>
                <a:ext cx="321480" cy="196560"/>
              </p14:xfrm>
            </p:contentPart>
          </mc:Choice>
          <mc:Fallback>
            <p:pic>
              <p:nvPicPr>
                <p:cNvPr id="60" name="Freihand 59">
                  <a:extLst>
                    <a:ext uri="{FF2B5EF4-FFF2-40B4-BE49-F238E27FC236}">
                      <a16:creationId xmlns:a16="http://schemas.microsoft.com/office/drawing/2014/main" id="{29A946B8-0904-4BAA-9F9F-287B79D63805}"/>
                    </a:ext>
                  </a:extLst>
                </p:cNvPr>
                <p:cNvPicPr/>
                <p:nvPr/>
              </p:nvPicPr>
              <p:blipFill>
                <a:blip r:embed="rId56"/>
                <a:stretch>
                  <a:fillRect/>
                </a:stretch>
              </p:blipFill>
              <p:spPr>
                <a:xfrm>
                  <a:off x="9811920" y="1967107"/>
                  <a:ext cx="33012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61" name="Freihand 60">
                  <a:extLst>
                    <a:ext uri="{FF2B5EF4-FFF2-40B4-BE49-F238E27FC236}">
                      <a16:creationId xmlns:a16="http://schemas.microsoft.com/office/drawing/2014/main" id="{632054BB-6518-41B4-A623-0276B21BF55C}"/>
                    </a:ext>
                  </a:extLst>
                </p14:cNvPr>
                <p14:cNvContentPartPr/>
                <p14:nvPr/>
              </p14:nvContentPartPr>
              <p14:xfrm>
                <a:off x="10176240" y="2023627"/>
                <a:ext cx="153000" cy="117360"/>
              </p14:xfrm>
            </p:contentPart>
          </mc:Choice>
          <mc:Fallback>
            <p:pic>
              <p:nvPicPr>
                <p:cNvPr id="61" name="Freihand 60">
                  <a:extLst>
                    <a:ext uri="{FF2B5EF4-FFF2-40B4-BE49-F238E27FC236}">
                      <a16:creationId xmlns:a16="http://schemas.microsoft.com/office/drawing/2014/main" id="{632054BB-6518-41B4-A623-0276B21BF55C}"/>
                    </a:ext>
                  </a:extLst>
                </p:cNvPr>
                <p:cNvPicPr/>
                <p:nvPr/>
              </p:nvPicPr>
              <p:blipFill>
                <a:blip r:embed="rId58"/>
                <a:stretch>
                  <a:fillRect/>
                </a:stretch>
              </p:blipFill>
              <p:spPr>
                <a:xfrm>
                  <a:off x="10171920" y="2019307"/>
                  <a:ext cx="16164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63" name="Freihand 62">
                  <a:extLst>
                    <a:ext uri="{FF2B5EF4-FFF2-40B4-BE49-F238E27FC236}">
                      <a16:creationId xmlns:a16="http://schemas.microsoft.com/office/drawing/2014/main" id="{68793684-5648-4239-85AF-1C89A1490A72}"/>
                    </a:ext>
                  </a:extLst>
                </p14:cNvPr>
                <p14:cNvContentPartPr/>
                <p14:nvPr/>
              </p14:nvContentPartPr>
              <p14:xfrm>
                <a:off x="10322400" y="1922467"/>
                <a:ext cx="178560" cy="232200"/>
              </p14:xfrm>
            </p:contentPart>
          </mc:Choice>
          <mc:Fallback>
            <p:pic>
              <p:nvPicPr>
                <p:cNvPr id="63" name="Freihand 62">
                  <a:extLst>
                    <a:ext uri="{FF2B5EF4-FFF2-40B4-BE49-F238E27FC236}">
                      <a16:creationId xmlns:a16="http://schemas.microsoft.com/office/drawing/2014/main" id="{68793684-5648-4239-85AF-1C89A1490A72}"/>
                    </a:ext>
                  </a:extLst>
                </p:cNvPr>
                <p:cNvPicPr/>
                <p:nvPr/>
              </p:nvPicPr>
              <p:blipFill>
                <a:blip r:embed="rId60"/>
                <a:stretch>
                  <a:fillRect/>
                </a:stretch>
              </p:blipFill>
              <p:spPr>
                <a:xfrm>
                  <a:off x="10318080" y="1918147"/>
                  <a:ext cx="187200" cy="2408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64" name="Freihand 63">
                  <a:extLst>
                    <a:ext uri="{FF2B5EF4-FFF2-40B4-BE49-F238E27FC236}">
                      <a16:creationId xmlns:a16="http://schemas.microsoft.com/office/drawing/2014/main" id="{AB506884-4210-4F51-9B51-CAEF758F24C3}"/>
                    </a:ext>
                  </a:extLst>
                </p14:cNvPr>
                <p14:cNvContentPartPr/>
                <p14:nvPr/>
              </p14:nvContentPartPr>
              <p14:xfrm>
                <a:off x="10497000" y="1904107"/>
                <a:ext cx="117360" cy="210600"/>
              </p14:xfrm>
            </p:contentPart>
          </mc:Choice>
          <mc:Fallback>
            <p:pic>
              <p:nvPicPr>
                <p:cNvPr id="64" name="Freihand 63">
                  <a:extLst>
                    <a:ext uri="{FF2B5EF4-FFF2-40B4-BE49-F238E27FC236}">
                      <a16:creationId xmlns:a16="http://schemas.microsoft.com/office/drawing/2014/main" id="{AB506884-4210-4F51-9B51-CAEF758F24C3}"/>
                    </a:ext>
                  </a:extLst>
                </p:cNvPr>
                <p:cNvPicPr/>
                <p:nvPr/>
              </p:nvPicPr>
              <p:blipFill>
                <a:blip r:embed="rId62"/>
                <a:stretch>
                  <a:fillRect/>
                </a:stretch>
              </p:blipFill>
              <p:spPr>
                <a:xfrm>
                  <a:off x="10492680" y="1899787"/>
                  <a:ext cx="12600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65" name="Freihand 64">
                  <a:extLst>
                    <a:ext uri="{FF2B5EF4-FFF2-40B4-BE49-F238E27FC236}">
                      <a16:creationId xmlns:a16="http://schemas.microsoft.com/office/drawing/2014/main" id="{6F1D4B51-E8C4-4510-BA53-288663A0129E}"/>
                    </a:ext>
                  </a:extLst>
                </p14:cNvPr>
                <p14:cNvContentPartPr/>
                <p14:nvPr/>
              </p14:nvContentPartPr>
              <p14:xfrm>
                <a:off x="10653240" y="1980067"/>
                <a:ext cx="458280" cy="133560"/>
              </p14:xfrm>
            </p:contentPart>
          </mc:Choice>
          <mc:Fallback>
            <p:pic>
              <p:nvPicPr>
                <p:cNvPr id="65" name="Freihand 64">
                  <a:extLst>
                    <a:ext uri="{FF2B5EF4-FFF2-40B4-BE49-F238E27FC236}">
                      <a16:creationId xmlns:a16="http://schemas.microsoft.com/office/drawing/2014/main" id="{6F1D4B51-E8C4-4510-BA53-288663A0129E}"/>
                    </a:ext>
                  </a:extLst>
                </p:cNvPr>
                <p:cNvPicPr/>
                <p:nvPr/>
              </p:nvPicPr>
              <p:blipFill>
                <a:blip r:embed="rId64"/>
                <a:stretch>
                  <a:fillRect/>
                </a:stretch>
              </p:blipFill>
              <p:spPr>
                <a:xfrm>
                  <a:off x="10648920" y="1975747"/>
                  <a:ext cx="4669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6" name="Freihand 65">
                  <a:extLst>
                    <a:ext uri="{FF2B5EF4-FFF2-40B4-BE49-F238E27FC236}">
                      <a16:creationId xmlns:a16="http://schemas.microsoft.com/office/drawing/2014/main" id="{70566E0B-A6EC-4DD7-AFEF-C4AEA13E788C}"/>
                    </a:ext>
                  </a:extLst>
                </p14:cNvPr>
                <p14:cNvContentPartPr/>
                <p14:nvPr/>
              </p14:nvContentPartPr>
              <p14:xfrm>
                <a:off x="11130600" y="1921027"/>
                <a:ext cx="96840" cy="137160"/>
              </p14:xfrm>
            </p:contentPart>
          </mc:Choice>
          <mc:Fallback>
            <p:pic>
              <p:nvPicPr>
                <p:cNvPr id="66" name="Freihand 65">
                  <a:extLst>
                    <a:ext uri="{FF2B5EF4-FFF2-40B4-BE49-F238E27FC236}">
                      <a16:creationId xmlns:a16="http://schemas.microsoft.com/office/drawing/2014/main" id="{70566E0B-A6EC-4DD7-AFEF-C4AEA13E788C}"/>
                    </a:ext>
                  </a:extLst>
                </p:cNvPr>
                <p:cNvPicPr/>
                <p:nvPr/>
              </p:nvPicPr>
              <p:blipFill>
                <a:blip r:embed="rId66"/>
                <a:stretch>
                  <a:fillRect/>
                </a:stretch>
              </p:blipFill>
              <p:spPr>
                <a:xfrm>
                  <a:off x="11126280" y="1916707"/>
                  <a:ext cx="10548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67" name="Freihand 66">
                  <a:extLst>
                    <a:ext uri="{FF2B5EF4-FFF2-40B4-BE49-F238E27FC236}">
                      <a16:creationId xmlns:a16="http://schemas.microsoft.com/office/drawing/2014/main" id="{03F1167A-5531-4C2B-94EC-60688B4D0004}"/>
                    </a:ext>
                  </a:extLst>
                </p14:cNvPr>
                <p14:cNvContentPartPr/>
                <p14:nvPr/>
              </p14:nvContentPartPr>
              <p14:xfrm>
                <a:off x="11280720" y="1977907"/>
                <a:ext cx="87480" cy="81360"/>
              </p14:xfrm>
            </p:contentPart>
          </mc:Choice>
          <mc:Fallback>
            <p:pic>
              <p:nvPicPr>
                <p:cNvPr id="67" name="Freihand 66">
                  <a:extLst>
                    <a:ext uri="{FF2B5EF4-FFF2-40B4-BE49-F238E27FC236}">
                      <a16:creationId xmlns:a16="http://schemas.microsoft.com/office/drawing/2014/main" id="{03F1167A-5531-4C2B-94EC-60688B4D0004}"/>
                    </a:ext>
                  </a:extLst>
                </p:cNvPr>
                <p:cNvPicPr/>
                <p:nvPr/>
              </p:nvPicPr>
              <p:blipFill>
                <a:blip r:embed="rId68"/>
                <a:stretch>
                  <a:fillRect/>
                </a:stretch>
              </p:blipFill>
              <p:spPr>
                <a:xfrm>
                  <a:off x="11276400" y="1973587"/>
                  <a:ext cx="961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68" name="Freihand 67">
                  <a:extLst>
                    <a:ext uri="{FF2B5EF4-FFF2-40B4-BE49-F238E27FC236}">
                      <a16:creationId xmlns:a16="http://schemas.microsoft.com/office/drawing/2014/main" id="{82D022A3-8C69-450F-8AFD-C469CFB89AAE}"/>
                    </a:ext>
                  </a:extLst>
                </p14:cNvPr>
                <p14:cNvContentPartPr/>
                <p14:nvPr/>
              </p14:nvContentPartPr>
              <p14:xfrm>
                <a:off x="11377560" y="1891507"/>
                <a:ext cx="329400" cy="352800"/>
              </p14:xfrm>
            </p:contentPart>
          </mc:Choice>
          <mc:Fallback>
            <p:pic>
              <p:nvPicPr>
                <p:cNvPr id="68" name="Freihand 67">
                  <a:extLst>
                    <a:ext uri="{FF2B5EF4-FFF2-40B4-BE49-F238E27FC236}">
                      <a16:creationId xmlns:a16="http://schemas.microsoft.com/office/drawing/2014/main" id="{82D022A3-8C69-450F-8AFD-C469CFB89AAE}"/>
                    </a:ext>
                  </a:extLst>
                </p:cNvPr>
                <p:cNvPicPr/>
                <p:nvPr/>
              </p:nvPicPr>
              <p:blipFill>
                <a:blip r:embed="rId70"/>
                <a:stretch>
                  <a:fillRect/>
                </a:stretch>
              </p:blipFill>
              <p:spPr>
                <a:xfrm>
                  <a:off x="11373240" y="1887187"/>
                  <a:ext cx="338040" cy="3614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69" name="Freihand 68">
                  <a:extLst>
                    <a:ext uri="{FF2B5EF4-FFF2-40B4-BE49-F238E27FC236}">
                      <a16:creationId xmlns:a16="http://schemas.microsoft.com/office/drawing/2014/main" id="{54EEEAA2-62A3-4612-90EA-3003F9DBC32D}"/>
                    </a:ext>
                  </a:extLst>
                </p14:cNvPr>
                <p14:cNvContentPartPr/>
                <p14:nvPr/>
              </p14:nvContentPartPr>
              <p14:xfrm>
                <a:off x="11675280" y="1895467"/>
                <a:ext cx="360" cy="360"/>
              </p14:xfrm>
            </p:contentPart>
          </mc:Choice>
          <mc:Fallback>
            <p:pic>
              <p:nvPicPr>
                <p:cNvPr id="69" name="Freihand 68">
                  <a:extLst>
                    <a:ext uri="{FF2B5EF4-FFF2-40B4-BE49-F238E27FC236}">
                      <a16:creationId xmlns:a16="http://schemas.microsoft.com/office/drawing/2014/main" id="{54EEEAA2-62A3-4612-90EA-3003F9DBC32D}"/>
                    </a:ext>
                  </a:extLst>
                </p:cNvPr>
                <p:cNvPicPr/>
                <p:nvPr/>
              </p:nvPicPr>
              <p:blipFill>
                <a:blip r:embed="rId72"/>
                <a:stretch>
                  <a:fillRect/>
                </a:stretch>
              </p:blipFill>
              <p:spPr>
                <a:xfrm>
                  <a:off x="11670960" y="1891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70" name="Freihand 69">
                  <a:extLst>
                    <a:ext uri="{FF2B5EF4-FFF2-40B4-BE49-F238E27FC236}">
                      <a16:creationId xmlns:a16="http://schemas.microsoft.com/office/drawing/2014/main" id="{2749CB80-87DD-4CEE-9DBE-A90934F7144D}"/>
                    </a:ext>
                  </a:extLst>
                </p14:cNvPr>
                <p14:cNvContentPartPr/>
                <p14:nvPr/>
              </p14:nvContentPartPr>
              <p14:xfrm>
                <a:off x="11703360" y="1881787"/>
                <a:ext cx="28800" cy="20160"/>
              </p14:xfrm>
            </p:contentPart>
          </mc:Choice>
          <mc:Fallback>
            <p:pic>
              <p:nvPicPr>
                <p:cNvPr id="70" name="Freihand 69">
                  <a:extLst>
                    <a:ext uri="{FF2B5EF4-FFF2-40B4-BE49-F238E27FC236}">
                      <a16:creationId xmlns:a16="http://schemas.microsoft.com/office/drawing/2014/main" id="{2749CB80-87DD-4CEE-9DBE-A90934F7144D}"/>
                    </a:ext>
                  </a:extLst>
                </p:cNvPr>
                <p:cNvPicPr/>
                <p:nvPr/>
              </p:nvPicPr>
              <p:blipFill>
                <a:blip r:embed="rId74"/>
                <a:stretch>
                  <a:fillRect/>
                </a:stretch>
              </p:blipFill>
              <p:spPr>
                <a:xfrm>
                  <a:off x="11699040" y="1877467"/>
                  <a:ext cx="374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71" name="Freihand 70">
                  <a:extLst>
                    <a:ext uri="{FF2B5EF4-FFF2-40B4-BE49-F238E27FC236}">
                      <a16:creationId xmlns:a16="http://schemas.microsoft.com/office/drawing/2014/main" id="{F1E3F62E-39C7-4C3F-B661-9CFF98AEA35B}"/>
                    </a:ext>
                  </a:extLst>
                </p14:cNvPr>
                <p14:cNvContentPartPr/>
                <p14:nvPr/>
              </p14:nvContentPartPr>
              <p14:xfrm>
                <a:off x="11728920" y="1848307"/>
                <a:ext cx="180720" cy="182520"/>
              </p14:xfrm>
            </p:contentPart>
          </mc:Choice>
          <mc:Fallback>
            <p:pic>
              <p:nvPicPr>
                <p:cNvPr id="71" name="Freihand 70">
                  <a:extLst>
                    <a:ext uri="{FF2B5EF4-FFF2-40B4-BE49-F238E27FC236}">
                      <a16:creationId xmlns:a16="http://schemas.microsoft.com/office/drawing/2014/main" id="{F1E3F62E-39C7-4C3F-B661-9CFF98AEA35B}"/>
                    </a:ext>
                  </a:extLst>
                </p:cNvPr>
                <p:cNvPicPr/>
                <p:nvPr/>
              </p:nvPicPr>
              <p:blipFill>
                <a:blip r:embed="rId76"/>
                <a:stretch>
                  <a:fillRect/>
                </a:stretch>
              </p:blipFill>
              <p:spPr>
                <a:xfrm>
                  <a:off x="11724600" y="1843987"/>
                  <a:ext cx="1893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72" name="Freihand 71">
                  <a:extLst>
                    <a:ext uri="{FF2B5EF4-FFF2-40B4-BE49-F238E27FC236}">
                      <a16:creationId xmlns:a16="http://schemas.microsoft.com/office/drawing/2014/main" id="{78BBC5B0-7EC5-45EF-9561-79374E433BD4}"/>
                    </a:ext>
                  </a:extLst>
                </p14:cNvPr>
                <p14:cNvContentPartPr/>
                <p14:nvPr/>
              </p14:nvContentPartPr>
              <p14:xfrm>
                <a:off x="11956080" y="1959907"/>
                <a:ext cx="122400" cy="13680"/>
              </p14:xfrm>
            </p:contentPart>
          </mc:Choice>
          <mc:Fallback>
            <p:pic>
              <p:nvPicPr>
                <p:cNvPr id="72" name="Freihand 71">
                  <a:extLst>
                    <a:ext uri="{FF2B5EF4-FFF2-40B4-BE49-F238E27FC236}">
                      <a16:creationId xmlns:a16="http://schemas.microsoft.com/office/drawing/2014/main" id="{78BBC5B0-7EC5-45EF-9561-79374E433BD4}"/>
                    </a:ext>
                  </a:extLst>
                </p:cNvPr>
                <p:cNvPicPr/>
                <p:nvPr/>
              </p:nvPicPr>
              <p:blipFill>
                <a:blip r:embed="rId78"/>
                <a:stretch>
                  <a:fillRect/>
                </a:stretch>
              </p:blipFill>
              <p:spPr>
                <a:xfrm>
                  <a:off x="11951760" y="1955587"/>
                  <a:ext cx="1310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4" name="Freihand 53">
                  <a:extLst>
                    <a:ext uri="{FF2B5EF4-FFF2-40B4-BE49-F238E27FC236}">
                      <a16:creationId xmlns:a16="http://schemas.microsoft.com/office/drawing/2014/main" id="{060A6E45-C18F-459C-9E9C-D616298E9925}"/>
                    </a:ext>
                  </a:extLst>
                </p14:cNvPr>
                <p14:cNvContentPartPr/>
                <p14:nvPr/>
              </p14:nvContentPartPr>
              <p14:xfrm>
                <a:off x="8866560" y="2016067"/>
                <a:ext cx="162000" cy="366840"/>
              </p14:xfrm>
            </p:contentPart>
          </mc:Choice>
          <mc:Fallback>
            <p:pic>
              <p:nvPicPr>
                <p:cNvPr id="54" name="Freihand 53">
                  <a:extLst>
                    <a:ext uri="{FF2B5EF4-FFF2-40B4-BE49-F238E27FC236}">
                      <a16:creationId xmlns:a16="http://schemas.microsoft.com/office/drawing/2014/main" id="{060A6E45-C18F-459C-9E9C-D616298E9925}"/>
                    </a:ext>
                  </a:extLst>
                </p:cNvPr>
                <p:cNvPicPr/>
                <p:nvPr/>
              </p:nvPicPr>
              <p:blipFill>
                <a:blip r:embed="rId80"/>
                <a:stretch>
                  <a:fillRect/>
                </a:stretch>
              </p:blipFill>
              <p:spPr>
                <a:xfrm>
                  <a:off x="8862240" y="2011747"/>
                  <a:ext cx="170640" cy="3754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5" name="Freihand 54">
                  <a:extLst>
                    <a:ext uri="{FF2B5EF4-FFF2-40B4-BE49-F238E27FC236}">
                      <a16:creationId xmlns:a16="http://schemas.microsoft.com/office/drawing/2014/main" id="{BDD5F43A-9C8C-41F2-8C0E-A5A2C6829BE9}"/>
                    </a:ext>
                  </a:extLst>
                </p14:cNvPr>
                <p14:cNvContentPartPr/>
                <p14:nvPr/>
              </p14:nvContentPartPr>
              <p14:xfrm>
                <a:off x="9088320" y="2100667"/>
                <a:ext cx="129240" cy="127800"/>
              </p14:xfrm>
            </p:contentPart>
          </mc:Choice>
          <mc:Fallback>
            <p:pic>
              <p:nvPicPr>
                <p:cNvPr id="55" name="Freihand 54">
                  <a:extLst>
                    <a:ext uri="{FF2B5EF4-FFF2-40B4-BE49-F238E27FC236}">
                      <a16:creationId xmlns:a16="http://schemas.microsoft.com/office/drawing/2014/main" id="{BDD5F43A-9C8C-41F2-8C0E-A5A2C6829BE9}"/>
                    </a:ext>
                  </a:extLst>
                </p:cNvPr>
                <p:cNvPicPr/>
                <p:nvPr/>
              </p:nvPicPr>
              <p:blipFill>
                <a:blip r:embed="rId82"/>
                <a:stretch>
                  <a:fillRect/>
                </a:stretch>
              </p:blipFill>
              <p:spPr>
                <a:xfrm>
                  <a:off x="9084000" y="2096347"/>
                  <a:ext cx="1378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8" name="Freihand 57">
                  <a:extLst>
                    <a:ext uri="{FF2B5EF4-FFF2-40B4-BE49-F238E27FC236}">
                      <a16:creationId xmlns:a16="http://schemas.microsoft.com/office/drawing/2014/main" id="{C26EDE1C-4D3D-4E68-A4C9-0AFE9C7345E6}"/>
                    </a:ext>
                  </a:extLst>
                </p14:cNvPr>
                <p14:cNvContentPartPr/>
                <p14:nvPr/>
              </p14:nvContentPartPr>
              <p14:xfrm>
                <a:off x="9215400" y="1987627"/>
                <a:ext cx="261720" cy="212040"/>
              </p14:xfrm>
            </p:contentPart>
          </mc:Choice>
          <mc:Fallback>
            <p:pic>
              <p:nvPicPr>
                <p:cNvPr id="58" name="Freihand 57">
                  <a:extLst>
                    <a:ext uri="{FF2B5EF4-FFF2-40B4-BE49-F238E27FC236}">
                      <a16:creationId xmlns:a16="http://schemas.microsoft.com/office/drawing/2014/main" id="{C26EDE1C-4D3D-4E68-A4C9-0AFE9C7345E6}"/>
                    </a:ext>
                  </a:extLst>
                </p:cNvPr>
                <p:cNvPicPr/>
                <p:nvPr/>
              </p:nvPicPr>
              <p:blipFill>
                <a:blip r:embed="rId84"/>
                <a:stretch>
                  <a:fillRect/>
                </a:stretch>
              </p:blipFill>
              <p:spPr>
                <a:xfrm>
                  <a:off x="9211080" y="1983307"/>
                  <a:ext cx="27036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9" name="Freihand 58">
                  <a:extLst>
                    <a:ext uri="{FF2B5EF4-FFF2-40B4-BE49-F238E27FC236}">
                      <a16:creationId xmlns:a16="http://schemas.microsoft.com/office/drawing/2014/main" id="{A00C402B-BE39-4545-9850-0B6BD15A5AE5}"/>
                    </a:ext>
                  </a:extLst>
                </p14:cNvPr>
                <p14:cNvContentPartPr/>
                <p14:nvPr/>
              </p14:nvContentPartPr>
              <p14:xfrm>
                <a:off x="9473160" y="2070787"/>
                <a:ext cx="81360" cy="124560"/>
              </p14:xfrm>
            </p:contentPart>
          </mc:Choice>
          <mc:Fallback>
            <p:pic>
              <p:nvPicPr>
                <p:cNvPr id="59" name="Freihand 58">
                  <a:extLst>
                    <a:ext uri="{FF2B5EF4-FFF2-40B4-BE49-F238E27FC236}">
                      <a16:creationId xmlns:a16="http://schemas.microsoft.com/office/drawing/2014/main" id="{A00C402B-BE39-4545-9850-0B6BD15A5AE5}"/>
                    </a:ext>
                  </a:extLst>
                </p:cNvPr>
                <p:cNvPicPr/>
                <p:nvPr/>
              </p:nvPicPr>
              <p:blipFill>
                <a:blip r:embed="rId86"/>
                <a:stretch>
                  <a:fillRect/>
                </a:stretch>
              </p:blipFill>
              <p:spPr>
                <a:xfrm>
                  <a:off x="9468840" y="2066467"/>
                  <a:ext cx="900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3" name="Freihand 72">
                  <a:extLst>
                    <a:ext uri="{FF2B5EF4-FFF2-40B4-BE49-F238E27FC236}">
                      <a16:creationId xmlns:a16="http://schemas.microsoft.com/office/drawing/2014/main" id="{90304CC0-DF9B-4F74-9E50-7D3F068D7B72}"/>
                    </a:ext>
                  </a:extLst>
                </p14:cNvPr>
                <p14:cNvContentPartPr/>
                <p14:nvPr/>
              </p14:nvContentPartPr>
              <p14:xfrm>
                <a:off x="8981040" y="2508547"/>
                <a:ext cx="180720" cy="282240"/>
              </p14:xfrm>
            </p:contentPart>
          </mc:Choice>
          <mc:Fallback>
            <p:pic>
              <p:nvPicPr>
                <p:cNvPr id="73" name="Freihand 72">
                  <a:extLst>
                    <a:ext uri="{FF2B5EF4-FFF2-40B4-BE49-F238E27FC236}">
                      <a16:creationId xmlns:a16="http://schemas.microsoft.com/office/drawing/2014/main" id="{90304CC0-DF9B-4F74-9E50-7D3F068D7B72}"/>
                    </a:ext>
                  </a:extLst>
                </p:cNvPr>
                <p:cNvPicPr/>
                <p:nvPr/>
              </p:nvPicPr>
              <p:blipFill>
                <a:blip r:embed="rId88"/>
                <a:stretch>
                  <a:fillRect/>
                </a:stretch>
              </p:blipFill>
              <p:spPr>
                <a:xfrm>
                  <a:off x="8976720" y="2504227"/>
                  <a:ext cx="18936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74" name="Freihand 73">
                  <a:extLst>
                    <a:ext uri="{FF2B5EF4-FFF2-40B4-BE49-F238E27FC236}">
                      <a16:creationId xmlns:a16="http://schemas.microsoft.com/office/drawing/2014/main" id="{221FAD64-BDC5-4185-B7F0-88E47F11CDC4}"/>
                    </a:ext>
                  </a:extLst>
                </p14:cNvPr>
                <p14:cNvContentPartPr/>
                <p14:nvPr/>
              </p14:nvContentPartPr>
              <p14:xfrm>
                <a:off x="9235560" y="2503507"/>
                <a:ext cx="268920" cy="124200"/>
              </p14:xfrm>
            </p:contentPart>
          </mc:Choice>
          <mc:Fallback>
            <p:pic>
              <p:nvPicPr>
                <p:cNvPr id="74" name="Freihand 73">
                  <a:extLst>
                    <a:ext uri="{FF2B5EF4-FFF2-40B4-BE49-F238E27FC236}">
                      <a16:creationId xmlns:a16="http://schemas.microsoft.com/office/drawing/2014/main" id="{221FAD64-BDC5-4185-B7F0-88E47F11CDC4}"/>
                    </a:ext>
                  </a:extLst>
                </p:cNvPr>
                <p:cNvPicPr/>
                <p:nvPr/>
              </p:nvPicPr>
              <p:blipFill>
                <a:blip r:embed="rId90"/>
                <a:stretch>
                  <a:fillRect/>
                </a:stretch>
              </p:blipFill>
              <p:spPr>
                <a:xfrm>
                  <a:off x="9231240" y="2499187"/>
                  <a:ext cx="27756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75" name="Freihand 74">
                  <a:extLst>
                    <a:ext uri="{FF2B5EF4-FFF2-40B4-BE49-F238E27FC236}">
                      <a16:creationId xmlns:a16="http://schemas.microsoft.com/office/drawing/2014/main" id="{1F3EAB72-9520-45B4-A09D-3718F250E2C8}"/>
                    </a:ext>
                  </a:extLst>
                </p14:cNvPr>
                <p14:cNvContentPartPr/>
                <p14:nvPr/>
              </p14:nvContentPartPr>
              <p14:xfrm>
                <a:off x="9467040" y="2427187"/>
                <a:ext cx="360" cy="360"/>
              </p14:xfrm>
            </p:contentPart>
          </mc:Choice>
          <mc:Fallback>
            <p:pic>
              <p:nvPicPr>
                <p:cNvPr id="75" name="Freihand 74">
                  <a:extLst>
                    <a:ext uri="{FF2B5EF4-FFF2-40B4-BE49-F238E27FC236}">
                      <a16:creationId xmlns:a16="http://schemas.microsoft.com/office/drawing/2014/main" id="{1F3EAB72-9520-45B4-A09D-3718F250E2C8}"/>
                    </a:ext>
                  </a:extLst>
                </p:cNvPr>
                <p:cNvPicPr/>
                <p:nvPr/>
              </p:nvPicPr>
              <p:blipFill>
                <a:blip r:embed="rId72"/>
                <a:stretch>
                  <a:fillRect/>
                </a:stretch>
              </p:blipFill>
              <p:spPr>
                <a:xfrm>
                  <a:off x="9462720" y="2422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79" name="Freihand 78">
                  <a:extLst>
                    <a:ext uri="{FF2B5EF4-FFF2-40B4-BE49-F238E27FC236}">
                      <a16:creationId xmlns:a16="http://schemas.microsoft.com/office/drawing/2014/main" id="{EA900B0B-CA74-465C-B7EA-B1481D24DC6A}"/>
                    </a:ext>
                  </a:extLst>
                </p14:cNvPr>
                <p14:cNvContentPartPr/>
                <p14:nvPr/>
              </p14:nvContentPartPr>
              <p14:xfrm>
                <a:off x="9515280" y="2369947"/>
                <a:ext cx="353880" cy="191880"/>
              </p14:xfrm>
            </p:contentPart>
          </mc:Choice>
          <mc:Fallback>
            <p:pic>
              <p:nvPicPr>
                <p:cNvPr id="79" name="Freihand 78">
                  <a:extLst>
                    <a:ext uri="{FF2B5EF4-FFF2-40B4-BE49-F238E27FC236}">
                      <a16:creationId xmlns:a16="http://schemas.microsoft.com/office/drawing/2014/main" id="{EA900B0B-CA74-465C-B7EA-B1481D24DC6A}"/>
                    </a:ext>
                  </a:extLst>
                </p:cNvPr>
                <p:cNvPicPr/>
                <p:nvPr/>
              </p:nvPicPr>
              <p:blipFill>
                <a:blip r:embed="rId93"/>
                <a:stretch>
                  <a:fillRect/>
                </a:stretch>
              </p:blipFill>
              <p:spPr>
                <a:xfrm>
                  <a:off x="9510960" y="2365627"/>
                  <a:ext cx="3625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80" name="Freihand 79">
                  <a:extLst>
                    <a:ext uri="{FF2B5EF4-FFF2-40B4-BE49-F238E27FC236}">
                      <a16:creationId xmlns:a16="http://schemas.microsoft.com/office/drawing/2014/main" id="{D93D52A4-DE17-4815-9BAA-10117D657334}"/>
                    </a:ext>
                  </a:extLst>
                </p14:cNvPr>
                <p14:cNvContentPartPr/>
                <p14:nvPr/>
              </p14:nvContentPartPr>
              <p14:xfrm>
                <a:off x="10031520" y="2469307"/>
                <a:ext cx="16560" cy="70200"/>
              </p14:xfrm>
            </p:contentPart>
          </mc:Choice>
          <mc:Fallback>
            <p:pic>
              <p:nvPicPr>
                <p:cNvPr id="80" name="Freihand 79">
                  <a:extLst>
                    <a:ext uri="{FF2B5EF4-FFF2-40B4-BE49-F238E27FC236}">
                      <a16:creationId xmlns:a16="http://schemas.microsoft.com/office/drawing/2014/main" id="{D93D52A4-DE17-4815-9BAA-10117D657334}"/>
                    </a:ext>
                  </a:extLst>
                </p:cNvPr>
                <p:cNvPicPr/>
                <p:nvPr/>
              </p:nvPicPr>
              <p:blipFill>
                <a:blip r:embed="rId95"/>
                <a:stretch>
                  <a:fillRect/>
                </a:stretch>
              </p:blipFill>
              <p:spPr>
                <a:xfrm>
                  <a:off x="10027200" y="2464987"/>
                  <a:ext cx="2520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81" name="Freihand 80">
                  <a:extLst>
                    <a:ext uri="{FF2B5EF4-FFF2-40B4-BE49-F238E27FC236}">
                      <a16:creationId xmlns:a16="http://schemas.microsoft.com/office/drawing/2014/main" id="{BF3B1225-126F-4ED6-82E5-F7F2AAF7A96F}"/>
                    </a:ext>
                  </a:extLst>
                </p14:cNvPr>
                <p14:cNvContentPartPr/>
                <p14:nvPr/>
              </p14:nvContentPartPr>
              <p14:xfrm>
                <a:off x="10053120" y="2383267"/>
                <a:ext cx="29520" cy="34560"/>
              </p14:xfrm>
            </p:contentPart>
          </mc:Choice>
          <mc:Fallback>
            <p:pic>
              <p:nvPicPr>
                <p:cNvPr id="81" name="Freihand 80">
                  <a:extLst>
                    <a:ext uri="{FF2B5EF4-FFF2-40B4-BE49-F238E27FC236}">
                      <a16:creationId xmlns:a16="http://schemas.microsoft.com/office/drawing/2014/main" id="{BF3B1225-126F-4ED6-82E5-F7F2AAF7A96F}"/>
                    </a:ext>
                  </a:extLst>
                </p:cNvPr>
                <p:cNvPicPr/>
                <p:nvPr/>
              </p:nvPicPr>
              <p:blipFill>
                <a:blip r:embed="rId97"/>
                <a:stretch>
                  <a:fillRect/>
                </a:stretch>
              </p:blipFill>
              <p:spPr>
                <a:xfrm>
                  <a:off x="10048800" y="2378947"/>
                  <a:ext cx="3816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82" name="Freihand 81">
                  <a:extLst>
                    <a:ext uri="{FF2B5EF4-FFF2-40B4-BE49-F238E27FC236}">
                      <a16:creationId xmlns:a16="http://schemas.microsoft.com/office/drawing/2014/main" id="{7A655688-2D4F-42FB-928D-E59FAE610929}"/>
                    </a:ext>
                  </a:extLst>
                </p14:cNvPr>
                <p14:cNvContentPartPr/>
                <p14:nvPr/>
              </p14:nvContentPartPr>
              <p14:xfrm>
                <a:off x="10086600" y="2433307"/>
                <a:ext cx="112320" cy="106200"/>
              </p14:xfrm>
            </p:contentPart>
          </mc:Choice>
          <mc:Fallback>
            <p:pic>
              <p:nvPicPr>
                <p:cNvPr id="82" name="Freihand 81">
                  <a:extLst>
                    <a:ext uri="{FF2B5EF4-FFF2-40B4-BE49-F238E27FC236}">
                      <a16:creationId xmlns:a16="http://schemas.microsoft.com/office/drawing/2014/main" id="{7A655688-2D4F-42FB-928D-E59FAE610929}"/>
                    </a:ext>
                  </a:extLst>
                </p:cNvPr>
                <p:cNvPicPr/>
                <p:nvPr/>
              </p:nvPicPr>
              <p:blipFill>
                <a:blip r:embed="rId99"/>
                <a:stretch>
                  <a:fillRect/>
                </a:stretch>
              </p:blipFill>
              <p:spPr>
                <a:xfrm>
                  <a:off x="10082280" y="2428987"/>
                  <a:ext cx="12096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83" name="Freihand 82">
                  <a:extLst>
                    <a:ext uri="{FF2B5EF4-FFF2-40B4-BE49-F238E27FC236}">
                      <a16:creationId xmlns:a16="http://schemas.microsoft.com/office/drawing/2014/main" id="{FFC8F9DD-36C9-4C0A-AE1D-78642B7819BF}"/>
                    </a:ext>
                  </a:extLst>
                </p14:cNvPr>
                <p14:cNvContentPartPr/>
                <p14:nvPr/>
              </p14:nvContentPartPr>
              <p14:xfrm>
                <a:off x="10193160" y="2360947"/>
                <a:ext cx="102600" cy="187920"/>
              </p14:xfrm>
            </p:contentPart>
          </mc:Choice>
          <mc:Fallback>
            <p:pic>
              <p:nvPicPr>
                <p:cNvPr id="83" name="Freihand 82">
                  <a:extLst>
                    <a:ext uri="{FF2B5EF4-FFF2-40B4-BE49-F238E27FC236}">
                      <a16:creationId xmlns:a16="http://schemas.microsoft.com/office/drawing/2014/main" id="{FFC8F9DD-36C9-4C0A-AE1D-78642B7819BF}"/>
                    </a:ext>
                  </a:extLst>
                </p:cNvPr>
                <p:cNvPicPr/>
                <p:nvPr/>
              </p:nvPicPr>
              <p:blipFill>
                <a:blip r:embed="rId101"/>
                <a:stretch>
                  <a:fillRect/>
                </a:stretch>
              </p:blipFill>
              <p:spPr>
                <a:xfrm>
                  <a:off x="10188840" y="2356627"/>
                  <a:ext cx="1112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85" name="Freihand 84">
                  <a:extLst>
                    <a:ext uri="{FF2B5EF4-FFF2-40B4-BE49-F238E27FC236}">
                      <a16:creationId xmlns:a16="http://schemas.microsoft.com/office/drawing/2014/main" id="{60068BF6-D09F-4BBD-9AEC-7EDFE2F507FD}"/>
                    </a:ext>
                  </a:extLst>
                </p14:cNvPr>
                <p14:cNvContentPartPr/>
                <p14:nvPr/>
              </p14:nvContentPartPr>
              <p14:xfrm>
                <a:off x="10491960" y="2405227"/>
                <a:ext cx="116640" cy="261360"/>
              </p14:xfrm>
            </p:contentPart>
          </mc:Choice>
          <mc:Fallback>
            <p:pic>
              <p:nvPicPr>
                <p:cNvPr id="85" name="Freihand 84">
                  <a:extLst>
                    <a:ext uri="{FF2B5EF4-FFF2-40B4-BE49-F238E27FC236}">
                      <a16:creationId xmlns:a16="http://schemas.microsoft.com/office/drawing/2014/main" id="{60068BF6-D09F-4BBD-9AEC-7EDFE2F507FD}"/>
                    </a:ext>
                  </a:extLst>
                </p:cNvPr>
                <p:cNvPicPr/>
                <p:nvPr/>
              </p:nvPicPr>
              <p:blipFill>
                <a:blip r:embed="rId103"/>
                <a:stretch>
                  <a:fillRect/>
                </a:stretch>
              </p:blipFill>
              <p:spPr>
                <a:xfrm>
                  <a:off x="10487640" y="2400907"/>
                  <a:ext cx="12528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86" name="Freihand 85">
                  <a:extLst>
                    <a:ext uri="{FF2B5EF4-FFF2-40B4-BE49-F238E27FC236}">
                      <a16:creationId xmlns:a16="http://schemas.microsoft.com/office/drawing/2014/main" id="{FAE4F3BC-702A-4BC7-97B2-B17BB3CF87EB}"/>
                    </a:ext>
                  </a:extLst>
                </p14:cNvPr>
                <p14:cNvContentPartPr/>
                <p14:nvPr/>
              </p14:nvContentPartPr>
              <p14:xfrm>
                <a:off x="10608960" y="2403427"/>
                <a:ext cx="212400" cy="104760"/>
              </p14:xfrm>
            </p:contentPart>
          </mc:Choice>
          <mc:Fallback>
            <p:pic>
              <p:nvPicPr>
                <p:cNvPr id="86" name="Freihand 85">
                  <a:extLst>
                    <a:ext uri="{FF2B5EF4-FFF2-40B4-BE49-F238E27FC236}">
                      <a16:creationId xmlns:a16="http://schemas.microsoft.com/office/drawing/2014/main" id="{FAE4F3BC-702A-4BC7-97B2-B17BB3CF87EB}"/>
                    </a:ext>
                  </a:extLst>
                </p:cNvPr>
                <p:cNvPicPr/>
                <p:nvPr/>
              </p:nvPicPr>
              <p:blipFill>
                <a:blip r:embed="rId105"/>
                <a:stretch>
                  <a:fillRect/>
                </a:stretch>
              </p:blipFill>
              <p:spPr>
                <a:xfrm>
                  <a:off x="10604640" y="2399107"/>
                  <a:ext cx="22104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87" name="Freihand 86">
                  <a:extLst>
                    <a:ext uri="{FF2B5EF4-FFF2-40B4-BE49-F238E27FC236}">
                      <a16:creationId xmlns:a16="http://schemas.microsoft.com/office/drawing/2014/main" id="{5DBDEBB4-1411-4D75-B9B8-D20CE2D6C570}"/>
                    </a:ext>
                  </a:extLst>
                </p14:cNvPr>
                <p14:cNvContentPartPr/>
                <p14:nvPr/>
              </p14:nvContentPartPr>
              <p14:xfrm>
                <a:off x="10841160" y="2308027"/>
                <a:ext cx="83880" cy="222120"/>
              </p14:xfrm>
            </p:contentPart>
          </mc:Choice>
          <mc:Fallback>
            <p:pic>
              <p:nvPicPr>
                <p:cNvPr id="87" name="Freihand 86">
                  <a:extLst>
                    <a:ext uri="{FF2B5EF4-FFF2-40B4-BE49-F238E27FC236}">
                      <a16:creationId xmlns:a16="http://schemas.microsoft.com/office/drawing/2014/main" id="{5DBDEBB4-1411-4D75-B9B8-D20CE2D6C570}"/>
                    </a:ext>
                  </a:extLst>
                </p:cNvPr>
                <p:cNvPicPr/>
                <p:nvPr/>
              </p:nvPicPr>
              <p:blipFill>
                <a:blip r:embed="rId107"/>
                <a:stretch>
                  <a:fillRect/>
                </a:stretch>
              </p:blipFill>
              <p:spPr>
                <a:xfrm>
                  <a:off x="10836840" y="2303707"/>
                  <a:ext cx="92520" cy="2307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8" name="Freihand 87">
                  <a:extLst>
                    <a:ext uri="{FF2B5EF4-FFF2-40B4-BE49-F238E27FC236}">
                      <a16:creationId xmlns:a16="http://schemas.microsoft.com/office/drawing/2014/main" id="{08FB4D67-4C6F-4DBC-A690-1A0DFF1D1B4C}"/>
                    </a:ext>
                  </a:extLst>
                </p14:cNvPr>
                <p14:cNvContentPartPr/>
                <p14:nvPr/>
              </p14:nvContentPartPr>
              <p14:xfrm>
                <a:off x="10948440" y="2400907"/>
                <a:ext cx="69480" cy="107280"/>
              </p14:xfrm>
            </p:contentPart>
          </mc:Choice>
          <mc:Fallback>
            <p:pic>
              <p:nvPicPr>
                <p:cNvPr id="88" name="Freihand 87">
                  <a:extLst>
                    <a:ext uri="{FF2B5EF4-FFF2-40B4-BE49-F238E27FC236}">
                      <a16:creationId xmlns:a16="http://schemas.microsoft.com/office/drawing/2014/main" id="{08FB4D67-4C6F-4DBC-A690-1A0DFF1D1B4C}"/>
                    </a:ext>
                  </a:extLst>
                </p:cNvPr>
                <p:cNvPicPr/>
                <p:nvPr/>
              </p:nvPicPr>
              <p:blipFill>
                <a:blip r:embed="rId109"/>
                <a:stretch>
                  <a:fillRect/>
                </a:stretch>
              </p:blipFill>
              <p:spPr>
                <a:xfrm>
                  <a:off x="10944120" y="2396587"/>
                  <a:ext cx="781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9" name="Freihand 88">
                  <a:extLst>
                    <a:ext uri="{FF2B5EF4-FFF2-40B4-BE49-F238E27FC236}">
                      <a16:creationId xmlns:a16="http://schemas.microsoft.com/office/drawing/2014/main" id="{BB003B83-47EA-4511-B78D-2BF58B484B90}"/>
                    </a:ext>
                  </a:extLst>
                </p14:cNvPr>
                <p14:cNvContentPartPr/>
                <p14:nvPr/>
              </p14:nvContentPartPr>
              <p14:xfrm>
                <a:off x="11080560" y="2443747"/>
                <a:ext cx="97200" cy="14760"/>
              </p14:xfrm>
            </p:contentPart>
          </mc:Choice>
          <mc:Fallback>
            <p:pic>
              <p:nvPicPr>
                <p:cNvPr id="89" name="Freihand 88">
                  <a:extLst>
                    <a:ext uri="{FF2B5EF4-FFF2-40B4-BE49-F238E27FC236}">
                      <a16:creationId xmlns:a16="http://schemas.microsoft.com/office/drawing/2014/main" id="{BB003B83-47EA-4511-B78D-2BF58B484B90}"/>
                    </a:ext>
                  </a:extLst>
                </p:cNvPr>
                <p:cNvPicPr/>
                <p:nvPr/>
              </p:nvPicPr>
              <p:blipFill>
                <a:blip r:embed="rId111"/>
                <a:stretch>
                  <a:fillRect/>
                </a:stretch>
              </p:blipFill>
              <p:spPr>
                <a:xfrm>
                  <a:off x="11076240" y="2439427"/>
                  <a:ext cx="1058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90" name="Freihand 89">
                  <a:extLst>
                    <a:ext uri="{FF2B5EF4-FFF2-40B4-BE49-F238E27FC236}">
                      <a16:creationId xmlns:a16="http://schemas.microsoft.com/office/drawing/2014/main" id="{E476C465-15E9-4A8D-B72C-B3622EE9D9F8}"/>
                    </a:ext>
                  </a:extLst>
                </p14:cNvPr>
                <p14:cNvContentPartPr/>
                <p14:nvPr/>
              </p14:nvContentPartPr>
              <p14:xfrm>
                <a:off x="11238600" y="2384347"/>
                <a:ext cx="136080" cy="117000"/>
              </p14:xfrm>
            </p:contentPart>
          </mc:Choice>
          <mc:Fallback>
            <p:pic>
              <p:nvPicPr>
                <p:cNvPr id="90" name="Freihand 89">
                  <a:extLst>
                    <a:ext uri="{FF2B5EF4-FFF2-40B4-BE49-F238E27FC236}">
                      <a16:creationId xmlns:a16="http://schemas.microsoft.com/office/drawing/2014/main" id="{E476C465-15E9-4A8D-B72C-B3622EE9D9F8}"/>
                    </a:ext>
                  </a:extLst>
                </p:cNvPr>
                <p:cNvPicPr/>
                <p:nvPr/>
              </p:nvPicPr>
              <p:blipFill>
                <a:blip r:embed="rId113"/>
                <a:stretch>
                  <a:fillRect/>
                </a:stretch>
              </p:blipFill>
              <p:spPr>
                <a:xfrm>
                  <a:off x="11234280" y="2380027"/>
                  <a:ext cx="1447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91" name="Freihand 90">
                  <a:extLst>
                    <a:ext uri="{FF2B5EF4-FFF2-40B4-BE49-F238E27FC236}">
                      <a16:creationId xmlns:a16="http://schemas.microsoft.com/office/drawing/2014/main" id="{E926E38F-0D68-4AF4-A28A-5EFCCA488CCF}"/>
                    </a:ext>
                  </a:extLst>
                </p14:cNvPr>
                <p14:cNvContentPartPr/>
                <p14:nvPr/>
              </p14:nvContentPartPr>
              <p14:xfrm>
                <a:off x="11397360" y="2284267"/>
                <a:ext cx="70200" cy="290520"/>
              </p14:xfrm>
            </p:contentPart>
          </mc:Choice>
          <mc:Fallback>
            <p:pic>
              <p:nvPicPr>
                <p:cNvPr id="91" name="Freihand 90">
                  <a:extLst>
                    <a:ext uri="{FF2B5EF4-FFF2-40B4-BE49-F238E27FC236}">
                      <a16:creationId xmlns:a16="http://schemas.microsoft.com/office/drawing/2014/main" id="{E926E38F-0D68-4AF4-A28A-5EFCCA488CCF}"/>
                    </a:ext>
                  </a:extLst>
                </p:cNvPr>
                <p:cNvPicPr/>
                <p:nvPr/>
              </p:nvPicPr>
              <p:blipFill>
                <a:blip r:embed="rId115"/>
                <a:stretch>
                  <a:fillRect/>
                </a:stretch>
              </p:blipFill>
              <p:spPr>
                <a:xfrm>
                  <a:off x="11393040" y="2279947"/>
                  <a:ext cx="7884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92" name="Freihand 91">
                  <a:extLst>
                    <a:ext uri="{FF2B5EF4-FFF2-40B4-BE49-F238E27FC236}">
                      <a16:creationId xmlns:a16="http://schemas.microsoft.com/office/drawing/2014/main" id="{C7DFA384-3C6E-46BD-A599-3A937CE2B621}"/>
                    </a:ext>
                  </a:extLst>
                </p14:cNvPr>
                <p14:cNvContentPartPr/>
                <p14:nvPr/>
              </p14:nvContentPartPr>
              <p14:xfrm>
                <a:off x="11483760" y="2262307"/>
                <a:ext cx="66240" cy="289800"/>
              </p14:xfrm>
            </p:contentPart>
          </mc:Choice>
          <mc:Fallback>
            <p:pic>
              <p:nvPicPr>
                <p:cNvPr id="92" name="Freihand 91">
                  <a:extLst>
                    <a:ext uri="{FF2B5EF4-FFF2-40B4-BE49-F238E27FC236}">
                      <a16:creationId xmlns:a16="http://schemas.microsoft.com/office/drawing/2014/main" id="{C7DFA384-3C6E-46BD-A599-3A937CE2B621}"/>
                    </a:ext>
                  </a:extLst>
                </p:cNvPr>
                <p:cNvPicPr/>
                <p:nvPr/>
              </p:nvPicPr>
              <p:blipFill>
                <a:blip r:embed="rId117"/>
                <a:stretch>
                  <a:fillRect/>
                </a:stretch>
              </p:blipFill>
              <p:spPr>
                <a:xfrm>
                  <a:off x="11479440" y="2257987"/>
                  <a:ext cx="7488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93" name="Freihand 92">
                  <a:extLst>
                    <a:ext uri="{FF2B5EF4-FFF2-40B4-BE49-F238E27FC236}">
                      <a16:creationId xmlns:a16="http://schemas.microsoft.com/office/drawing/2014/main" id="{8C321E86-816D-42D4-9850-081550BF3AB8}"/>
                    </a:ext>
                  </a:extLst>
                </p14:cNvPr>
                <p14:cNvContentPartPr/>
                <p14:nvPr/>
              </p14:nvContentPartPr>
              <p14:xfrm>
                <a:off x="11557920" y="2355907"/>
                <a:ext cx="16200" cy="104040"/>
              </p14:xfrm>
            </p:contentPart>
          </mc:Choice>
          <mc:Fallback>
            <p:pic>
              <p:nvPicPr>
                <p:cNvPr id="93" name="Freihand 92">
                  <a:extLst>
                    <a:ext uri="{FF2B5EF4-FFF2-40B4-BE49-F238E27FC236}">
                      <a16:creationId xmlns:a16="http://schemas.microsoft.com/office/drawing/2014/main" id="{8C321E86-816D-42D4-9850-081550BF3AB8}"/>
                    </a:ext>
                  </a:extLst>
                </p:cNvPr>
                <p:cNvPicPr/>
                <p:nvPr/>
              </p:nvPicPr>
              <p:blipFill>
                <a:blip r:embed="rId119"/>
                <a:stretch>
                  <a:fillRect/>
                </a:stretch>
              </p:blipFill>
              <p:spPr>
                <a:xfrm>
                  <a:off x="11553600" y="2351587"/>
                  <a:ext cx="248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94" name="Freihand 93">
                  <a:extLst>
                    <a:ext uri="{FF2B5EF4-FFF2-40B4-BE49-F238E27FC236}">
                      <a16:creationId xmlns:a16="http://schemas.microsoft.com/office/drawing/2014/main" id="{10D2964C-D062-41B5-85CE-4E017438AEDA}"/>
                    </a:ext>
                  </a:extLst>
                </p14:cNvPr>
                <p14:cNvContentPartPr/>
                <p14:nvPr/>
              </p14:nvContentPartPr>
              <p14:xfrm>
                <a:off x="11608680" y="2274187"/>
                <a:ext cx="5760" cy="28800"/>
              </p14:xfrm>
            </p:contentPart>
          </mc:Choice>
          <mc:Fallback>
            <p:pic>
              <p:nvPicPr>
                <p:cNvPr id="94" name="Freihand 93">
                  <a:extLst>
                    <a:ext uri="{FF2B5EF4-FFF2-40B4-BE49-F238E27FC236}">
                      <a16:creationId xmlns:a16="http://schemas.microsoft.com/office/drawing/2014/main" id="{10D2964C-D062-41B5-85CE-4E017438AEDA}"/>
                    </a:ext>
                  </a:extLst>
                </p:cNvPr>
                <p:cNvPicPr/>
                <p:nvPr/>
              </p:nvPicPr>
              <p:blipFill>
                <a:blip r:embed="rId121"/>
                <a:stretch>
                  <a:fillRect/>
                </a:stretch>
              </p:blipFill>
              <p:spPr>
                <a:xfrm>
                  <a:off x="11604360" y="2269867"/>
                  <a:ext cx="1440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95" name="Freihand 94">
                  <a:extLst>
                    <a:ext uri="{FF2B5EF4-FFF2-40B4-BE49-F238E27FC236}">
                      <a16:creationId xmlns:a16="http://schemas.microsoft.com/office/drawing/2014/main" id="{414C3D7B-8126-48EE-88B0-426523394149}"/>
                    </a:ext>
                  </a:extLst>
                </p14:cNvPr>
                <p14:cNvContentPartPr/>
                <p14:nvPr/>
              </p14:nvContentPartPr>
              <p14:xfrm>
                <a:off x="11631360" y="2332147"/>
                <a:ext cx="114120" cy="131760"/>
              </p14:xfrm>
            </p:contentPart>
          </mc:Choice>
          <mc:Fallback>
            <p:pic>
              <p:nvPicPr>
                <p:cNvPr id="95" name="Freihand 94">
                  <a:extLst>
                    <a:ext uri="{FF2B5EF4-FFF2-40B4-BE49-F238E27FC236}">
                      <a16:creationId xmlns:a16="http://schemas.microsoft.com/office/drawing/2014/main" id="{414C3D7B-8126-48EE-88B0-426523394149}"/>
                    </a:ext>
                  </a:extLst>
                </p:cNvPr>
                <p:cNvPicPr/>
                <p:nvPr/>
              </p:nvPicPr>
              <p:blipFill>
                <a:blip r:embed="rId123"/>
                <a:stretch>
                  <a:fillRect/>
                </a:stretch>
              </p:blipFill>
              <p:spPr>
                <a:xfrm>
                  <a:off x="11627040" y="2327827"/>
                  <a:ext cx="1227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96" name="Freihand 95">
                  <a:extLst>
                    <a:ext uri="{FF2B5EF4-FFF2-40B4-BE49-F238E27FC236}">
                      <a16:creationId xmlns:a16="http://schemas.microsoft.com/office/drawing/2014/main" id="{13478A9C-2CC1-4E6B-8318-1CDB47873053}"/>
                    </a:ext>
                  </a:extLst>
                </p14:cNvPr>
                <p14:cNvContentPartPr/>
                <p14:nvPr/>
              </p14:nvContentPartPr>
              <p14:xfrm>
                <a:off x="11740800" y="2360587"/>
                <a:ext cx="26640" cy="86400"/>
              </p14:xfrm>
            </p:contentPart>
          </mc:Choice>
          <mc:Fallback>
            <p:pic>
              <p:nvPicPr>
                <p:cNvPr id="96" name="Freihand 95">
                  <a:extLst>
                    <a:ext uri="{FF2B5EF4-FFF2-40B4-BE49-F238E27FC236}">
                      <a16:creationId xmlns:a16="http://schemas.microsoft.com/office/drawing/2014/main" id="{13478A9C-2CC1-4E6B-8318-1CDB47873053}"/>
                    </a:ext>
                  </a:extLst>
                </p:cNvPr>
                <p:cNvPicPr/>
                <p:nvPr/>
              </p:nvPicPr>
              <p:blipFill>
                <a:blip r:embed="rId125"/>
                <a:stretch>
                  <a:fillRect/>
                </a:stretch>
              </p:blipFill>
              <p:spPr>
                <a:xfrm>
                  <a:off x="11736480" y="2356267"/>
                  <a:ext cx="352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97" name="Freihand 96">
                  <a:extLst>
                    <a:ext uri="{FF2B5EF4-FFF2-40B4-BE49-F238E27FC236}">
                      <a16:creationId xmlns:a16="http://schemas.microsoft.com/office/drawing/2014/main" id="{28568744-4805-4629-B817-06C5596B7A16}"/>
                    </a:ext>
                  </a:extLst>
                </p14:cNvPr>
                <p14:cNvContentPartPr/>
                <p14:nvPr/>
              </p14:nvContentPartPr>
              <p14:xfrm>
                <a:off x="11775360" y="2272387"/>
                <a:ext cx="231120" cy="191520"/>
              </p14:xfrm>
            </p:contentPart>
          </mc:Choice>
          <mc:Fallback>
            <p:pic>
              <p:nvPicPr>
                <p:cNvPr id="97" name="Freihand 96">
                  <a:extLst>
                    <a:ext uri="{FF2B5EF4-FFF2-40B4-BE49-F238E27FC236}">
                      <a16:creationId xmlns:a16="http://schemas.microsoft.com/office/drawing/2014/main" id="{28568744-4805-4629-B817-06C5596B7A16}"/>
                    </a:ext>
                  </a:extLst>
                </p:cNvPr>
                <p:cNvPicPr/>
                <p:nvPr/>
              </p:nvPicPr>
              <p:blipFill>
                <a:blip r:embed="rId127"/>
                <a:stretch>
                  <a:fillRect/>
                </a:stretch>
              </p:blipFill>
              <p:spPr>
                <a:xfrm>
                  <a:off x="11771040" y="2268067"/>
                  <a:ext cx="23976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98" name="Freihand 97">
                  <a:extLst>
                    <a:ext uri="{FF2B5EF4-FFF2-40B4-BE49-F238E27FC236}">
                      <a16:creationId xmlns:a16="http://schemas.microsoft.com/office/drawing/2014/main" id="{A9B89C23-71DC-44AB-B2C9-DFC4409D2F4A}"/>
                    </a:ext>
                  </a:extLst>
                </p14:cNvPr>
                <p14:cNvContentPartPr/>
                <p14:nvPr/>
              </p14:nvContentPartPr>
              <p14:xfrm>
                <a:off x="11865720" y="2211547"/>
                <a:ext cx="360" cy="360"/>
              </p14:xfrm>
            </p:contentPart>
          </mc:Choice>
          <mc:Fallback>
            <p:pic>
              <p:nvPicPr>
                <p:cNvPr id="98" name="Freihand 97">
                  <a:extLst>
                    <a:ext uri="{FF2B5EF4-FFF2-40B4-BE49-F238E27FC236}">
                      <a16:creationId xmlns:a16="http://schemas.microsoft.com/office/drawing/2014/main" id="{A9B89C23-71DC-44AB-B2C9-DFC4409D2F4A}"/>
                    </a:ext>
                  </a:extLst>
                </p:cNvPr>
                <p:cNvPicPr/>
                <p:nvPr/>
              </p:nvPicPr>
              <p:blipFill>
                <a:blip r:embed="rId72"/>
                <a:stretch>
                  <a:fillRect/>
                </a:stretch>
              </p:blipFill>
              <p:spPr>
                <a:xfrm>
                  <a:off x="11861400" y="2207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99" name="Freihand 98">
                  <a:extLst>
                    <a:ext uri="{FF2B5EF4-FFF2-40B4-BE49-F238E27FC236}">
                      <a16:creationId xmlns:a16="http://schemas.microsoft.com/office/drawing/2014/main" id="{08D8EA22-1D9B-47C3-B30C-954F97B75E53}"/>
                    </a:ext>
                  </a:extLst>
                </p14:cNvPr>
                <p14:cNvContentPartPr/>
                <p14:nvPr/>
              </p14:nvContentPartPr>
              <p14:xfrm>
                <a:off x="10383960" y="2641747"/>
                <a:ext cx="1614240" cy="132120"/>
              </p14:xfrm>
            </p:contentPart>
          </mc:Choice>
          <mc:Fallback>
            <p:pic>
              <p:nvPicPr>
                <p:cNvPr id="99" name="Freihand 98">
                  <a:extLst>
                    <a:ext uri="{FF2B5EF4-FFF2-40B4-BE49-F238E27FC236}">
                      <a16:creationId xmlns:a16="http://schemas.microsoft.com/office/drawing/2014/main" id="{08D8EA22-1D9B-47C3-B30C-954F97B75E53}"/>
                    </a:ext>
                  </a:extLst>
                </p:cNvPr>
                <p:cNvPicPr/>
                <p:nvPr/>
              </p:nvPicPr>
              <p:blipFill>
                <a:blip r:embed="rId130"/>
                <a:stretch>
                  <a:fillRect/>
                </a:stretch>
              </p:blipFill>
              <p:spPr>
                <a:xfrm>
                  <a:off x="10379640" y="2637427"/>
                  <a:ext cx="16228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48" name="Freihand 147">
                  <a:extLst>
                    <a:ext uri="{FF2B5EF4-FFF2-40B4-BE49-F238E27FC236}">
                      <a16:creationId xmlns:a16="http://schemas.microsoft.com/office/drawing/2014/main" id="{DED41D10-C727-4FA0-8F5A-73A23BE96CB3}"/>
                    </a:ext>
                  </a:extLst>
                </p14:cNvPr>
                <p14:cNvContentPartPr/>
                <p14:nvPr/>
              </p14:nvContentPartPr>
              <p14:xfrm>
                <a:off x="10277040" y="2189587"/>
                <a:ext cx="1877400" cy="563400"/>
              </p14:xfrm>
            </p:contentPart>
          </mc:Choice>
          <mc:Fallback>
            <p:pic>
              <p:nvPicPr>
                <p:cNvPr id="148" name="Freihand 147">
                  <a:extLst>
                    <a:ext uri="{FF2B5EF4-FFF2-40B4-BE49-F238E27FC236}">
                      <a16:creationId xmlns:a16="http://schemas.microsoft.com/office/drawing/2014/main" id="{DED41D10-C727-4FA0-8F5A-73A23BE96CB3}"/>
                    </a:ext>
                  </a:extLst>
                </p:cNvPr>
                <p:cNvPicPr/>
                <p:nvPr/>
              </p:nvPicPr>
              <p:blipFill>
                <a:blip r:embed="rId132"/>
                <a:stretch>
                  <a:fillRect/>
                </a:stretch>
              </p:blipFill>
              <p:spPr>
                <a:xfrm>
                  <a:off x="10272720" y="2185267"/>
                  <a:ext cx="1886040" cy="572040"/>
                </a:xfrm>
                <a:prstGeom prst="rect">
                  <a:avLst/>
                </a:prstGeom>
              </p:spPr>
            </p:pic>
          </mc:Fallback>
        </mc:AlternateContent>
      </p:grpSp>
      <p:grpSp>
        <p:nvGrpSpPr>
          <p:cNvPr id="155" name="Gruppieren 154">
            <a:extLst>
              <a:ext uri="{FF2B5EF4-FFF2-40B4-BE49-F238E27FC236}">
                <a16:creationId xmlns:a16="http://schemas.microsoft.com/office/drawing/2014/main" id="{BAD9EEE4-0436-4922-B841-72D8D2E4A44F}"/>
              </a:ext>
            </a:extLst>
          </p:cNvPr>
          <p:cNvGrpSpPr/>
          <p:nvPr/>
        </p:nvGrpSpPr>
        <p:grpSpPr>
          <a:xfrm>
            <a:off x="954120" y="1446907"/>
            <a:ext cx="7641360" cy="5258160"/>
            <a:chOff x="954120" y="1446907"/>
            <a:chExt cx="7641360" cy="5258160"/>
          </a:xfrm>
        </p:grpSpPr>
        <mc:AlternateContent xmlns:mc="http://schemas.openxmlformats.org/markup-compatibility/2006">
          <mc:Choice xmlns:p14="http://schemas.microsoft.com/office/powerpoint/2010/main" Requires="p14">
            <p:contentPart p14:bwMode="auto" r:id="rId133">
              <p14:nvContentPartPr>
                <p14:cNvPr id="101" name="Freihand 100">
                  <a:extLst>
                    <a:ext uri="{FF2B5EF4-FFF2-40B4-BE49-F238E27FC236}">
                      <a16:creationId xmlns:a16="http://schemas.microsoft.com/office/drawing/2014/main" id="{69154731-28AC-4323-AD1C-33688F6E0F70}"/>
                    </a:ext>
                  </a:extLst>
                </p14:cNvPr>
                <p14:cNvContentPartPr/>
                <p14:nvPr/>
              </p14:nvContentPartPr>
              <p14:xfrm>
                <a:off x="954120" y="5031427"/>
                <a:ext cx="92160" cy="106920"/>
              </p14:xfrm>
            </p:contentPart>
          </mc:Choice>
          <mc:Fallback>
            <p:pic>
              <p:nvPicPr>
                <p:cNvPr id="101" name="Freihand 100">
                  <a:extLst>
                    <a:ext uri="{FF2B5EF4-FFF2-40B4-BE49-F238E27FC236}">
                      <a16:creationId xmlns:a16="http://schemas.microsoft.com/office/drawing/2014/main" id="{69154731-28AC-4323-AD1C-33688F6E0F70}"/>
                    </a:ext>
                  </a:extLst>
                </p:cNvPr>
                <p:cNvPicPr/>
                <p:nvPr/>
              </p:nvPicPr>
              <p:blipFill>
                <a:blip r:embed="rId134"/>
                <a:stretch>
                  <a:fillRect/>
                </a:stretch>
              </p:blipFill>
              <p:spPr>
                <a:xfrm>
                  <a:off x="949800" y="5027107"/>
                  <a:ext cx="1008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02" name="Freihand 101">
                  <a:extLst>
                    <a:ext uri="{FF2B5EF4-FFF2-40B4-BE49-F238E27FC236}">
                      <a16:creationId xmlns:a16="http://schemas.microsoft.com/office/drawing/2014/main" id="{7DB03A78-B774-459E-9E30-810EA04CF7C3}"/>
                    </a:ext>
                  </a:extLst>
                </p14:cNvPr>
                <p14:cNvContentPartPr/>
                <p14:nvPr/>
              </p14:nvContentPartPr>
              <p14:xfrm>
                <a:off x="7644000" y="1446907"/>
                <a:ext cx="134280" cy="117360"/>
              </p14:xfrm>
            </p:contentPart>
          </mc:Choice>
          <mc:Fallback>
            <p:pic>
              <p:nvPicPr>
                <p:cNvPr id="102" name="Freihand 101">
                  <a:extLst>
                    <a:ext uri="{FF2B5EF4-FFF2-40B4-BE49-F238E27FC236}">
                      <a16:creationId xmlns:a16="http://schemas.microsoft.com/office/drawing/2014/main" id="{7DB03A78-B774-459E-9E30-810EA04CF7C3}"/>
                    </a:ext>
                  </a:extLst>
                </p:cNvPr>
                <p:cNvPicPr/>
                <p:nvPr/>
              </p:nvPicPr>
              <p:blipFill>
                <a:blip r:embed="rId136"/>
                <a:stretch>
                  <a:fillRect/>
                </a:stretch>
              </p:blipFill>
              <p:spPr>
                <a:xfrm>
                  <a:off x="7639680" y="1442587"/>
                  <a:ext cx="1429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03" name="Freihand 102">
                  <a:extLst>
                    <a:ext uri="{FF2B5EF4-FFF2-40B4-BE49-F238E27FC236}">
                      <a16:creationId xmlns:a16="http://schemas.microsoft.com/office/drawing/2014/main" id="{1E0CA032-7E7C-4907-8759-1AAAACD1467D}"/>
                    </a:ext>
                  </a:extLst>
                </p14:cNvPr>
                <p14:cNvContentPartPr/>
                <p14:nvPr/>
              </p14:nvContentPartPr>
              <p14:xfrm>
                <a:off x="1088760" y="1509187"/>
                <a:ext cx="7374960" cy="5195880"/>
              </p14:xfrm>
            </p:contentPart>
          </mc:Choice>
          <mc:Fallback>
            <p:pic>
              <p:nvPicPr>
                <p:cNvPr id="103" name="Freihand 102">
                  <a:extLst>
                    <a:ext uri="{FF2B5EF4-FFF2-40B4-BE49-F238E27FC236}">
                      <a16:creationId xmlns:a16="http://schemas.microsoft.com/office/drawing/2014/main" id="{1E0CA032-7E7C-4907-8759-1AAAACD1467D}"/>
                    </a:ext>
                  </a:extLst>
                </p:cNvPr>
                <p:cNvPicPr/>
                <p:nvPr/>
              </p:nvPicPr>
              <p:blipFill>
                <a:blip r:embed="rId138"/>
                <a:stretch>
                  <a:fillRect/>
                </a:stretch>
              </p:blipFill>
              <p:spPr>
                <a:xfrm>
                  <a:off x="1084440" y="1504867"/>
                  <a:ext cx="7383600" cy="52045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04" name="Freihand 103">
                  <a:extLst>
                    <a:ext uri="{FF2B5EF4-FFF2-40B4-BE49-F238E27FC236}">
                      <a16:creationId xmlns:a16="http://schemas.microsoft.com/office/drawing/2014/main" id="{8EBB3037-0484-4EF6-805B-D9979D1C5214}"/>
                    </a:ext>
                  </a:extLst>
                </p14:cNvPr>
                <p14:cNvContentPartPr/>
                <p14:nvPr/>
              </p14:nvContentPartPr>
              <p14:xfrm>
                <a:off x="6297960" y="5731627"/>
                <a:ext cx="46800" cy="163080"/>
              </p14:xfrm>
            </p:contentPart>
          </mc:Choice>
          <mc:Fallback>
            <p:pic>
              <p:nvPicPr>
                <p:cNvPr id="104" name="Freihand 103">
                  <a:extLst>
                    <a:ext uri="{FF2B5EF4-FFF2-40B4-BE49-F238E27FC236}">
                      <a16:creationId xmlns:a16="http://schemas.microsoft.com/office/drawing/2014/main" id="{8EBB3037-0484-4EF6-805B-D9979D1C5214}"/>
                    </a:ext>
                  </a:extLst>
                </p:cNvPr>
                <p:cNvPicPr/>
                <p:nvPr/>
              </p:nvPicPr>
              <p:blipFill>
                <a:blip r:embed="rId140"/>
                <a:stretch>
                  <a:fillRect/>
                </a:stretch>
              </p:blipFill>
              <p:spPr>
                <a:xfrm>
                  <a:off x="6293640" y="5727307"/>
                  <a:ext cx="5544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05" name="Freihand 104">
                  <a:extLst>
                    <a:ext uri="{FF2B5EF4-FFF2-40B4-BE49-F238E27FC236}">
                      <a16:creationId xmlns:a16="http://schemas.microsoft.com/office/drawing/2014/main" id="{DE26EDA7-4142-4529-9623-56893FACA336}"/>
                    </a:ext>
                  </a:extLst>
                </p14:cNvPr>
                <p14:cNvContentPartPr/>
                <p14:nvPr/>
              </p14:nvContentPartPr>
              <p14:xfrm>
                <a:off x="6330720" y="5714347"/>
                <a:ext cx="113760" cy="1440"/>
              </p14:xfrm>
            </p:contentPart>
          </mc:Choice>
          <mc:Fallback>
            <p:pic>
              <p:nvPicPr>
                <p:cNvPr id="105" name="Freihand 104">
                  <a:extLst>
                    <a:ext uri="{FF2B5EF4-FFF2-40B4-BE49-F238E27FC236}">
                      <a16:creationId xmlns:a16="http://schemas.microsoft.com/office/drawing/2014/main" id="{DE26EDA7-4142-4529-9623-56893FACA336}"/>
                    </a:ext>
                  </a:extLst>
                </p:cNvPr>
                <p:cNvPicPr/>
                <p:nvPr/>
              </p:nvPicPr>
              <p:blipFill>
                <a:blip r:embed="rId142"/>
                <a:stretch>
                  <a:fillRect/>
                </a:stretch>
              </p:blipFill>
              <p:spPr>
                <a:xfrm>
                  <a:off x="6326400" y="5710027"/>
                  <a:ext cx="1224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06" name="Freihand 105">
                  <a:extLst>
                    <a:ext uri="{FF2B5EF4-FFF2-40B4-BE49-F238E27FC236}">
                      <a16:creationId xmlns:a16="http://schemas.microsoft.com/office/drawing/2014/main" id="{5114AB9E-FC61-4767-A9C7-AE980635C6B5}"/>
                    </a:ext>
                  </a:extLst>
                </p14:cNvPr>
                <p14:cNvContentPartPr/>
                <p14:nvPr/>
              </p14:nvContentPartPr>
              <p14:xfrm>
                <a:off x="6327840" y="5782387"/>
                <a:ext cx="136080" cy="117360"/>
              </p14:xfrm>
            </p:contentPart>
          </mc:Choice>
          <mc:Fallback>
            <p:pic>
              <p:nvPicPr>
                <p:cNvPr id="106" name="Freihand 105">
                  <a:extLst>
                    <a:ext uri="{FF2B5EF4-FFF2-40B4-BE49-F238E27FC236}">
                      <a16:creationId xmlns:a16="http://schemas.microsoft.com/office/drawing/2014/main" id="{5114AB9E-FC61-4767-A9C7-AE980635C6B5}"/>
                    </a:ext>
                  </a:extLst>
                </p:cNvPr>
                <p:cNvPicPr/>
                <p:nvPr/>
              </p:nvPicPr>
              <p:blipFill>
                <a:blip r:embed="rId144"/>
                <a:stretch>
                  <a:fillRect/>
                </a:stretch>
              </p:blipFill>
              <p:spPr>
                <a:xfrm>
                  <a:off x="6323520" y="5778067"/>
                  <a:ext cx="1447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07" name="Freihand 106">
                  <a:extLst>
                    <a:ext uri="{FF2B5EF4-FFF2-40B4-BE49-F238E27FC236}">
                      <a16:creationId xmlns:a16="http://schemas.microsoft.com/office/drawing/2014/main" id="{D38D04AB-0D00-4838-86A1-594D9B6AF48B}"/>
                    </a:ext>
                  </a:extLst>
                </p14:cNvPr>
                <p14:cNvContentPartPr/>
                <p14:nvPr/>
              </p14:nvContentPartPr>
              <p14:xfrm>
                <a:off x="6465360" y="5687707"/>
                <a:ext cx="166320" cy="187920"/>
              </p14:xfrm>
            </p:contentPart>
          </mc:Choice>
          <mc:Fallback>
            <p:pic>
              <p:nvPicPr>
                <p:cNvPr id="107" name="Freihand 106">
                  <a:extLst>
                    <a:ext uri="{FF2B5EF4-FFF2-40B4-BE49-F238E27FC236}">
                      <a16:creationId xmlns:a16="http://schemas.microsoft.com/office/drawing/2014/main" id="{D38D04AB-0D00-4838-86A1-594D9B6AF48B}"/>
                    </a:ext>
                  </a:extLst>
                </p:cNvPr>
                <p:cNvPicPr/>
                <p:nvPr/>
              </p:nvPicPr>
              <p:blipFill>
                <a:blip r:embed="rId146"/>
                <a:stretch>
                  <a:fillRect/>
                </a:stretch>
              </p:blipFill>
              <p:spPr>
                <a:xfrm>
                  <a:off x="6461040" y="5683387"/>
                  <a:ext cx="17496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08" name="Freihand 107">
                  <a:extLst>
                    <a:ext uri="{FF2B5EF4-FFF2-40B4-BE49-F238E27FC236}">
                      <a16:creationId xmlns:a16="http://schemas.microsoft.com/office/drawing/2014/main" id="{7E5AC504-EDD3-4F54-94DA-88870F6348BF}"/>
                    </a:ext>
                  </a:extLst>
                </p14:cNvPr>
                <p14:cNvContentPartPr/>
                <p14:nvPr/>
              </p14:nvContentPartPr>
              <p14:xfrm>
                <a:off x="6725640" y="5838187"/>
                <a:ext cx="360" cy="360"/>
              </p14:xfrm>
            </p:contentPart>
          </mc:Choice>
          <mc:Fallback>
            <p:pic>
              <p:nvPicPr>
                <p:cNvPr id="108" name="Freihand 107">
                  <a:extLst>
                    <a:ext uri="{FF2B5EF4-FFF2-40B4-BE49-F238E27FC236}">
                      <a16:creationId xmlns:a16="http://schemas.microsoft.com/office/drawing/2014/main" id="{7E5AC504-EDD3-4F54-94DA-88870F6348BF}"/>
                    </a:ext>
                  </a:extLst>
                </p:cNvPr>
                <p:cNvPicPr/>
                <p:nvPr/>
              </p:nvPicPr>
              <p:blipFill>
                <a:blip r:embed="rId72"/>
                <a:stretch>
                  <a:fillRect/>
                </a:stretch>
              </p:blipFill>
              <p:spPr>
                <a:xfrm>
                  <a:off x="6721320" y="5833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09" name="Freihand 108">
                  <a:extLst>
                    <a:ext uri="{FF2B5EF4-FFF2-40B4-BE49-F238E27FC236}">
                      <a16:creationId xmlns:a16="http://schemas.microsoft.com/office/drawing/2014/main" id="{B0EAFDFA-4630-41D5-856E-E5C96581EFC9}"/>
                    </a:ext>
                  </a:extLst>
                </p14:cNvPr>
                <p14:cNvContentPartPr/>
                <p14:nvPr/>
              </p14:nvContentPartPr>
              <p14:xfrm>
                <a:off x="6787200" y="5631187"/>
                <a:ext cx="38160" cy="252000"/>
              </p14:xfrm>
            </p:contentPart>
          </mc:Choice>
          <mc:Fallback>
            <p:pic>
              <p:nvPicPr>
                <p:cNvPr id="109" name="Freihand 108">
                  <a:extLst>
                    <a:ext uri="{FF2B5EF4-FFF2-40B4-BE49-F238E27FC236}">
                      <a16:creationId xmlns:a16="http://schemas.microsoft.com/office/drawing/2014/main" id="{B0EAFDFA-4630-41D5-856E-E5C96581EFC9}"/>
                    </a:ext>
                  </a:extLst>
                </p:cNvPr>
                <p:cNvPicPr/>
                <p:nvPr/>
              </p:nvPicPr>
              <p:blipFill>
                <a:blip r:embed="rId149"/>
                <a:stretch>
                  <a:fillRect/>
                </a:stretch>
              </p:blipFill>
              <p:spPr>
                <a:xfrm>
                  <a:off x="6782880" y="5626867"/>
                  <a:ext cx="4680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10" name="Freihand 109">
                  <a:extLst>
                    <a:ext uri="{FF2B5EF4-FFF2-40B4-BE49-F238E27FC236}">
                      <a16:creationId xmlns:a16="http://schemas.microsoft.com/office/drawing/2014/main" id="{25D084DF-3F5B-46C5-A99B-41D5D1AEAABB}"/>
                    </a:ext>
                  </a:extLst>
                </p14:cNvPr>
                <p14:cNvContentPartPr/>
                <p14:nvPr/>
              </p14:nvContentPartPr>
              <p14:xfrm>
                <a:off x="6740040" y="5806147"/>
                <a:ext cx="160560" cy="81360"/>
              </p14:xfrm>
            </p:contentPart>
          </mc:Choice>
          <mc:Fallback>
            <p:pic>
              <p:nvPicPr>
                <p:cNvPr id="110" name="Freihand 109">
                  <a:extLst>
                    <a:ext uri="{FF2B5EF4-FFF2-40B4-BE49-F238E27FC236}">
                      <a16:creationId xmlns:a16="http://schemas.microsoft.com/office/drawing/2014/main" id="{25D084DF-3F5B-46C5-A99B-41D5D1AEAABB}"/>
                    </a:ext>
                  </a:extLst>
                </p:cNvPr>
                <p:cNvPicPr/>
                <p:nvPr/>
              </p:nvPicPr>
              <p:blipFill>
                <a:blip r:embed="rId151"/>
                <a:stretch>
                  <a:fillRect/>
                </a:stretch>
              </p:blipFill>
              <p:spPr>
                <a:xfrm>
                  <a:off x="6735720" y="5801827"/>
                  <a:ext cx="1692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11" name="Freihand 110">
                  <a:extLst>
                    <a:ext uri="{FF2B5EF4-FFF2-40B4-BE49-F238E27FC236}">
                      <a16:creationId xmlns:a16="http://schemas.microsoft.com/office/drawing/2014/main" id="{8D9F635D-2784-4BBA-9D9D-AF4FAC826DD1}"/>
                    </a:ext>
                  </a:extLst>
                </p14:cNvPr>
                <p14:cNvContentPartPr/>
                <p14:nvPr/>
              </p14:nvContentPartPr>
              <p14:xfrm>
                <a:off x="6705120" y="5614987"/>
                <a:ext cx="168120" cy="38880"/>
              </p14:xfrm>
            </p:contentPart>
          </mc:Choice>
          <mc:Fallback>
            <p:pic>
              <p:nvPicPr>
                <p:cNvPr id="111" name="Freihand 110">
                  <a:extLst>
                    <a:ext uri="{FF2B5EF4-FFF2-40B4-BE49-F238E27FC236}">
                      <a16:creationId xmlns:a16="http://schemas.microsoft.com/office/drawing/2014/main" id="{8D9F635D-2784-4BBA-9D9D-AF4FAC826DD1}"/>
                    </a:ext>
                  </a:extLst>
                </p:cNvPr>
                <p:cNvPicPr/>
                <p:nvPr/>
              </p:nvPicPr>
              <p:blipFill>
                <a:blip r:embed="rId153"/>
                <a:stretch>
                  <a:fillRect/>
                </a:stretch>
              </p:blipFill>
              <p:spPr>
                <a:xfrm>
                  <a:off x="6700800" y="5610667"/>
                  <a:ext cx="1767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12" name="Freihand 111">
                  <a:extLst>
                    <a:ext uri="{FF2B5EF4-FFF2-40B4-BE49-F238E27FC236}">
                      <a16:creationId xmlns:a16="http://schemas.microsoft.com/office/drawing/2014/main" id="{6610BF15-C367-4081-8988-4C43D49C79EE}"/>
                    </a:ext>
                  </a:extLst>
                </p14:cNvPr>
                <p14:cNvContentPartPr/>
                <p14:nvPr/>
              </p14:nvContentPartPr>
              <p14:xfrm>
                <a:off x="6876480" y="5758627"/>
                <a:ext cx="187200" cy="92520"/>
              </p14:xfrm>
            </p:contentPart>
          </mc:Choice>
          <mc:Fallback>
            <p:pic>
              <p:nvPicPr>
                <p:cNvPr id="112" name="Freihand 111">
                  <a:extLst>
                    <a:ext uri="{FF2B5EF4-FFF2-40B4-BE49-F238E27FC236}">
                      <a16:creationId xmlns:a16="http://schemas.microsoft.com/office/drawing/2014/main" id="{6610BF15-C367-4081-8988-4C43D49C79EE}"/>
                    </a:ext>
                  </a:extLst>
                </p:cNvPr>
                <p:cNvPicPr/>
                <p:nvPr/>
              </p:nvPicPr>
              <p:blipFill>
                <a:blip r:embed="rId155"/>
                <a:stretch>
                  <a:fillRect/>
                </a:stretch>
              </p:blipFill>
              <p:spPr>
                <a:xfrm>
                  <a:off x="6872160" y="5754307"/>
                  <a:ext cx="1958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13" name="Freihand 112">
                  <a:extLst>
                    <a:ext uri="{FF2B5EF4-FFF2-40B4-BE49-F238E27FC236}">
                      <a16:creationId xmlns:a16="http://schemas.microsoft.com/office/drawing/2014/main" id="{1B64E09E-1935-4B35-A232-640BAB42C965}"/>
                    </a:ext>
                  </a:extLst>
                </p14:cNvPr>
                <p14:cNvContentPartPr/>
                <p14:nvPr/>
              </p14:nvContentPartPr>
              <p14:xfrm>
                <a:off x="7042440" y="5661067"/>
                <a:ext cx="244080" cy="173880"/>
              </p14:xfrm>
            </p:contentPart>
          </mc:Choice>
          <mc:Fallback>
            <p:pic>
              <p:nvPicPr>
                <p:cNvPr id="113" name="Freihand 112">
                  <a:extLst>
                    <a:ext uri="{FF2B5EF4-FFF2-40B4-BE49-F238E27FC236}">
                      <a16:creationId xmlns:a16="http://schemas.microsoft.com/office/drawing/2014/main" id="{1B64E09E-1935-4B35-A232-640BAB42C965}"/>
                    </a:ext>
                  </a:extLst>
                </p:cNvPr>
                <p:cNvPicPr/>
                <p:nvPr/>
              </p:nvPicPr>
              <p:blipFill>
                <a:blip r:embed="rId157"/>
                <a:stretch>
                  <a:fillRect/>
                </a:stretch>
              </p:blipFill>
              <p:spPr>
                <a:xfrm>
                  <a:off x="7038120" y="5656747"/>
                  <a:ext cx="2527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14" name="Freihand 113">
                  <a:extLst>
                    <a:ext uri="{FF2B5EF4-FFF2-40B4-BE49-F238E27FC236}">
                      <a16:creationId xmlns:a16="http://schemas.microsoft.com/office/drawing/2014/main" id="{0054794F-B1E7-4D48-82F2-3D85FAD039F5}"/>
                    </a:ext>
                  </a:extLst>
                </p14:cNvPr>
                <p14:cNvContentPartPr/>
                <p14:nvPr/>
              </p14:nvContentPartPr>
              <p14:xfrm>
                <a:off x="7259160" y="5652067"/>
                <a:ext cx="12240" cy="37800"/>
              </p14:xfrm>
            </p:contentPart>
          </mc:Choice>
          <mc:Fallback>
            <p:pic>
              <p:nvPicPr>
                <p:cNvPr id="114" name="Freihand 113">
                  <a:extLst>
                    <a:ext uri="{FF2B5EF4-FFF2-40B4-BE49-F238E27FC236}">
                      <a16:creationId xmlns:a16="http://schemas.microsoft.com/office/drawing/2014/main" id="{0054794F-B1E7-4D48-82F2-3D85FAD039F5}"/>
                    </a:ext>
                  </a:extLst>
                </p:cNvPr>
                <p:cNvPicPr/>
                <p:nvPr/>
              </p:nvPicPr>
              <p:blipFill>
                <a:blip r:embed="rId159"/>
                <a:stretch>
                  <a:fillRect/>
                </a:stretch>
              </p:blipFill>
              <p:spPr>
                <a:xfrm>
                  <a:off x="7254840" y="5647747"/>
                  <a:ext cx="2088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15" name="Freihand 114">
                  <a:extLst>
                    <a:ext uri="{FF2B5EF4-FFF2-40B4-BE49-F238E27FC236}">
                      <a16:creationId xmlns:a16="http://schemas.microsoft.com/office/drawing/2014/main" id="{5C0B9DB2-BE29-43CB-88ED-35DE7D0ADB87}"/>
                    </a:ext>
                  </a:extLst>
                </p14:cNvPr>
                <p14:cNvContentPartPr/>
                <p14:nvPr/>
              </p14:nvContentPartPr>
              <p14:xfrm>
                <a:off x="7310640" y="5733067"/>
                <a:ext cx="222840" cy="116640"/>
              </p14:xfrm>
            </p:contentPart>
          </mc:Choice>
          <mc:Fallback>
            <p:pic>
              <p:nvPicPr>
                <p:cNvPr id="115" name="Freihand 114">
                  <a:extLst>
                    <a:ext uri="{FF2B5EF4-FFF2-40B4-BE49-F238E27FC236}">
                      <a16:creationId xmlns:a16="http://schemas.microsoft.com/office/drawing/2014/main" id="{5C0B9DB2-BE29-43CB-88ED-35DE7D0ADB87}"/>
                    </a:ext>
                  </a:extLst>
                </p:cNvPr>
                <p:cNvPicPr/>
                <p:nvPr/>
              </p:nvPicPr>
              <p:blipFill>
                <a:blip r:embed="rId161"/>
                <a:stretch>
                  <a:fillRect/>
                </a:stretch>
              </p:blipFill>
              <p:spPr>
                <a:xfrm>
                  <a:off x="7306320" y="5728747"/>
                  <a:ext cx="23148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6" name="Freihand 115">
                  <a:extLst>
                    <a:ext uri="{FF2B5EF4-FFF2-40B4-BE49-F238E27FC236}">
                      <a16:creationId xmlns:a16="http://schemas.microsoft.com/office/drawing/2014/main" id="{936CA834-5F7B-4498-8A26-C1BD5DD25AEB}"/>
                    </a:ext>
                  </a:extLst>
                </p14:cNvPr>
                <p14:cNvContentPartPr/>
                <p14:nvPr/>
              </p14:nvContentPartPr>
              <p14:xfrm>
                <a:off x="7506480" y="5665027"/>
                <a:ext cx="19800" cy="27000"/>
              </p14:xfrm>
            </p:contentPart>
          </mc:Choice>
          <mc:Fallback>
            <p:pic>
              <p:nvPicPr>
                <p:cNvPr id="116" name="Freihand 115">
                  <a:extLst>
                    <a:ext uri="{FF2B5EF4-FFF2-40B4-BE49-F238E27FC236}">
                      <a16:creationId xmlns:a16="http://schemas.microsoft.com/office/drawing/2014/main" id="{936CA834-5F7B-4498-8A26-C1BD5DD25AEB}"/>
                    </a:ext>
                  </a:extLst>
                </p:cNvPr>
                <p:cNvPicPr/>
                <p:nvPr/>
              </p:nvPicPr>
              <p:blipFill>
                <a:blip r:embed="rId163"/>
                <a:stretch>
                  <a:fillRect/>
                </a:stretch>
              </p:blipFill>
              <p:spPr>
                <a:xfrm>
                  <a:off x="7502160" y="5660707"/>
                  <a:ext cx="2844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7" name="Freihand 116">
                  <a:extLst>
                    <a:ext uri="{FF2B5EF4-FFF2-40B4-BE49-F238E27FC236}">
                      <a16:creationId xmlns:a16="http://schemas.microsoft.com/office/drawing/2014/main" id="{B173AC3C-270D-4A32-BEBB-BE1DEED1B6C1}"/>
                    </a:ext>
                  </a:extLst>
                </p14:cNvPr>
                <p14:cNvContentPartPr/>
                <p14:nvPr/>
              </p14:nvContentPartPr>
              <p14:xfrm>
                <a:off x="7583520" y="5638387"/>
                <a:ext cx="632520" cy="161640"/>
              </p14:xfrm>
            </p:contentPart>
          </mc:Choice>
          <mc:Fallback>
            <p:pic>
              <p:nvPicPr>
                <p:cNvPr id="117" name="Freihand 116">
                  <a:extLst>
                    <a:ext uri="{FF2B5EF4-FFF2-40B4-BE49-F238E27FC236}">
                      <a16:creationId xmlns:a16="http://schemas.microsoft.com/office/drawing/2014/main" id="{B173AC3C-270D-4A32-BEBB-BE1DEED1B6C1}"/>
                    </a:ext>
                  </a:extLst>
                </p:cNvPr>
                <p:cNvPicPr/>
                <p:nvPr/>
              </p:nvPicPr>
              <p:blipFill>
                <a:blip r:embed="rId165"/>
                <a:stretch>
                  <a:fillRect/>
                </a:stretch>
              </p:blipFill>
              <p:spPr>
                <a:xfrm>
                  <a:off x="7579200" y="5634067"/>
                  <a:ext cx="64116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8" name="Freihand 117">
                  <a:extLst>
                    <a:ext uri="{FF2B5EF4-FFF2-40B4-BE49-F238E27FC236}">
                      <a16:creationId xmlns:a16="http://schemas.microsoft.com/office/drawing/2014/main" id="{BE2FB910-5788-486A-951D-F95457E8F135}"/>
                    </a:ext>
                  </a:extLst>
                </p14:cNvPr>
                <p14:cNvContentPartPr/>
                <p14:nvPr/>
              </p14:nvContentPartPr>
              <p14:xfrm>
                <a:off x="6271680" y="6019267"/>
                <a:ext cx="171000" cy="179280"/>
              </p14:xfrm>
            </p:contentPart>
          </mc:Choice>
          <mc:Fallback>
            <p:pic>
              <p:nvPicPr>
                <p:cNvPr id="118" name="Freihand 117">
                  <a:extLst>
                    <a:ext uri="{FF2B5EF4-FFF2-40B4-BE49-F238E27FC236}">
                      <a16:creationId xmlns:a16="http://schemas.microsoft.com/office/drawing/2014/main" id="{BE2FB910-5788-486A-951D-F95457E8F135}"/>
                    </a:ext>
                  </a:extLst>
                </p:cNvPr>
                <p:cNvPicPr/>
                <p:nvPr/>
              </p:nvPicPr>
              <p:blipFill>
                <a:blip r:embed="rId167"/>
                <a:stretch>
                  <a:fillRect/>
                </a:stretch>
              </p:blipFill>
              <p:spPr>
                <a:xfrm>
                  <a:off x="6267360" y="6014947"/>
                  <a:ext cx="17964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20" name="Freihand 119">
                  <a:extLst>
                    <a:ext uri="{FF2B5EF4-FFF2-40B4-BE49-F238E27FC236}">
                      <a16:creationId xmlns:a16="http://schemas.microsoft.com/office/drawing/2014/main" id="{03A601F9-B4CD-4DB2-BF45-69FBD55356F8}"/>
                    </a:ext>
                  </a:extLst>
                </p14:cNvPr>
                <p14:cNvContentPartPr/>
                <p14:nvPr/>
              </p14:nvContentPartPr>
              <p14:xfrm>
                <a:off x="6459960" y="5988667"/>
                <a:ext cx="192600" cy="199800"/>
              </p14:xfrm>
            </p:contentPart>
          </mc:Choice>
          <mc:Fallback>
            <p:pic>
              <p:nvPicPr>
                <p:cNvPr id="120" name="Freihand 119">
                  <a:extLst>
                    <a:ext uri="{FF2B5EF4-FFF2-40B4-BE49-F238E27FC236}">
                      <a16:creationId xmlns:a16="http://schemas.microsoft.com/office/drawing/2014/main" id="{03A601F9-B4CD-4DB2-BF45-69FBD55356F8}"/>
                    </a:ext>
                  </a:extLst>
                </p:cNvPr>
                <p:cNvPicPr/>
                <p:nvPr/>
              </p:nvPicPr>
              <p:blipFill>
                <a:blip r:embed="rId169"/>
                <a:stretch>
                  <a:fillRect/>
                </a:stretch>
              </p:blipFill>
              <p:spPr>
                <a:xfrm>
                  <a:off x="6455640" y="5984347"/>
                  <a:ext cx="20124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21" name="Freihand 120">
                  <a:extLst>
                    <a:ext uri="{FF2B5EF4-FFF2-40B4-BE49-F238E27FC236}">
                      <a16:creationId xmlns:a16="http://schemas.microsoft.com/office/drawing/2014/main" id="{9B67A075-6E24-4B40-BA1D-6256F573C83F}"/>
                    </a:ext>
                  </a:extLst>
                </p14:cNvPr>
                <p14:cNvContentPartPr/>
                <p14:nvPr/>
              </p14:nvContentPartPr>
              <p14:xfrm>
                <a:off x="6837600" y="6038347"/>
                <a:ext cx="167760" cy="131760"/>
              </p14:xfrm>
            </p:contentPart>
          </mc:Choice>
          <mc:Fallback>
            <p:pic>
              <p:nvPicPr>
                <p:cNvPr id="121" name="Freihand 120">
                  <a:extLst>
                    <a:ext uri="{FF2B5EF4-FFF2-40B4-BE49-F238E27FC236}">
                      <a16:creationId xmlns:a16="http://schemas.microsoft.com/office/drawing/2014/main" id="{9B67A075-6E24-4B40-BA1D-6256F573C83F}"/>
                    </a:ext>
                  </a:extLst>
                </p:cNvPr>
                <p:cNvPicPr/>
                <p:nvPr/>
              </p:nvPicPr>
              <p:blipFill>
                <a:blip r:embed="rId171"/>
                <a:stretch>
                  <a:fillRect/>
                </a:stretch>
              </p:blipFill>
              <p:spPr>
                <a:xfrm>
                  <a:off x="6833280" y="6034027"/>
                  <a:ext cx="1764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22" name="Freihand 121">
                  <a:extLst>
                    <a:ext uri="{FF2B5EF4-FFF2-40B4-BE49-F238E27FC236}">
                      <a16:creationId xmlns:a16="http://schemas.microsoft.com/office/drawing/2014/main" id="{8D48E7EE-6B6D-432F-A6D9-CC5E4958E5AB}"/>
                    </a:ext>
                  </a:extLst>
                </p14:cNvPr>
                <p14:cNvContentPartPr/>
                <p14:nvPr/>
              </p14:nvContentPartPr>
              <p14:xfrm>
                <a:off x="7039200" y="5959507"/>
                <a:ext cx="71640" cy="197640"/>
              </p14:xfrm>
            </p:contentPart>
          </mc:Choice>
          <mc:Fallback>
            <p:pic>
              <p:nvPicPr>
                <p:cNvPr id="122" name="Freihand 121">
                  <a:extLst>
                    <a:ext uri="{FF2B5EF4-FFF2-40B4-BE49-F238E27FC236}">
                      <a16:creationId xmlns:a16="http://schemas.microsoft.com/office/drawing/2014/main" id="{8D48E7EE-6B6D-432F-A6D9-CC5E4958E5AB}"/>
                    </a:ext>
                  </a:extLst>
                </p:cNvPr>
                <p:cNvPicPr/>
                <p:nvPr/>
              </p:nvPicPr>
              <p:blipFill>
                <a:blip r:embed="rId173"/>
                <a:stretch>
                  <a:fillRect/>
                </a:stretch>
              </p:blipFill>
              <p:spPr>
                <a:xfrm>
                  <a:off x="7034880" y="5955187"/>
                  <a:ext cx="8028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23" name="Freihand 122">
                  <a:extLst>
                    <a:ext uri="{FF2B5EF4-FFF2-40B4-BE49-F238E27FC236}">
                      <a16:creationId xmlns:a16="http://schemas.microsoft.com/office/drawing/2014/main" id="{4E1A22DF-5445-42B6-9566-A5DEB25119A2}"/>
                    </a:ext>
                  </a:extLst>
                </p14:cNvPr>
                <p14:cNvContentPartPr/>
                <p14:nvPr/>
              </p14:nvContentPartPr>
              <p14:xfrm>
                <a:off x="7110480" y="5974987"/>
                <a:ext cx="44280" cy="150840"/>
              </p14:xfrm>
            </p:contentPart>
          </mc:Choice>
          <mc:Fallback>
            <p:pic>
              <p:nvPicPr>
                <p:cNvPr id="123" name="Freihand 122">
                  <a:extLst>
                    <a:ext uri="{FF2B5EF4-FFF2-40B4-BE49-F238E27FC236}">
                      <a16:creationId xmlns:a16="http://schemas.microsoft.com/office/drawing/2014/main" id="{4E1A22DF-5445-42B6-9566-A5DEB25119A2}"/>
                    </a:ext>
                  </a:extLst>
                </p:cNvPr>
                <p:cNvPicPr/>
                <p:nvPr/>
              </p:nvPicPr>
              <p:blipFill>
                <a:blip r:embed="rId175"/>
                <a:stretch>
                  <a:fillRect/>
                </a:stretch>
              </p:blipFill>
              <p:spPr>
                <a:xfrm>
                  <a:off x="7106160" y="5970667"/>
                  <a:ext cx="529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24" name="Freihand 123">
                  <a:extLst>
                    <a:ext uri="{FF2B5EF4-FFF2-40B4-BE49-F238E27FC236}">
                      <a16:creationId xmlns:a16="http://schemas.microsoft.com/office/drawing/2014/main" id="{C7225F50-D73E-4D3C-A8FD-D70C658B7BA6}"/>
                    </a:ext>
                  </a:extLst>
                </p14:cNvPr>
                <p14:cNvContentPartPr/>
                <p14:nvPr/>
              </p14:nvContentPartPr>
              <p14:xfrm>
                <a:off x="7161240" y="6040147"/>
                <a:ext cx="106200" cy="79560"/>
              </p14:xfrm>
            </p:contentPart>
          </mc:Choice>
          <mc:Fallback>
            <p:pic>
              <p:nvPicPr>
                <p:cNvPr id="124" name="Freihand 123">
                  <a:extLst>
                    <a:ext uri="{FF2B5EF4-FFF2-40B4-BE49-F238E27FC236}">
                      <a16:creationId xmlns:a16="http://schemas.microsoft.com/office/drawing/2014/main" id="{C7225F50-D73E-4D3C-A8FD-D70C658B7BA6}"/>
                    </a:ext>
                  </a:extLst>
                </p:cNvPr>
                <p:cNvPicPr/>
                <p:nvPr/>
              </p:nvPicPr>
              <p:blipFill>
                <a:blip r:embed="rId177"/>
                <a:stretch>
                  <a:fillRect/>
                </a:stretch>
              </p:blipFill>
              <p:spPr>
                <a:xfrm>
                  <a:off x="7156920" y="6035827"/>
                  <a:ext cx="1148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25" name="Freihand 124">
                  <a:extLst>
                    <a:ext uri="{FF2B5EF4-FFF2-40B4-BE49-F238E27FC236}">
                      <a16:creationId xmlns:a16="http://schemas.microsoft.com/office/drawing/2014/main" id="{F0223E1E-B75D-4C06-BBD6-048EB297CF60}"/>
                    </a:ext>
                  </a:extLst>
                </p14:cNvPr>
                <p14:cNvContentPartPr/>
                <p14:nvPr/>
              </p14:nvContentPartPr>
              <p14:xfrm>
                <a:off x="7283280" y="6013867"/>
                <a:ext cx="72000" cy="120240"/>
              </p14:xfrm>
            </p:contentPart>
          </mc:Choice>
          <mc:Fallback>
            <p:pic>
              <p:nvPicPr>
                <p:cNvPr id="125" name="Freihand 124">
                  <a:extLst>
                    <a:ext uri="{FF2B5EF4-FFF2-40B4-BE49-F238E27FC236}">
                      <a16:creationId xmlns:a16="http://schemas.microsoft.com/office/drawing/2014/main" id="{F0223E1E-B75D-4C06-BBD6-048EB297CF60}"/>
                    </a:ext>
                  </a:extLst>
                </p:cNvPr>
                <p:cNvPicPr/>
                <p:nvPr/>
              </p:nvPicPr>
              <p:blipFill>
                <a:blip r:embed="rId179"/>
                <a:stretch>
                  <a:fillRect/>
                </a:stretch>
              </p:blipFill>
              <p:spPr>
                <a:xfrm>
                  <a:off x="7278960" y="6009547"/>
                  <a:ext cx="806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26" name="Freihand 125">
                  <a:extLst>
                    <a:ext uri="{FF2B5EF4-FFF2-40B4-BE49-F238E27FC236}">
                      <a16:creationId xmlns:a16="http://schemas.microsoft.com/office/drawing/2014/main" id="{E4207B48-82EB-4E64-B9DA-314279F16862}"/>
                    </a:ext>
                  </a:extLst>
                </p14:cNvPr>
                <p14:cNvContentPartPr/>
                <p14:nvPr/>
              </p14:nvContentPartPr>
              <p14:xfrm>
                <a:off x="7588560" y="6010627"/>
                <a:ext cx="30600" cy="110520"/>
              </p14:xfrm>
            </p:contentPart>
          </mc:Choice>
          <mc:Fallback>
            <p:pic>
              <p:nvPicPr>
                <p:cNvPr id="126" name="Freihand 125">
                  <a:extLst>
                    <a:ext uri="{FF2B5EF4-FFF2-40B4-BE49-F238E27FC236}">
                      <a16:creationId xmlns:a16="http://schemas.microsoft.com/office/drawing/2014/main" id="{E4207B48-82EB-4E64-B9DA-314279F16862}"/>
                    </a:ext>
                  </a:extLst>
                </p:cNvPr>
                <p:cNvPicPr/>
                <p:nvPr/>
              </p:nvPicPr>
              <p:blipFill>
                <a:blip r:embed="rId181"/>
                <a:stretch>
                  <a:fillRect/>
                </a:stretch>
              </p:blipFill>
              <p:spPr>
                <a:xfrm>
                  <a:off x="7584240" y="6006307"/>
                  <a:ext cx="3924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27" name="Freihand 126">
                  <a:extLst>
                    <a:ext uri="{FF2B5EF4-FFF2-40B4-BE49-F238E27FC236}">
                      <a16:creationId xmlns:a16="http://schemas.microsoft.com/office/drawing/2014/main" id="{2441D3A5-29A7-459E-BDEE-BBB4B5BE5DB2}"/>
                    </a:ext>
                  </a:extLst>
                </p14:cNvPr>
                <p14:cNvContentPartPr/>
                <p14:nvPr/>
              </p14:nvContentPartPr>
              <p14:xfrm>
                <a:off x="7606920" y="5991187"/>
                <a:ext cx="360" cy="360"/>
              </p14:xfrm>
            </p:contentPart>
          </mc:Choice>
          <mc:Fallback>
            <p:pic>
              <p:nvPicPr>
                <p:cNvPr id="127" name="Freihand 126">
                  <a:extLst>
                    <a:ext uri="{FF2B5EF4-FFF2-40B4-BE49-F238E27FC236}">
                      <a16:creationId xmlns:a16="http://schemas.microsoft.com/office/drawing/2014/main" id="{2441D3A5-29A7-459E-BDEE-BBB4B5BE5DB2}"/>
                    </a:ext>
                  </a:extLst>
                </p:cNvPr>
                <p:cNvPicPr/>
                <p:nvPr/>
              </p:nvPicPr>
              <p:blipFill>
                <a:blip r:embed="rId72"/>
                <a:stretch>
                  <a:fillRect/>
                </a:stretch>
              </p:blipFill>
              <p:spPr>
                <a:xfrm>
                  <a:off x="7602600" y="5986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28" name="Freihand 127">
                  <a:extLst>
                    <a:ext uri="{FF2B5EF4-FFF2-40B4-BE49-F238E27FC236}">
                      <a16:creationId xmlns:a16="http://schemas.microsoft.com/office/drawing/2014/main" id="{41F41D24-E933-4AAC-95A3-B919A2B9A2AE}"/>
                    </a:ext>
                  </a:extLst>
                </p14:cNvPr>
                <p14:cNvContentPartPr/>
                <p14:nvPr/>
              </p14:nvContentPartPr>
              <p14:xfrm>
                <a:off x="7639680" y="5951587"/>
                <a:ext cx="140400" cy="185040"/>
              </p14:xfrm>
            </p:contentPart>
          </mc:Choice>
          <mc:Fallback>
            <p:pic>
              <p:nvPicPr>
                <p:cNvPr id="128" name="Freihand 127">
                  <a:extLst>
                    <a:ext uri="{FF2B5EF4-FFF2-40B4-BE49-F238E27FC236}">
                      <a16:creationId xmlns:a16="http://schemas.microsoft.com/office/drawing/2014/main" id="{41F41D24-E933-4AAC-95A3-B919A2B9A2AE}"/>
                    </a:ext>
                  </a:extLst>
                </p:cNvPr>
                <p:cNvPicPr/>
                <p:nvPr/>
              </p:nvPicPr>
              <p:blipFill>
                <a:blip r:embed="rId184"/>
                <a:stretch>
                  <a:fillRect/>
                </a:stretch>
              </p:blipFill>
              <p:spPr>
                <a:xfrm>
                  <a:off x="7635360" y="5947267"/>
                  <a:ext cx="14904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29" name="Freihand 128">
                  <a:extLst>
                    <a:ext uri="{FF2B5EF4-FFF2-40B4-BE49-F238E27FC236}">
                      <a16:creationId xmlns:a16="http://schemas.microsoft.com/office/drawing/2014/main" id="{C4472E57-98E8-4CA4-BC4F-0EF02C9F245B}"/>
                    </a:ext>
                  </a:extLst>
                </p14:cNvPr>
                <p14:cNvContentPartPr/>
                <p14:nvPr/>
              </p14:nvContentPartPr>
              <p14:xfrm>
                <a:off x="7727880" y="6021787"/>
                <a:ext cx="59400" cy="31320"/>
              </p14:xfrm>
            </p:contentPart>
          </mc:Choice>
          <mc:Fallback>
            <p:pic>
              <p:nvPicPr>
                <p:cNvPr id="129" name="Freihand 128">
                  <a:extLst>
                    <a:ext uri="{FF2B5EF4-FFF2-40B4-BE49-F238E27FC236}">
                      <a16:creationId xmlns:a16="http://schemas.microsoft.com/office/drawing/2014/main" id="{C4472E57-98E8-4CA4-BC4F-0EF02C9F245B}"/>
                    </a:ext>
                  </a:extLst>
                </p:cNvPr>
                <p:cNvPicPr/>
                <p:nvPr/>
              </p:nvPicPr>
              <p:blipFill>
                <a:blip r:embed="rId186"/>
                <a:stretch>
                  <a:fillRect/>
                </a:stretch>
              </p:blipFill>
              <p:spPr>
                <a:xfrm>
                  <a:off x="7723560" y="6017467"/>
                  <a:ext cx="6804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0" name="Freihand 129">
                  <a:extLst>
                    <a:ext uri="{FF2B5EF4-FFF2-40B4-BE49-F238E27FC236}">
                      <a16:creationId xmlns:a16="http://schemas.microsoft.com/office/drawing/2014/main" id="{0C0977B7-AA0A-4ABA-A90F-4335A1FE5820}"/>
                    </a:ext>
                  </a:extLst>
                </p14:cNvPr>
                <p14:cNvContentPartPr/>
                <p14:nvPr/>
              </p14:nvContentPartPr>
              <p14:xfrm>
                <a:off x="7906800" y="5993707"/>
                <a:ext cx="335520" cy="87840"/>
              </p14:xfrm>
            </p:contentPart>
          </mc:Choice>
          <mc:Fallback>
            <p:pic>
              <p:nvPicPr>
                <p:cNvPr id="130" name="Freihand 129">
                  <a:extLst>
                    <a:ext uri="{FF2B5EF4-FFF2-40B4-BE49-F238E27FC236}">
                      <a16:creationId xmlns:a16="http://schemas.microsoft.com/office/drawing/2014/main" id="{0C0977B7-AA0A-4ABA-A90F-4335A1FE5820}"/>
                    </a:ext>
                  </a:extLst>
                </p:cNvPr>
                <p:cNvPicPr/>
                <p:nvPr/>
              </p:nvPicPr>
              <p:blipFill>
                <a:blip r:embed="rId188"/>
                <a:stretch>
                  <a:fillRect/>
                </a:stretch>
              </p:blipFill>
              <p:spPr>
                <a:xfrm>
                  <a:off x="7902480" y="5989387"/>
                  <a:ext cx="34416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1" name="Freihand 130">
                  <a:extLst>
                    <a:ext uri="{FF2B5EF4-FFF2-40B4-BE49-F238E27FC236}">
                      <a16:creationId xmlns:a16="http://schemas.microsoft.com/office/drawing/2014/main" id="{0BC7A848-99DC-484E-B858-7F4CF40FA0B2}"/>
                    </a:ext>
                  </a:extLst>
                </p14:cNvPr>
                <p14:cNvContentPartPr/>
                <p14:nvPr/>
              </p14:nvContentPartPr>
              <p14:xfrm>
                <a:off x="8270040" y="5914507"/>
                <a:ext cx="141840" cy="168480"/>
              </p14:xfrm>
            </p:contentPart>
          </mc:Choice>
          <mc:Fallback>
            <p:pic>
              <p:nvPicPr>
                <p:cNvPr id="131" name="Freihand 130">
                  <a:extLst>
                    <a:ext uri="{FF2B5EF4-FFF2-40B4-BE49-F238E27FC236}">
                      <a16:creationId xmlns:a16="http://schemas.microsoft.com/office/drawing/2014/main" id="{0BC7A848-99DC-484E-B858-7F4CF40FA0B2}"/>
                    </a:ext>
                  </a:extLst>
                </p:cNvPr>
                <p:cNvPicPr/>
                <p:nvPr/>
              </p:nvPicPr>
              <p:blipFill>
                <a:blip r:embed="rId190"/>
                <a:stretch>
                  <a:fillRect/>
                </a:stretch>
              </p:blipFill>
              <p:spPr>
                <a:xfrm>
                  <a:off x="8265720" y="5910187"/>
                  <a:ext cx="1504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4" name="Freihand 133">
                  <a:extLst>
                    <a:ext uri="{FF2B5EF4-FFF2-40B4-BE49-F238E27FC236}">
                      <a16:creationId xmlns:a16="http://schemas.microsoft.com/office/drawing/2014/main" id="{A54F5AE5-D8CE-4F6A-9F83-58A3D829495A}"/>
                    </a:ext>
                  </a:extLst>
                </p14:cNvPr>
                <p14:cNvContentPartPr/>
                <p14:nvPr/>
              </p14:nvContentPartPr>
              <p14:xfrm>
                <a:off x="6354840" y="6366667"/>
                <a:ext cx="72720" cy="237600"/>
              </p14:xfrm>
            </p:contentPart>
          </mc:Choice>
          <mc:Fallback>
            <p:pic>
              <p:nvPicPr>
                <p:cNvPr id="134" name="Freihand 133">
                  <a:extLst>
                    <a:ext uri="{FF2B5EF4-FFF2-40B4-BE49-F238E27FC236}">
                      <a16:creationId xmlns:a16="http://schemas.microsoft.com/office/drawing/2014/main" id="{A54F5AE5-D8CE-4F6A-9F83-58A3D829495A}"/>
                    </a:ext>
                  </a:extLst>
                </p:cNvPr>
                <p:cNvPicPr/>
                <p:nvPr/>
              </p:nvPicPr>
              <p:blipFill>
                <a:blip r:embed="rId192"/>
                <a:stretch>
                  <a:fillRect/>
                </a:stretch>
              </p:blipFill>
              <p:spPr>
                <a:xfrm>
                  <a:off x="6350520" y="6362347"/>
                  <a:ext cx="8136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5" name="Freihand 134">
                  <a:extLst>
                    <a:ext uri="{FF2B5EF4-FFF2-40B4-BE49-F238E27FC236}">
                      <a16:creationId xmlns:a16="http://schemas.microsoft.com/office/drawing/2014/main" id="{4A488240-2D1A-4ECF-BE81-74CF6ED77519}"/>
                    </a:ext>
                  </a:extLst>
                </p14:cNvPr>
                <p14:cNvContentPartPr/>
                <p14:nvPr/>
              </p14:nvContentPartPr>
              <p14:xfrm>
                <a:off x="6470760" y="6387187"/>
                <a:ext cx="263160" cy="101160"/>
              </p14:xfrm>
            </p:contentPart>
          </mc:Choice>
          <mc:Fallback>
            <p:pic>
              <p:nvPicPr>
                <p:cNvPr id="135" name="Freihand 134">
                  <a:extLst>
                    <a:ext uri="{FF2B5EF4-FFF2-40B4-BE49-F238E27FC236}">
                      <a16:creationId xmlns:a16="http://schemas.microsoft.com/office/drawing/2014/main" id="{4A488240-2D1A-4ECF-BE81-74CF6ED77519}"/>
                    </a:ext>
                  </a:extLst>
                </p:cNvPr>
                <p:cNvPicPr/>
                <p:nvPr/>
              </p:nvPicPr>
              <p:blipFill>
                <a:blip r:embed="rId194"/>
                <a:stretch>
                  <a:fillRect/>
                </a:stretch>
              </p:blipFill>
              <p:spPr>
                <a:xfrm>
                  <a:off x="6466440" y="6382867"/>
                  <a:ext cx="2718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6" name="Freihand 135">
                  <a:extLst>
                    <a:ext uri="{FF2B5EF4-FFF2-40B4-BE49-F238E27FC236}">
                      <a16:creationId xmlns:a16="http://schemas.microsoft.com/office/drawing/2014/main" id="{1A7D518A-BF22-48A4-8E8B-998082401ED9}"/>
                    </a:ext>
                  </a:extLst>
                </p14:cNvPr>
                <p14:cNvContentPartPr/>
                <p14:nvPr/>
              </p14:nvContentPartPr>
              <p14:xfrm>
                <a:off x="6745440" y="6306547"/>
                <a:ext cx="166680" cy="171000"/>
              </p14:xfrm>
            </p:contentPart>
          </mc:Choice>
          <mc:Fallback>
            <p:pic>
              <p:nvPicPr>
                <p:cNvPr id="136" name="Freihand 135">
                  <a:extLst>
                    <a:ext uri="{FF2B5EF4-FFF2-40B4-BE49-F238E27FC236}">
                      <a16:creationId xmlns:a16="http://schemas.microsoft.com/office/drawing/2014/main" id="{1A7D518A-BF22-48A4-8E8B-998082401ED9}"/>
                    </a:ext>
                  </a:extLst>
                </p:cNvPr>
                <p:cNvPicPr/>
                <p:nvPr/>
              </p:nvPicPr>
              <p:blipFill>
                <a:blip r:embed="rId196"/>
                <a:stretch>
                  <a:fillRect/>
                </a:stretch>
              </p:blipFill>
              <p:spPr>
                <a:xfrm>
                  <a:off x="6741120" y="6302227"/>
                  <a:ext cx="17532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7" name="Freihand 136">
                  <a:extLst>
                    <a:ext uri="{FF2B5EF4-FFF2-40B4-BE49-F238E27FC236}">
                      <a16:creationId xmlns:a16="http://schemas.microsoft.com/office/drawing/2014/main" id="{6FFF3671-8092-4BF9-BCC8-0C8100A1A0B7}"/>
                    </a:ext>
                  </a:extLst>
                </p14:cNvPr>
                <p14:cNvContentPartPr/>
                <p14:nvPr/>
              </p14:nvContentPartPr>
              <p14:xfrm>
                <a:off x="7039200" y="6404827"/>
                <a:ext cx="104400" cy="24480"/>
              </p14:xfrm>
            </p:contentPart>
          </mc:Choice>
          <mc:Fallback>
            <p:pic>
              <p:nvPicPr>
                <p:cNvPr id="137" name="Freihand 136">
                  <a:extLst>
                    <a:ext uri="{FF2B5EF4-FFF2-40B4-BE49-F238E27FC236}">
                      <a16:creationId xmlns:a16="http://schemas.microsoft.com/office/drawing/2014/main" id="{6FFF3671-8092-4BF9-BCC8-0C8100A1A0B7}"/>
                    </a:ext>
                  </a:extLst>
                </p:cNvPr>
                <p:cNvPicPr/>
                <p:nvPr/>
              </p:nvPicPr>
              <p:blipFill>
                <a:blip r:embed="rId198"/>
                <a:stretch>
                  <a:fillRect/>
                </a:stretch>
              </p:blipFill>
              <p:spPr>
                <a:xfrm>
                  <a:off x="7034880" y="6400507"/>
                  <a:ext cx="1130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8" name="Freihand 137">
                  <a:extLst>
                    <a:ext uri="{FF2B5EF4-FFF2-40B4-BE49-F238E27FC236}">
                      <a16:creationId xmlns:a16="http://schemas.microsoft.com/office/drawing/2014/main" id="{A2412FD2-B37E-45AA-AA33-26C67B7462B7}"/>
                    </a:ext>
                  </a:extLst>
                </p14:cNvPr>
                <p14:cNvContentPartPr/>
                <p14:nvPr/>
              </p14:nvContentPartPr>
              <p14:xfrm>
                <a:off x="7215600" y="6348307"/>
                <a:ext cx="143280" cy="98640"/>
              </p14:xfrm>
            </p:contentPart>
          </mc:Choice>
          <mc:Fallback>
            <p:pic>
              <p:nvPicPr>
                <p:cNvPr id="138" name="Freihand 137">
                  <a:extLst>
                    <a:ext uri="{FF2B5EF4-FFF2-40B4-BE49-F238E27FC236}">
                      <a16:creationId xmlns:a16="http://schemas.microsoft.com/office/drawing/2014/main" id="{A2412FD2-B37E-45AA-AA33-26C67B7462B7}"/>
                    </a:ext>
                  </a:extLst>
                </p:cNvPr>
                <p:cNvPicPr/>
                <p:nvPr/>
              </p:nvPicPr>
              <p:blipFill>
                <a:blip r:embed="rId200"/>
                <a:stretch>
                  <a:fillRect/>
                </a:stretch>
              </p:blipFill>
              <p:spPr>
                <a:xfrm>
                  <a:off x="7211280" y="6343987"/>
                  <a:ext cx="1519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9" name="Freihand 138">
                  <a:extLst>
                    <a:ext uri="{FF2B5EF4-FFF2-40B4-BE49-F238E27FC236}">
                      <a16:creationId xmlns:a16="http://schemas.microsoft.com/office/drawing/2014/main" id="{BFD8115B-DCE1-41D0-A467-F62AA3F67059}"/>
                    </a:ext>
                  </a:extLst>
                </p14:cNvPr>
                <p14:cNvContentPartPr/>
                <p14:nvPr/>
              </p14:nvContentPartPr>
              <p14:xfrm>
                <a:off x="7366440" y="6232747"/>
                <a:ext cx="186480" cy="261360"/>
              </p14:xfrm>
            </p:contentPart>
          </mc:Choice>
          <mc:Fallback>
            <p:pic>
              <p:nvPicPr>
                <p:cNvPr id="139" name="Freihand 138">
                  <a:extLst>
                    <a:ext uri="{FF2B5EF4-FFF2-40B4-BE49-F238E27FC236}">
                      <a16:creationId xmlns:a16="http://schemas.microsoft.com/office/drawing/2014/main" id="{BFD8115B-DCE1-41D0-A467-F62AA3F67059}"/>
                    </a:ext>
                  </a:extLst>
                </p:cNvPr>
                <p:cNvPicPr/>
                <p:nvPr/>
              </p:nvPicPr>
              <p:blipFill>
                <a:blip r:embed="rId202"/>
                <a:stretch>
                  <a:fillRect/>
                </a:stretch>
              </p:blipFill>
              <p:spPr>
                <a:xfrm>
                  <a:off x="7362120" y="6228427"/>
                  <a:ext cx="19512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40" name="Freihand 139">
                  <a:extLst>
                    <a:ext uri="{FF2B5EF4-FFF2-40B4-BE49-F238E27FC236}">
                      <a16:creationId xmlns:a16="http://schemas.microsoft.com/office/drawing/2014/main" id="{9E543723-300D-47F7-BF38-45CCE697DEDD}"/>
                    </a:ext>
                  </a:extLst>
                </p14:cNvPr>
                <p14:cNvContentPartPr/>
                <p14:nvPr/>
              </p14:nvContentPartPr>
              <p14:xfrm>
                <a:off x="7597920" y="6306547"/>
                <a:ext cx="117720" cy="102240"/>
              </p14:xfrm>
            </p:contentPart>
          </mc:Choice>
          <mc:Fallback>
            <p:pic>
              <p:nvPicPr>
                <p:cNvPr id="140" name="Freihand 139">
                  <a:extLst>
                    <a:ext uri="{FF2B5EF4-FFF2-40B4-BE49-F238E27FC236}">
                      <a16:creationId xmlns:a16="http://schemas.microsoft.com/office/drawing/2014/main" id="{9E543723-300D-47F7-BF38-45CCE697DEDD}"/>
                    </a:ext>
                  </a:extLst>
                </p:cNvPr>
                <p:cNvPicPr/>
                <p:nvPr/>
              </p:nvPicPr>
              <p:blipFill>
                <a:blip r:embed="rId204"/>
                <a:stretch>
                  <a:fillRect/>
                </a:stretch>
              </p:blipFill>
              <p:spPr>
                <a:xfrm>
                  <a:off x="7593600" y="6302227"/>
                  <a:ext cx="1263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41" name="Freihand 140">
                  <a:extLst>
                    <a:ext uri="{FF2B5EF4-FFF2-40B4-BE49-F238E27FC236}">
                      <a16:creationId xmlns:a16="http://schemas.microsoft.com/office/drawing/2014/main" id="{EA725379-3758-435D-9E68-023BC38C779F}"/>
                    </a:ext>
                  </a:extLst>
                </p14:cNvPr>
                <p14:cNvContentPartPr/>
                <p14:nvPr/>
              </p14:nvContentPartPr>
              <p14:xfrm>
                <a:off x="7629960" y="6305107"/>
                <a:ext cx="152640" cy="80280"/>
              </p14:xfrm>
            </p:contentPart>
          </mc:Choice>
          <mc:Fallback>
            <p:pic>
              <p:nvPicPr>
                <p:cNvPr id="141" name="Freihand 140">
                  <a:extLst>
                    <a:ext uri="{FF2B5EF4-FFF2-40B4-BE49-F238E27FC236}">
                      <a16:creationId xmlns:a16="http://schemas.microsoft.com/office/drawing/2014/main" id="{EA725379-3758-435D-9E68-023BC38C779F}"/>
                    </a:ext>
                  </a:extLst>
                </p:cNvPr>
                <p:cNvPicPr/>
                <p:nvPr/>
              </p:nvPicPr>
              <p:blipFill>
                <a:blip r:embed="rId206"/>
                <a:stretch>
                  <a:fillRect/>
                </a:stretch>
              </p:blipFill>
              <p:spPr>
                <a:xfrm>
                  <a:off x="7625640" y="6300787"/>
                  <a:ext cx="1612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42" name="Freihand 141">
                  <a:extLst>
                    <a:ext uri="{FF2B5EF4-FFF2-40B4-BE49-F238E27FC236}">
                      <a16:creationId xmlns:a16="http://schemas.microsoft.com/office/drawing/2014/main" id="{8CAEAEEA-5806-46BE-A42F-E7E431EF1FAE}"/>
                    </a:ext>
                  </a:extLst>
                </p14:cNvPr>
                <p14:cNvContentPartPr/>
                <p14:nvPr/>
              </p14:nvContentPartPr>
              <p14:xfrm>
                <a:off x="7777560" y="6220867"/>
                <a:ext cx="9000" cy="17280"/>
              </p14:xfrm>
            </p:contentPart>
          </mc:Choice>
          <mc:Fallback>
            <p:pic>
              <p:nvPicPr>
                <p:cNvPr id="142" name="Freihand 141">
                  <a:extLst>
                    <a:ext uri="{FF2B5EF4-FFF2-40B4-BE49-F238E27FC236}">
                      <a16:creationId xmlns:a16="http://schemas.microsoft.com/office/drawing/2014/main" id="{8CAEAEEA-5806-46BE-A42F-E7E431EF1FAE}"/>
                    </a:ext>
                  </a:extLst>
                </p:cNvPr>
                <p:cNvPicPr/>
                <p:nvPr/>
              </p:nvPicPr>
              <p:blipFill>
                <a:blip r:embed="rId208"/>
                <a:stretch>
                  <a:fillRect/>
                </a:stretch>
              </p:blipFill>
              <p:spPr>
                <a:xfrm>
                  <a:off x="7773240" y="6216547"/>
                  <a:ext cx="1764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43" name="Freihand 142">
                  <a:extLst>
                    <a:ext uri="{FF2B5EF4-FFF2-40B4-BE49-F238E27FC236}">
                      <a16:creationId xmlns:a16="http://schemas.microsoft.com/office/drawing/2014/main" id="{99F362ED-0A6F-4B01-87BF-2240A5F22E43}"/>
                    </a:ext>
                  </a:extLst>
                </p14:cNvPr>
                <p14:cNvContentPartPr/>
                <p14:nvPr/>
              </p14:nvContentPartPr>
              <p14:xfrm>
                <a:off x="7835880" y="6196387"/>
                <a:ext cx="361800" cy="177480"/>
              </p14:xfrm>
            </p:contentPart>
          </mc:Choice>
          <mc:Fallback>
            <p:pic>
              <p:nvPicPr>
                <p:cNvPr id="143" name="Freihand 142">
                  <a:extLst>
                    <a:ext uri="{FF2B5EF4-FFF2-40B4-BE49-F238E27FC236}">
                      <a16:creationId xmlns:a16="http://schemas.microsoft.com/office/drawing/2014/main" id="{99F362ED-0A6F-4B01-87BF-2240A5F22E43}"/>
                    </a:ext>
                  </a:extLst>
                </p:cNvPr>
                <p:cNvPicPr/>
                <p:nvPr/>
              </p:nvPicPr>
              <p:blipFill>
                <a:blip r:embed="rId210"/>
                <a:stretch>
                  <a:fillRect/>
                </a:stretch>
              </p:blipFill>
              <p:spPr>
                <a:xfrm>
                  <a:off x="7831560" y="6192067"/>
                  <a:ext cx="37044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44" name="Freihand 143">
                  <a:extLst>
                    <a:ext uri="{FF2B5EF4-FFF2-40B4-BE49-F238E27FC236}">
                      <a16:creationId xmlns:a16="http://schemas.microsoft.com/office/drawing/2014/main" id="{D9D84CD9-A856-4A0F-8888-41F178940791}"/>
                    </a:ext>
                  </a:extLst>
                </p14:cNvPr>
                <p14:cNvContentPartPr/>
                <p14:nvPr/>
              </p14:nvContentPartPr>
              <p14:xfrm>
                <a:off x="8222520" y="6139507"/>
                <a:ext cx="22320" cy="225360"/>
              </p14:xfrm>
            </p:contentPart>
          </mc:Choice>
          <mc:Fallback>
            <p:pic>
              <p:nvPicPr>
                <p:cNvPr id="144" name="Freihand 143">
                  <a:extLst>
                    <a:ext uri="{FF2B5EF4-FFF2-40B4-BE49-F238E27FC236}">
                      <a16:creationId xmlns:a16="http://schemas.microsoft.com/office/drawing/2014/main" id="{D9D84CD9-A856-4A0F-8888-41F178940791}"/>
                    </a:ext>
                  </a:extLst>
                </p:cNvPr>
                <p:cNvPicPr/>
                <p:nvPr/>
              </p:nvPicPr>
              <p:blipFill>
                <a:blip r:embed="rId212"/>
                <a:stretch>
                  <a:fillRect/>
                </a:stretch>
              </p:blipFill>
              <p:spPr>
                <a:xfrm>
                  <a:off x="8218200" y="6135187"/>
                  <a:ext cx="3096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50" name="Freihand 149">
                  <a:extLst>
                    <a:ext uri="{FF2B5EF4-FFF2-40B4-BE49-F238E27FC236}">
                      <a16:creationId xmlns:a16="http://schemas.microsoft.com/office/drawing/2014/main" id="{1EF8397B-AD9F-4B94-87CB-ECC60C5DCBA2}"/>
                    </a:ext>
                  </a:extLst>
                </p14:cNvPr>
                <p14:cNvContentPartPr/>
                <p14:nvPr/>
              </p14:nvContentPartPr>
              <p14:xfrm>
                <a:off x="1048800" y="5013067"/>
                <a:ext cx="23760" cy="19800"/>
              </p14:xfrm>
            </p:contentPart>
          </mc:Choice>
          <mc:Fallback>
            <p:pic>
              <p:nvPicPr>
                <p:cNvPr id="150" name="Freihand 149">
                  <a:extLst>
                    <a:ext uri="{FF2B5EF4-FFF2-40B4-BE49-F238E27FC236}">
                      <a16:creationId xmlns:a16="http://schemas.microsoft.com/office/drawing/2014/main" id="{1EF8397B-AD9F-4B94-87CB-ECC60C5DCBA2}"/>
                    </a:ext>
                  </a:extLst>
                </p:cNvPr>
                <p:cNvPicPr/>
                <p:nvPr/>
              </p:nvPicPr>
              <p:blipFill>
                <a:blip r:embed="rId214"/>
                <a:stretch>
                  <a:fillRect/>
                </a:stretch>
              </p:blipFill>
              <p:spPr>
                <a:xfrm>
                  <a:off x="1044480" y="5008747"/>
                  <a:ext cx="3240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52" name="Freihand 151">
                  <a:extLst>
                    <a:ext uri="{FF2B5EF4-FFF2-40B4-BE49-F238E27FC236}">
                      <a16:creationId xmlns:a16="http://schemas.microsoft.com/office/drawing/2014/main" id="{438669BC-8E33-454A-B543-AB45C4E99F4B}"/>
                    </a:ext>
                  </a:extLst>
                </p14:cNvPr>
                <p14:cNvContentPartPr/>
                <p14:nvPr/>
              </p14:nvContentPartPr>
              <p14:xfrm>
                <a:off x="7674600" y="1505947"/>
                <a:ext cx="25920" cy="3240"/>
              </p14:xfrm>
            </p:contentPart>
          </mc:Choice>
          <mc:Fallback>
            <p:pic>
              <p:nvPicPr>
                <p:cNvPr id="152" name="Freihand 151">
                  <a:extLst>
                    <a:ext uri="{FF2B5EF4-FFF2-40B4-BE49-F238E27FC236}">
                      <a16:creationId xmlns:a16="http://schemas.microsoft.com/office/drawing/2014/main" id="{438669BC-8E33-454A-B543-AB45C4E99F4B}"/>
                    </a:ext>
                  </a:extLst>
                </p:cNvPr>
                <p:cNvPicPr/>
                <p:nvPr/>
              </p:nvPicPr>
              <p:blipFill>
                <a:blip r:embed="rId216"/>
                <a:stretch>
                  <a:fillRect/>
                </a:stretch>
              </p:blipFill>
              <p:spPr>
                <a:xfrm>
                  <a:off x="7670280" y="1501627"/>
                  <a:ext cx="3456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54" name="Freihand 153">
                  <a:extLst>
                    <a:ext uri="{FF2B5EF4-FFF2-40B4-BE49-F238E27FC236}">
                      <a16:creationId xmlns:a16="http://schemas.microsoft.com/office/drawing/2014/main" id="{39306FE3-5144-4281-A591-DF0261E24AA1}"/>
                    </a:ext>
                  </a:extLst>
                </p14:cNvPr>
                <p14:cNvContentPartPr/>
                <p14:nvPr/>
              </p14:nvContentPartPr>
              <p14:xfrm>
                <a:off x="5948040" y="5324827"/>
                <a:ext cx="2647440" cy="1332360"/>
              </p14:xfrm>
            </p:contentPart>
          </mc:Choice>
          <mc:Fallback>
            <p:pic>
              <p:nvPicPr>
                <p:cNvPr id="154" name="Freihand 153">
                  <a:extLst>
                    <a:ext uri="{FF2B5EF4-FFF2-40B4-BE49-F238E27FC236}">
                      <a16:creationId xmlns:a16="http://schemas.microsoft.com/office/drawing/2014/main" id="{39306FE3-5144-4281-A591-DF0261E24AA1}"/>
                    </a:ext>
                  </a:extLst>
                </p:cNvPr>
                <p:cNvPicPr/>
                <p:nvPr/>
              </p:nvPicPr>
              <p:blipFill>
                <a:blip r:embed="rId218"/>
                <a:stretch>
                  <a:fillRect/>
                </a:stretch>
              </p:blipFill>
              <p:spPr>
                <a:xfrm>
                  <a:off x="5943720" y="5320507"/>
                  <a:ext cx="2656080" cy="1341000"/>
                </a:xfrm>
                <a:prstGeom prst="rect">
                  <a:avLst/>
                </a:prstGeom>
              </p:spPr>
            </p:pic>
          </mc:Fallback>
        </mc:AlternateContent>
      </p:grpSp>
    </p:spTree>
    <p:extLst>
      <p:ext uri="{BB962C8B-B14F-4D97-AF65-F5344CB8AC3E}">
        <p14:creationId xmlns:p14="http://schemas.microsoft.com/office/powerpoint/2010/main" val="24671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4" grpId="0"/>
      <p:bldP spid="26" grpId="0"/>
      <p:bldP spid="29" grpId="0"/>
      <p:bldP spid="34" grpId="0"/>
      <p:bldP spid="37" grpId="0"/>
      <p:bldP spid="38" grpId="0"/>
      <p:bldP spid="25"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2. Hauptsatz der Wohlfahrtstheorie</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0" y="619776"/>
            <a:ext cx="12172951" cy="5016253"/>
          </a:xfrm>
          <a:prstGeom prst="rect">
            <a:avLst/>
          </a:prstGeom>
          <a:noFill/>
        </p:spPr>
        <p:txBody>
          <a:bodyPr wrap="square" rtlCol="0">
            <a:noAutofit/>
          </a:bodyPr>
          <a:lstStyle/>
          <a:p>
            <a:pPr marL="342900" indent="-342900">
              <a:buFont typeface="Arial" panose="020B0604020202020204" pitchFamily="34" charset="0"/>
              <a:buChar char="•"/>
            </a:pPr>
            <a:r>
              <a:rPr lang="de-DE" sz="2400" b="1" dirty="0">
                <a:latin typeface="Times New Roman" panose="02020603050405020304" pitchFamily="18" charset="0"/>
                <a:cs typeface="Times New Roman" panose="02020603050405020304" pitchFamily="18" charset="0"/>
              </a:rPr>
              <a:t>Achtung</a:t>
            </a:r>
            <a:r>
              <a:rPr lang="de-DE" sz="2400" dirty="0">
                <a:latin typeface="Times New Roman" panose="02020603050405020304" pitchFamily="18" charset="0"/>
                <a:cs typeface="Times New Roman" panose="02020603050405020304" pitchFamily="18" charset="0"/>
              </a:rPr>
              <a:t>: Der Punkt M ist nur </a:t>
            </a:r>
            <a:r>
              <a:rPr lang="de-DE" sz="2400" u="sng" dirty="0">
                <a:latin typeface="Times New Roman" panose="02020603050405020304" pitchFamily="18" charset="0"/>
                <a:cs typeface="Times New Roman" panose="02020603050405020304" pitchFamily="18" charset="0"/>
              </a:rPr>
              <a:t>ein</a:t>
            </a:r>
            <a:r>
              <a:rPr lang="de-DE" sz="2400" dirty="0">
                <a:latin typeface="Times New Roman" panose="02020603050405020304" pitchFamily="18" charset="0"/>
                <a:cs typeface="Times New Roman" panose="02020603050405020304" pitchFamily="18" charset="0"/>
              </a:rPr>
              <a:t> mögliches </a:t>
            </a:r>
            <a:r>
              <a:rPr lang="de-DE" sz="2400" dirty="0" err="1">
                <a:latin typeface="Times New Roman" panose="02020603050405020304" pitchFamily="18" charset="0"/>
                <a:cs typeface="Times New Roman" panose="02020603050405020304" pitchFamily="18" charset="0"/>
              </a:rPr>
              <a:t>pareto</a:t>
            </a:r>
            <a:r>
              <a:rPr lang="de-DE" sz="2400" dirty="0">
                <a:latin typeface="Times New Roman" panose="02020603050405020304" pitchFamily="18" charset="0"/>
                <a:cs typeface="Times New Roman" panose="02020603050405020304" pitchFamily="18" charset="0"/>
              </a:rPr>
              <a:t>-effizientes Wettbewerbsgleichgewicht, welches ausgehend von den Anfangsausstattungen erreicht wird.</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Es stellt sich die Frage, ob auch andere </a:t>
            </a:r>
            <a:r>
              <a:rPr lang="de-DE" sz="2400" dirty="0" err="1">
                <a:latin typeface="Times New Roman" panose="02020603050405020304" pitchFamily="18" charset="0"/>
                <a:cs typeface="Times New Roman" panose="02020603050405020304" pitchFamily="18" charset="0"/>
              </a:rPr>
              <a:t>pareto</a:t>
            </a:r>
            <a:r>
              <a:rPr lang="de-DE" sz="2400" dirty="0">
                <a:latin typeface="Times New Roman" panose="02020603050405020304" pitchFamily="18" charset="0"/>
                <a:cs typeface="Times New Roman" panose="02020603050405020304" pitchFamily="18" charset="0"/>
              </a:rPr>
              <a:t>-effiziente Wettbewerbsgleichgewichte auf der Kontraktkurve erreicht werden können?</a:t>
            </a:r>
          </a:p>
          <a:p>
            <a:pPr marL="800100" lvl="1" indent="-342900">
              <a:buFont typeface="Wingdings" panose="05000000000000000000" pitchFamily="2" charset="2"/>
              <a:buChar char="Ø"/>
            </a:pPr>
            <a:endParaRPr lang="de-DE" sz="2400" dirty="0">
              <a:latin typeface="Times New Roman" panose="02020603050405020304" pitchFamily="18" charset="0"/>
              <a:cs typeface="Times New Roman" panose="02020603050405020304" pitchFamily="18" charset="0"/>
            </a:endParaRPr>
          </a:p>
          <a:p>
            <a:pPr marL="800100" lvl="1" indent="-342900" algn="ctr">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Allgemein folgt:</a:t>
            </a:r>
          </a:p>
          <a:p>
            <a:pPr lvl="1"/>
            <a:r>
              <a:rPr lang="de-DE" sz="2400" b="1" dirty="0">
                <a:latin typeface="Times New Roman" panose="02020603050405020304" pitchFamily="18" charset="0"/>
                <a:cs typeface="Times New Roman" panose="02020603050405020304" pitchFamily="18" charset="0"/>
              </a:rPr>
              <a:t>2. Hauptsatz der Wohlfahrtstheorie</a:t>
            </a:r>
          </a:p>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Jede </a:t>
            </a:r>
            <a:r>
              <a:rPr lang="de-DE" sz="2400" b="1" dirty="0" err="1">
                <a:latin typeface="Times New Roman" panose="02020603050405020304" pitchFamily="18" charset="0"/>
                <a:cs typeface="Times New Roman" panose="02020603050405020304" pitchFamily="18" charset="0"/>
              </a:rPr>
              <a:t>pareto</a:t>
            </a:r>
            <a:r>
              <a:rPr lang="de-DE" sz="2400" b="1" dirty="0">
                <a:latin typeface="Times New Roman" panose="02020603050405020304" pitchFamily="18" charset="0"/>
                <a:cs typeface="Times New Roman" panose="02020603050405020304" pitchFamily="18" charset="0"/>
              </a:rPr>
              <a:t>-effiziente Allokation kann durch eine</a:t>
            </a:r>
          </a:p>
          <a:p>
            <a:r>
              <a:rPr lang="de-DE" sz="2400" b="1" dirty="0">
                <a:latin typeface="Times New Roman" panose="02020603050405020304" pitchFamily="18" charset="0"/>
                <a:cs typeface="Times New Roman" panose="02020603050405020304" pitchFamily="18" charset="0"/>
              </a:rPr>
              <a:t>bestimmte Wahl der Anfangsausstattungen erreicht werden,</a:t>
            </a:r>
          </a:p>
          <a:p>
            <a:r>
              <a:rPr lang="de-DE" sz="2400" b="1" dirty="0">
                <a:latin typeface="Times New Roman" panose="02020603050405020304" pitchFamily="18" charset="0"/>
                <a:cs typeface="Times New Roman" panose="02020603050405020304" pitchFamily="18" charset="0"/>
              </a:rPr>
              <a:t>unter der Voraussetzung,</a:t>
            </a:r>
          </a:p>
          <a:p>
            <a:r>
              <a:rPr lang="de-DE" sz="2400" b="1" dirty="0">
                <a:latin typeface="Times New Roman" panose="02020603050405020304" pitchFamily="18" charset="0"/>
                <a:cs typeface="Times New Roman" panose="02020603050405020304" pitchFamily="18" charset="0"/>
              </a:rPr>
              <a:t>dass alle Konsumenten konvexe Präferenzen haben.</a:t>
            </a:r>
          </a:p>
        </p:txBody>
      </p:sp>
      <p:sp>
        <p:nvSpPr>
          <p:cNvPr id="5" name="Rechteck 4">
            <a:extLst>
              <a:ext uri="{FF2B5EF4-FFF2-40B4-BE49-F238E27FC236}">
                <a16:creationId xmlns:a16="http://schemas.microsoft.com/office/drawing/2014/main" id="{4B94B0F5-9FE2-426B-B32B-E0EEAC0D4D58}"/>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75B18F3C-4ECD-4184-875F-5C3DBEB64F42}"/>
                  </a:ext>
                </a:extLst>
              </p14:cNvPr>
              <p14:cNvContentPartPr/>
              <p14:nvPr/>
            </p14:nvContentPartPr>
            <p14:xfrm>
              <a:off x="37200" y="3071227"/>
              <a:ext cx="8158680" cy="2583000"/>
            </p14:xfrm>
          </p:contentPart>
        </mc:Choice>
        <mc:Fallback>
          <p:pic>
            <p:nvPicPr>
              <p:cNvPr id="2" name="Freihand 1">
                <a:extLst>
                  <a:ext uri="{FF2B5EF4-FFF2-40B4-BE49-F238E27FC236}">
                    <a16:creationId xmlns:a16="http://schemas.microsoft.com/office/drawing/2014/main" id="{75B18F3C-4ECD-4184-875F-5C3DBEB64F42}"/>
                  </a:ext>
                </a:extLst>
              </p:cNvPr>
              <p:cNvPicPr/>
              <p:nvPr/>
            </p:nvPicPr>
            <p:blipFill>
              <a:blip r:embed="rId3"/>
              <a:stretch>
                <a:fillRect/>
              </a:stretch>
            </p:blipFill>
            <p:spPr>
              <a:xfrm>
                <a:off x="32880" y="3066907"/>
                <a:ext cx="8167320" cy="25916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B8DC86BF-F9A4-47B3-A0B4-C6C73C1CF392}"/>
                  </a:ext>
                </a:extLst>
              </p14:cNvPr>
              <p14:cNvContentPartPr/>
              <p14:nvPr/>
            </p14:nvContentPartPr>
            <p14:xfrm>
              <a:off x="1507800" y="4199467"/>
              <a:ext cx="4264920" cy="552240"/>
            </p14:xfrm>
          </p:contentPart>
        </mc:Choice>
        <mc:Fallback>
          <p:pic>
            <p:nvPicPr>
              <p:cNvPr id="3" name="Freihand 2">
                <a:extLst>
                  <a:ext uri="{FF2B5EF4-FFF2-40B4-BE49-F238E27FC236}">
                    <a16:creationId xmlns:a16="http://schemas.microsoft.com/office/drawing/2014/main" id="{B8DC86BF-F9A4-47B3-A0B4-C6C73C1CF392}"/>
                  </a:ext>
                </a:extLst>
              </p:cNvPr>
              <p:cNvPicPr/>
              <p:nvPr/>
            </p:nvPicPr>
            <p:blipFill>
              <a:blip r:embed="rId5"/>
              <a:stretch>
                <a:fillRect/>
              </a:stretch>
            </p:blipFill>
            <p:spPr>
              <a:xfrm>
                <a:off x="1503480" y="4195147"/>
                <a:ext cx="4273560" cy="560880"/>
              </a:xfrm>
              <a:prstGeom prst="rect">
                <a:avLst/>
              </a:prstGeom>
            </p:spPr>
          </p:pic>
        </mc:Fallback>
      </mc:AlternateContent>
    </p:spTree>
    <p:extLst>
      <p:ext uri="{BB962C8B-B14F-4D97-AF65-F5344CB8AC3E}">
        <p14:creationId xmlns:p14="http://schemas.microsoft.com/office/powerpoint/2010/main" val="421371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Interpretation der Hauptsätze der Wohlfahrtstheorie</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1140707"/>
            <a:ext cx="12172951" cy="5456861"/>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Unter vollkommener Konkurrenz wird ein </a:t>
            </a:r>
            <a:r>
              <a:rPr lang="de-DE" sz="2400" dirty="0" err="1">
                <a:latin typeface="Times New Roman" panose="02020603050405020304" pitchFamily="18" charset="0"/>
                <a:cs typeface="Times New Roman" panose="02020603050405020304" pitchFamily="18" charset="0"/>
              </a:rPr>
              <a:t>pareto-effizientes</a:t>
            </a:r>
            <a:r>
              <a:rPr lang="de-DE" sz="2400" dirty="0">
                <a:latin typeface="Times New Roman" panose="02020603050405020304" pitchFamily="18" charset="0"/>
                <a:cs typeface="Times New Roman" panose="02020603050405020304" pitchFamily="18" charset="0"/>
              </a:rPr>
              <a:t> Ergebnis erreicht (1. Hauptsatz).</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Der Staat muss nur eingreifen, wenn die Annahmen der vollkommenen Konkurrenz verletzt sind, also Marktversagen vorliegt.</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b="1" u="sng" dirty="0">
                <a:latin typeface="Times New Roman" panose="02020603050405020304" pitchFamily="18" charset="0"/>
                <a:cs typeface="Times New Roman" panose="02020603050405020304" pitchFamily="18" charset="0"/>
              </a:rPr>
              <a:t>Aber</a:t>
            </a:r>
            <a:r>
              <a:rPr lang="de-DE" sz="2400" dirty="0">
                <a:latin typeface="Times New Roman" panose="02020603050405020304" pitchFamily="18" charset="0"/>
                <a:cs typeface="Times New Roman" panose="02020603050405020304" pitchFamily="18" charset="0"/>
              </a:rPr>
              <a:t>: Auch in einer </a:t>
            </a:r>
            <a:r>
              <a:rPr lang="de-DE" sz="2400" dirty="0" err="1">
                <a:latin typeface="Times New Roman" panose="02020603050405020304" pitchFamily="18" charset="0"/>
                <a:cs typeface="Times New Roman" panose="02020603050405020304" pitchFamily="18" charset="0"/>
              </a:rPr>
              <a:t>pareto</a:t>
            </a:r>
            <a:r>
              <a:rPr lang="de-DE" sz="2400" dirty="0">
                <a:latin typeface="Times New Roman" panose="02020603050405020304" pitchFamily="18" charset="0"/>
                <a:cs typeface="Times New Roman" panose="02020603050405020304" pitchFamily="18" charset="0"/>
              </a:rPr>
              <a:t>-effizienten Allokation kann die Verteilung der Markteinkommen extrem ungleich sein.</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Aus dem 2. Hauptsatz folgt, dass jede beliebige</a:t>
            </a:r>
          </a:p>
          <a:p>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pareto</a:t>
            </a:r>
            <a:r>
              <a:rPr lang="de-DE" sz="2400" dirty="0">
                <a:latin typeface="Times New Roman" panose="02020603050405020304" pitchFamily="18" charset="0"/>
                <a:cs typeface="Times New Roman" panose="02020603050405020304" pitchFamily="18" charset="0"/>
              </a:rPr>
              <a:t>-effiziente Allokation durch eine Pauschalsteuer</a:t>
            </a:r>
          </a:p>
          <a:p>
            <a:r>
              <a:rPr lang="de-DE" sz="2400" dirty="0">
                <a:latin typeface="Times New Roman" panose="02020603050405020304" pitchFamily="18" charset="0"/>
                <a:cs typeface="Times New Roman" panose="02020603050405020304" pitchFamily="18" charset="0"/>
              </a:rPr>
              <a:t>    und Subventionen erreicht werden kann.</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b="1" u="sng" dirty="0">
                <a:latin typeface="Times New Roman" panose="02020603050405020304" pitchFamily="18" charset="0"/>
                <a:cs typeface="Times New Roman" panose="02020603050405020304" pitchFamily="18" charset="0"/>
              </a:rPr>
              <a:t>Aber</a:t>
            </a:r>
            <a:r>
              <a:rPr lang="de-DE" sz="2400" dirty="0">
                <a:latin typeface="Times New Roman" panose="02020603050405020304" pitchFamily="18" charset="0"/>
                <a:cs typeface="Times New Roman" panose="02020603050405020304" pitchFamily="18" charset="0"/>
              </a:rPr>
              <a:t>: Aus den beiden Hauptsätzen kann keine Regel</a:t>
            </a:r>
          </a:p>
          <a:p>
            <a:r>
              <a:rPr lang="de-DE" sz="2400" dirty="0">
                <a:latin typeface="Times New Roman" panose="02020603050405020304" pitchFamily="18" charset="0"/>
                <a:cs typeface="Times New Roman" panose="02020603050405020304" pitchFamily="18" charset="0"/>
              </a:rPr>
              <a:t>    abgeleitet werden, welche Allokation angestrebt werden sollte!</a:t>
            </a:r>
          </a:p>
        </p:txBody>
      </p:sp>
      <p:sp>
        <p:nvSpPr>
          <p:cNvPr id="4" name="Rechteck 3">
            <a:extLst>
              <a:ext uri="{FF2B5EF4-FFF2-40B4-BE49-F238E27FC236}">
                <a16:creationId xmlns:a16="http://schemas.microsoft.com/office/drawing/2014/main" id="{977DB0D5-9821-4FBF-8834-66A9EC90AF60}"/>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73984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altLang="de-DE" sz="2800" b="1" dirty="0">
                <a:solidFill>
                  <a:srgbClr val="000000"/>
                </a:solidFill>
                <a:latin typeface="Times New Roman" panose="02020603050405020304" pitchFamily="18" charset="0"/>
                <a:cs typeface="Times New Roman" panose="02020603050405020304" pitchFamily="18" charset="0"/>
              </a:rPr>
              <a:t>Abstrakte Unterscheidungskriterien von Gütern</a:t>
            </a:r>
          </a:p>
        </p:txBody>
      </p:sp>
      <p:sp>
        <p:nvSpPr>
          <p:cNvPr id="8" name="Text Box 3">
            <a:extLst>
              <a:ext uri="{FF2B5EF4-FFF2-40B4-BE49-F238E27FC236}">
                <a16:creationId xmlns:a16="http://schemas.microsoft.com/office/drawing/2014/main" id="{B2200561-463D-4949-901A-5E04FCE4A7CC}"/>
              </a:ext>
            </a:extLst>
          </p:cNvPr>
          <p:cNvSpPr txBox="1">
            <a:spLocks noChangeArrowheads="1"/>
          </p:cNvSpPr>
          <p:nvPr/>
        </p:nvSpPr>
        <p:spPr bwMode="auto">
          <a:xfrm>
            <a:off x="579455" y="699328"/>
            <a:ext cx="914400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42900" indent="-342900" eaLnBrk="1" hangingPunct="1">
              <a:buClrTx/>
              <a:buSzTx/>
              <a:buFont typeface="Arial" panose="020B0604020202020204" pitchFamily="34" charset="0"/>
              <a:buChar char="•"/>
              <a:tabLst/>
            </a:pPr>
            <a:r>
              <a:rPr lang="de-DE" sz="2400" b="1" dirty="0">
                <a:solidFill>
                  <a:prstClr val="black"/>
                </a:solidFill>
                <a:cs typeface="Times New Roman" panose="02020603050405020304" pitchFamily="18" charset="0"/>
              </a:rPr>
              <a:t>Ausschließbarkeit</a:t>
            </a:r>
          </a:p>
          <a:p>
            <a:pPr lvl="0" eaLnBrk="1" hangingPunct="1">
              <a:buClrTx/>
              <a:buSzTx/>
              <a:tabLst/>
            </a:pPr>
            <a:r>
              <a:rPr lang="de-DE" sz="2400" dirty="0">
                <a:solidFill>
                  <a:prstClr val="black"/>
                </a:solidFill>
                <a:cs typeface="Times New Roman" panose="02020603050405020304" pitchFamily="18" charset="0"/>
              </a:rPr>
              <a:t> </a:t>
            </a:r>
          </a:p>
          <a:p>
            <a:pPr marL="800100" lvl="1" indent="-342900" eaLnBrk="1" hangingPunct="1">
              <a:buClrTx/>
              <a:buSzTx/>
              <a:buFont typeface="Symbol" panose="05050102010706020507" pitchFamily="18" charset="2"/>
              <a:buChar char="-"/>
              <a:tabLst/>
            </a:pPr>
            <a:r>
              <a:rPr lang="de-DE" sz="2400" dirty="0">
                <a:solidFill>
                  <a:prstClr val="black"/>
                </a:solidFill>
                <a:cs typeface="Times New Roman" panose="02020603050405020304" pitchFamily="18" charset="0"/>
              </a:rPr>
              <a:t>Eine Person kann von der Nutzung eines Gutes ausgeschlossen werden.</a:t>
            </a:r>
          </a:p>
          <a:p>
            <a:pPr marL="800100" lvl="1" indent="-342900" eaLnBrk="1" hangingPunct="1">
              <a:buClrTx/>
              <a:buSzTx/>
              <a:buFont typeface="Symbol" panose="05050102010706020507" pitchFamily="18" charset="2"/>
              <a:buChar char="-"/>
              <a:tabLst/>
            </a:pPr>
            <a:endParaRPr lang="de-DE" sz="2400" dirty="0">
              <a:solidFill>
                <a:prstClr val="black"/>
              </a:solidFill>
              <a:cs typeface="Times New Roman" panose="02020603050405020304" pitchFamily="18" charset="0"/>
            </a:endParaRPr>
          </a:p>
          <a:p>
            <a:pPr marL="342900" indent="-342900" eaLnBrk="1" hangingPunct="1">
              <a:buClrTx/>
              <a:buSzTx/>
              <a:buFont typeface="Arial" panose="020B0604020202020204" pitchFamily="34" charset="0"/>
              <a:buChar char="•"/>
              <a:tabLst/>
            </a:pPr>
            <a:r>
              <a:rPr lang="de-DE" sz="2400" b="1" dirty="0">
                <a:solidFill>
                  <a:prstClr val="black"/>
                </a:solidFill>
                <a:cs typeface="Times New Roman" panose="02020603050405020304" pitchFamily="18" charset="0"/>
              </a:rPr>
              <a:t>Rivalität der Güternutzung</a:t>
            </a:r>
          </a:p>
          <a:p>
            <a:pPr marL="342900" indent="-342900" eaLnBrk="1" hangingPunct="1">
              <a:buClrTx/>
              <a:buSzTx/>
              <a:buFont typeface="Arial" panose="020B0604020202020204" pitchFamily="34" charset="0"/>
              <a:buChar char="•"/>
              <a:tabLst/>
            </a:pPr>
            <a:endParaRPr lang="de-DE" sz="2400" dirty="0">
              <a:solidFill>
                <a:prstClr val="black"/>
              </a:solidFill>
              <a:cs typeface="Times New Roman" panose="02020603050405020304" pitchFamily="18" charset="0"/>
            </a:endParaRPr>
          </a:p>
          <a:p>
            <a:pPr marL="800100" lvl="1" indent="-342900" eaLnBrk="1" hangingPunct="1">
              <a:buClrTx/>
              <a:buSzTx/>
              <a:buFont typeface="Symbol" panose="05050102010706020507" pitchFamily="18" charset="2"/>
              <a:buChar char="-"/>
              <a:tabLst/>
            </a:pPr>
            <a:r>
              <a:rPr lang="de-DE" sz="2400" dirty="0">
                <a:solidFill>
                  <a:prstClr val="black"/>
                </a:solidFill>
                <a:cs typeface="Times New Roman" panose="02020603050405020304" pitchFamily="18" charset="0"/>
              </a:rPr>
              <a:t>Durch die Nutzung eines Gutes werden die Nutzungsmöglichkeiten anderer Personen verhindert. </a:t>
            </a:r>
          </a:p>
        </p:txBody>
      </p:sp>
      <p:sp>
        <p:nvSpPr>
          <p:cNvPr id="4" name="Textfeld 3"/>
          <p:cNvSpPr txBox="1"/>
          <p:nvPr/>
        </p:nvSpPr>
        <p:spPr>
          <a:xfrm>
            <a:off x="220116" y="4287228"/>
            <a:ext cx="8230547" cy="1482971"/>
          </a:xfrm>
          <a:prstGeom prst="rect">
            <a:avLst/>
          </a:prstGeom>
          <a:noFill/>
        </p:spPr>
        <p:txBody>
          <a:bodyPr wrap="square" rtlCol="0">
            <a:noAutofit/>
          </a:bodyPr>
          <a:lstStyle/>
          <a:p>
            <a:r>
              <a:rPr lang="de-DE" dirty="0"/>
              <a:t>Wichtig ist, dass von der umgangssprachlichen Bedeutung unterschieden wird, den bei dem Begriff der Rivalität wird natürlich auch ein anderer von der Nutzung ausgeschossen. Wenn Sie Ihre Schuhe tragen, kann diese aber niemand anderes tragen. Bei Rivalität ist aber gemeint, dass per se durch die Nutzung, jemand anderes das Gut nicht nutzen kann, während bei Ausschließbarkeit gemeint ist, dass Sie jemand anderem die Nutzung verbieten können. Sie stellen also ihre Schuhe in den Flur und untersagen jemand anderem diese anzuziehen. </a:t>
            </a: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9FAA92D4-D654-4182-9513-86FB992F8DCB}"/>
                  </a:ext>
                </a:extLst>
              </p14:cNvPr>
              <p14:cNvContentPartPr/>
              <p14:nvPr/>
            </p14:nvContentPartPr>
            <p14:xfrm>
              <a:off x="931080" y="1118227"/>
              <a:ext cx="2684520" cy="109440"/>
            </p14:xfrm>
          </p:contentPart>
        </mc:Choice>
        <mc:Fallback>
          <p:pic>
            <p:nvPicPr>
              <p:cNvPr id="2" name="Freihand 1">
                <a:extLst>
                  <a:ext uri="{FF2B5EF4-FFF2-40B4-BE49-F238E27FC236}">
                    <a16:creationId xmlns:a16="http://schemas.microsoft.com/office/drawing/2014/main" id="{9FAA92D4-D654-4182-9513-86FB992F8DCB}"/>
                  </a:ext>
                </a:extLst>
              </p:cNvPr>
              <p:cNvPicPr/>
              <p:nvPr/>
            </p:nvPicPr>
            <p:blipFill>
              <a:blip r:embed="rId4"/>
              <a:stretch>
                <a:fillRect/>
              </a:stretch>
            </p:blipFill>
            <p:spPr>
              <a:xfrm>
                <a:off x="926760" y="1113907"/>
                <a:ext cx="269316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9E7805F-DA42-415A-8FA9-73253572D388}"/>
                  </a:ext>
                </a:extLst>
              </p14:cNvPr>
              <p14:cNvContentPartPr/>
              <p14:nvPr/>
            </p14:nvContentPartPr>
            <p14:xfrm>
              <a:off x="1049520" y="2927587"/>
              <a:ext cx="3915000" cy="75600"/>
            </p14:xfrm>
          </p:contentPart>
        </mc:Choice>
        <mc:Fallback>
          <p:pic>
            <p:nvPicPr>
              <p:cNvPr id="3" name="Freihand 2">
                <a:extLst>
                  <a:ext uri="{FF2B5EF4-FFF2-40B4-BE49-F238E27FC236}">
                    <a16:creationId xmlns:a16="http://schemas.microsoft.com/office/drawing/2014/main" id="{09E7805F-DA42-415A-8FA9-73253572D388}"/>
                  </a:ext>
                </a:extLst>
              </p:cNvPr>
              <p:cNvPicPr/>
              <p:nvPr/>
            </p:nvPicPr>
            <p:blipFill>
              <a:blip r:embed="rId6"/>
              <a:stretch>
                <a:fillRect/>
              </a:stretch>
            </p:blipFill>
            <p:spPr>
              <a:xfrm>
                <a:off x="1045200" y="2923267"/>
                <a:ext cx="3923640" cy="84240"/>
              </a:xfrm>
              <a:prstGeom prst="rect">
                <a:avLst/>
              </a:prstGeom>
            </p:spPr>
          </p:pic>
        </mc:Fallback>
      </mc:AlternateContent>
      <p:grpSp>
        <p:nvGrpSpPr>
          <p:cNvPr id="10" name="Gruppieren 9">
            <a:extLst>
              <a:ext uri="{FF2B5EF4-FFF2-40B4-BE49-F238E27FC236}">
                <a16:creationId xmlns:a16="http://schemas.microsoft.com/office/drawing/2014/main" id="{BE03D62F-017B-45D3-9D21-81601DB43FEF}"/>
              </a:ext>
            </a:extLst>
          </p:cNvPr>
          <p:cNvGrpSpPr/>
          <p:nvPr/>
        </p:nvGrpSpPr>
        <p:grpSpPr>
          <a:xfrm>
            <a:off x="1546680" y="1334947"/>
            <a:ext cx="4305240" cy="664200"/>
            <a:chOff x="1546680" y="1334947"/>
            <a:chExt cx="4305240" cy="664200"/>
          </a:xfrm>
        </p:grpSpPr>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2452DA53-3168-4549-9DB7-9B0C3363E4B3}"/>
                    </a:ext>
                  </a:extLst>
                </p14:cNvPr>
                <p14:cNvContentPartPr/>
                <p14:nvPr/>
              </p14:nvContentPartPr>
              <p14:xfrm>
                <a:off x="1546680" y="1889347"/>
                <a:ext cx="3813120" cy="53280"/>
              </p14:xfrm>
            </p:contentPart>
          </mc:Choice>
          <mc:Fallback>
            <p:pic>
              <p:nvPicPr>
                <p:cNvPr id="7" name="Freihand 6">
                  <a:extLst>
                    <a:ext uri="{FF2B5EF4-FFF2-40B4-BE49-F238E27FC236}">
                      <a16:creationId xmlns:a16="http://schemas.microsoft.com/office/drawing/2014/main" id="{2452DA53-3168-4549-9DB7-9B0C3363E4B3}"/>
                    </a:ext>
                  </a:extLst>
                </p:cNvPr>
                <p:cNvPicPr/>
                <p:nvPr/>
              </p:nvPicPr>
              <p:blipFill>
                <a:blip r:embed="rId8"/>
                <a:stretch>
                  <a:fillRect/>
                </a:stretch>
              </p:blipFill>
              <p:spPr>
                <a:xfrm>
                  <a:off x="1542360" y="1885027"/>
                  <a:ext cx="382176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38BE3113-CD8F-44BA-8FB8-43663C6FF504}"/>
                    </a:ext>
                  </a:extLst>
                </p14:cNvPr>
                <p14:cNvContentPartPr/>
                <p14:nvPr/>
              </p14:nvContentPartPr>
              <p14:xfrm>
                <a:off x="4481760" y="1334947"/>
                <a:ext cx="1370160" cy="664200"/>
              </p14:xfrm>
            </p:contentPart>
          </mc:Choice>
          <mc:Fallback>
            <p:pic>
              <p:nvPicPr>
                <p:cNvPr id="9" name="Freihand 8">
                  <a:extLst>
                    <a:ext uri="{FF2B5EF4-FFF2-40B4-BE49-F238E27FC236}">
                      <a16:creationId xmlns:a16="http://schemas.microsoft.com/office/drawing/2014/main" id="{38BE3113-CD8F-44BA-8FB8-43663C6FF504}"/>
                    </a:ext>
                  </a:extLst>
                </p:cNvPr>
                <p:cNvPicPr/>
                <p:nvPr/>
              </p:nvPicPr>
              <p:blipFill>
                <a:blip r:embed="rId10"/>
                <a:stretch>
                  <a:fillRect/>
                </a:stretch>
              </p:blipFill>
              <p:spPr>
                <a:xfrm>
                  <a:off x="4477440" y="1330627"/>
                  <a:ext cx="1378800" cy="672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A52C0285-B4D2-4AA6-9E48-5C000676DC03}"/>
                  </a:ext>
                </a:extLst>
              </p14:cNvPr>
              <p14:cNvContentPartPr/>
              <p14:nvPr/>
            </p14:nvContentPartPr>
            <p14:xfrm>
              <a:off x="1128720" y="2900947"/>
              <a:ext cx="3157920" cy="149040"/>
            </p14:xfrm>
          </p:contentPart>
        </mc:Choice>
        <mc:Fallback>
          <p:pic>
            <p:nvPicPr>
              <p:cNvPr id="11" name="Freihand 10">
                <a:extLst>
                  <a:ext uri="{FF2B5EF4-FFF2-40B4-BE49-F238E27FC236}">
                    <a16:creationId xmlns:a16="http://schemas.microsoft.com/office/drawing/2014/main" id="{A52C0285-B4D2-4AA6-9E48-5C000676DC03}"/>
                  </a:ext>
                </a:extLst>
              </p:cNvPr>
              <p:cNvPicPr/>
              <p:nvPr/>
            </p:nvPicPr>
            <p:blipFill>
              <a:blip r:embed="rId12"/>
              <a:stretch>
                <a:fillRect/>
              </a:stretch>
            </p:blipFill>
            <p:spPr>
              <a:xfrm>
                <a:off x="1124400" y="2896627"/>
                <a:ext cx="3166560" cy="157680"/>
              </a:xfrm>
              <a:prstGeom prst="rect">
                <a:avLst/>
              </a:prstGeom>
            </p:spPr>
          </p:pic>
        </mc:Fallback>
      </mc:AlternateContent>
    </p:spTree>
    <p:extLst>
      <p:ext uri="{BB962C8B-B14F-4D97-AF65-F5344CB8AC3E}">
        <p14:creationId xmlns:p14="http://schemas.microsoft.com/office/powerpoint/2010/main" val="79350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0" y="241700"/>
            <a:ext cx="5251055" cy="529400"/>
          </a:xfrm>
          <a:prstGeom prst="rect">
            <a:avLst/>
          </a:prstGeom>
          <a:noFill/>
          <a:ln>
            <a:noFill/>
          </a:ln>
        </p:spPr>
        <p:txBody>
          <a:bodyPr lIns="90000" tIns="45000" rIns="90000" bIns="45000" anchor="ctr" anchorCtr="1"/>
          <a:lstStyle/>
          <a:p>
            <a:pPr>
              <a:lnSpc>
                <a:spcPct val="100000"/>
              </a:lnSpc>
            </a:pPr>
            <a:r>
              <a:rPr lang="de-DE" sz="3200" b="1" dirty="0">
                <a:solidFill>
                  <a:srgbClr val="000000"/>
                </a:solidFill>
                <a:latin typeface="Times New Roman" panose="02020603050405020304" pitchFamily="18" charset="0"/>
                <a:cs typeface="Times New Roman" panose="02020603050405020304" pitchFamily="18" charset="0"/>
              </a:rPr>
              <a:t>Güterkategorien</a:t>
            </a:r>
            <a:endParaRPr sz="3200" dirty="0">
              <a:latin typeface="Times New Roman" panose="02020603050405020304" pitchFamily="18" charset="0"/>
              <a:cs typeface="Times New Roman" panose="02020603050405020304" pitchFamily="18" charset="0"/>
            </a:endParaRPr>
          </a:p>
        </p:txBody>
      </p:sp>
      <p:graphicFrame>
        <p:nvGraphicFramePr>
          <p:cNvPr id="9" name="Tabelle 8">
            <a:extLst>
              <a:ext uri="{FF2B5EF4-FFF2-40B4-BE49-F238E27FC236}">
                <a16:creationId xmlns:a16="http://schemas.microsoft.com/office/drawing/2014/main" id="{44FE6AE2-46B2-447E-A09F-029DB1264F0F}"/>
              </a:ext>
            </a:extLst>
          </p:cNvPr>
          <p:cNvGraphicFramePr>
            <a:graphicFrameLocks noGrp="1"/>
          </p:cNvGraphicFramePr>
          <p:nvPr/>
        </p:nvGraphicFramePr>
        <p:xfrm>
          <a:off x="5328624" y="52643"/>
          <a:ext cx="6720416" cy="4080291"/>
        </p:xfrm>
        <a:graphic>
          <a:graphicData uri="http://schemas.openxmlformats.org/drawingml/2006/table">
            <a:tbl>
              <a:tblPr firstRow="1" bandRow="1">
                <a:tableStyleId>{5940675A-B579-460E-94D1-54222C63F5DA}</a:tableStyleId>
              </a:tblPr>
              <a:tblGrid>
                <a:gridCol w="1680104">
                  <a:extLst>
                    <a:ext uri="{9D8B030D-6E8A-4147-A177-3AD203B41FA5}">
                      <a16:colId xmlns:a16="http://schemas.microsoft.com/office/drawing/2014/main" val="20000"/>
                    </a:ext>
                  </a:extLst>
                </a:gridCol>
                <a:gridCol w="888016">
                  <a:extLst>
                    <a:ext uri="{9D8B030D-6E8A-4147-A177-3AD203B41FA5}">
                      <a16:colId xmlns:a16="http://schemas.microsoft.com/office/drawing/2014/main" val="20001"/>
                    </a:ext>
                  </a:extLst>
                </a:gridCol>
                <a:gridCol w="2472192">
                  <a:extLst>
                    <a:ext uri="{9D8B030D-6E8A-4147-A177-3AD203B41FA5}">
                      <a16:colId xmlns:a16="http://schemas.microsoft.com/office/drawing/2014/main" val="20002"/>
                    </a:ext>
                  </a:extLst>
                </a:gridCol>
                <a:gridCol w="1680104">
                  <a:extLst>
                    <a:ext uri="{9D8B030D-6E8A-4147-A177-3AD203B41FA5}">
                      <a16:colId xmlns:a16="http://schemas.microsoft.com/office/drawing/2014/main" val="20003"/>
                    </a:ext>
                  </a:extLst>
                </a:gridCol>
              </a:tblGrid>
              <a:tr h="1172103">
                <a:tc rowSpan="2" gridSpan="2">
                  <a:txBody>
                    <a:bodyPr/>
                    <a:lstStyle/>
                    <a:p>
                      <a:endParaRPr lang="de-DE" dirty="0"/>
                    </a:p>
                  </a:txBody>
                  <a:tcPr/>
                </a:tc>
                <a:tc rowSpan="2" hMerge="1">
                  <a:txBody>
                    <a:bodyPr/>
                    <a:lstStyle/>
                    <a:p>
                      <a:endParaRPr lang="de-DE" dirty="0"/>
                    </a:p>
                  </a:txBody>
                  <a:tcPr/>
                </a:tc>
                <a:tc gridSpan="2">
                  <a:txBody>
                    <a:bodyPr/>
                    <a:lstStyle/>
                    <a:p>
                      <a:pPr algn="ctr"/>
                      <a:r>
                        <a:rPr lang="de-DE" dirty="0"/>
                        <a:t>Rivalität</a:t>
                      </a:r>
                    </a:p>
                  </a:txBody>
                  <a:tcPr anchor="ctr"/>
                </a:tc>
                <a:tc hMerge="1">
                  <a:txBody>
                    <a:bodyPr/>
                    <a:lstStyle/>
                    <a:p>
                      <a:endParaRPr lang="de-DE" dirty="0"/>
                    </a:p>
                  </a:txBody>
                  <a:tcPr/>
                </a:tc>
                <a:extLst>
                  <a:ext uri="{0D108BD9-81ED-4DB2-BD59-A6C34878D82A}">
                    <a16:rowId xmlns:a16="http://schemas.microsoft.com/office/drawing/2014/main" val="10000"/>
                  </a:ext>
                </a:extLst>
              </a:tr>
              <a:tr h="563982">
                <a:tc gridSpan="2" vMerge="1">
                  <a:txBody>
                    <a:bodyPr/>
                    <a:lstStyle/>
                    <a:p>
                      <a:endParaRPr lang="de-DE" dirty="0"/>
                    </a:p>
                  </a:txBody>
                  <a:tcPr/>
                </a:tc>
                <a:tc hMerge="1" vMerge="1">
                  <a:txBody>
                    <a:bodyPr/>
                    <a:lstStyle/>
                    <a:p>
                      <a:endParaRPr lang="de-DE" dirty="0"/>
                    </a:p>
                  </a:txBody>
                  <a:tcPr/>
                </a:tc>
                <a:tc>
                  <a:txBody>
                    <a:bodyPr/>
                    <a:lstStyle/>
                    <a:p>
                      <a:pPr algn="ctr"/>
                      <a:r>
                        <a:rPr lang="de-DE" dirty="0"/>
                        <a:t>Ja</a:t>
                      </a:r>
                    </a:p>
                  </a:txBody>
                  <a:tcPr anchor="ctr"/>
                </a:tc>
                <a:tc>
                  <a:txBody>
                    <a:bodyPr/>
                    <a:lstStyle/>
                    <a:p>
                      <a:pPr algn="ctr"/>
                      <a:r>
                        <a:rPr lang="de-DE" dirty="0"/>
                        <a:t>Nein</a:t>
                      </a:r>
                    </a:p>
                  </a:txBody>
                  <a:tcPr anchor="ctr"/>
                </a:tc>
                <a:extLst>
                  <a:ext uri="{0D108BD9-81ED-4DB2-BD59-A6C34878D82A}">
                    <a16:rowId xmlns:a16="http://schemas.microsoft.com/office/drawing/2014/main" val="10001"/>
                  </a:ext>
                </a:extLst>
              </a:tr>
              <a:tr h="1172103">
                <a:tc rowSpan="2">
                  <a:txBody>
                    <a:bodyPr/>
                    <a:lstStyle/>
                    <a:p>
                      <a:pPr algn="ctr"/>
                      <a:r>
                        <a:rPr lang="de-DE" dirty="0"/>
                        <a:t>Ausschließ-</a:t>
                      </a:r>
                      <a:r>
                        <a:rPr lang="de-DE" baseline="0" dirty="0"/>
                        <a:t> </a:t>
                      </a:r>
                      <a:r>
                        <a:rPr lang="de-DE" baseline="0" dirty="0" err="1"/>
                        <a:t>barkeit</a:t>
                      </a:r>
                      <a:endParaRPr lang="de-DE" dirty="0"/>
                    </a:p>
                  </a:txBody>
                  <a:tcPr anchor="ctr"/>
                </a:tc>
                <a:tc>
                  <a:txBody>
                    <a:bodyPr/>
                    <a:lstStyle/>
                    <a:p>
                      <a:pPr algn="ctr"/>
                      <a:r>
                        <a:rPr lang="de-DE" dirty="0"/>
                        <a:t>Ja</a:t>
                      </a:r>
                    </a:p>
                  </a:txBody>
                  <a:tcPr anchor="ctr"/>
                </a:tc>
                <a:tc>
                  <a:txBody>
                    <a:bodyPr/>
                    <a:lstStyle/>
                    <a:p>
                      <a:pPr algn="ctr"/>
                      <a:r>
                        <a:rPr lang="de-DE" dirty="0"/>
                        <a:t>Private Güter</a:t>
                      </a:r>
                    </a:p>
                  </a:txBody>
                  <a:tcPr anchor="ctr"/>
                </a:tc>
                <a:tc>
                  <a:txBody>
                    <a:bodyPr/>
                    <a:lstStyle/>
                    <a:p>
                      <a:pPr algn="ctr"/>
                      <a:r>
                        <a:rPr lang="de-DE" dirty="0" err="1"/>
                        <a:t>Clubgut</a:t>
                      </a:r>
                      <a:endParaRPr lang="de-DE" dirty="0"/>
                    </a:p>
                  </a:txBody>
                  <a:tcPr anchor="ctr"/>
                </a:tc>
                <a:extLst>
                  <a:ext uri="{0D108BD9-81ED-4DB2-BD59-A6C34878D82A}">
                    <a16:rowId xmlns:a16="http://schemas.microsoft.com/office/drawing/2014/main" val="10002"/>
                  </a:ext>
                </a:extLst>
              </a:tr>
              <a:tr h="1172103">
                <a:tc vMerge="1">
                  <a:txBody>
                    <a:bodyPr/>
                    <a:lstStyle/>
                    <a:p>
                      <a:endParaRPr lang="de-DE" dirty="0"/>
                    </a:p>
                  </a:txBody>
                  <a:tcPr/>
                </a:tc>
                <a:tc>
                  <a:txBody>
                    <a:bodyPr/>
                    <a:lstStyle/>
                    <a:p>
                      <a:pPr algn="ctr"/>
                      <a:r>
                        <a:rPr lang="de-DE" dirty="0"/>
                        <a:t>Nein</a:t>
                      </a:r>
                    </a:p>
                  </a:txBody>
                  <a:tcPr anchor="ctr"/>
                </a:tc>
                <a:tc>
                  <a:txBody>
                    <a:bodyPr/>
                    <a:lstStyle/>
                    <a:p>
                      <a:pPr algn="ctr"/>
                      <a:r>
                        <a:rPr lang="de-DE" dirty="0" err="1"/>
                        <a:t>Allmendegut</a:t>
                      </a:r>
                      <a:endParaRPr lang="de-DE" dirty="0"/>
                    </a:p>
                  </a:txBody>
                  <a:tcPr anchor="ctr"/>
                </a:tc>
                <a:tc>
                  <a:txBody>
                    <a:bodyPr/>
                    <a:lstStyle/>
                    <a:p>
                      <a:pPr algn="ctr"/>
                      <a:r>
                        <a:rPr lang="de-DE" b="1" dirty="0"/>
                        <a:t>Öffentliche</a:t>
                      </a:r>
                      <a:r>
                        <a:rPr lang="de-DE" b="1" baseline="0" dirty="0"/>
                        <a:t> Güte</a:t>
                      </a:r>
                      <a:r>
                        <a:rPr lang="de-DE" baseline="0" dirty="0"/>
                        <a:t>r</a:t>
                      </a:r>
                      <a:endParaRPr lang="de-DE" dirty="0"/>
                    </a:p>
                  </a:txBody>
                  <a:tcPr anchor="ctr"/>
                </a:tc>
                <a:extLst>
                  <a:ext uri="{0D108BD9-81ED-4DB2-BD59-A6C34878D82A}">
                    <a16:rowId xmlns:a16="http://schemas.microsoft.com/office/drawing/2014/main" val="10003"/>
                  </a:ext>
                </a:extLst>
              </a:tr>
            </a:tbl>
          </a:graphicData>
        </a:graphic>
      </p:graphicFrame>
      <p:sp>
        <p:nvSpPr>
          <p:cNvPr id="5" name="Textfeld 4"/>
          <p:cNvSpPr txBox="1"/>
          <p:nvPr/>
        </p:nvSpPr>
        <p:spPr>
          <a:xfrm>
            <a:off x="89012" y="2084460"/>
            <a:ext cx="5057523" cy="1043873"/>
          </a:xfrm>
          <a:prstGeom prst="rect">
            <a:avLst/>
          </a:prstGeom>
          <a:noFill/>
        </p:spPr>
        <p:txBody>
          <a:bodyPr wrap="square" rtlCol="0">
            <a:noAutofit/>
          </a:bodyPr>
          <a:lstStyle/>
          <a:p>
            <a:r>
              <a:rPr lang="de-DE" sz="1600" dirty="0"/>
              <a:t>Achtung, ein solches Gut heißt </a:t>
            </a:r>
            <a:r>
              <a:rPr lang="de-DE" sz="1600" b="1" dirty="0"/>
              <a:t>nicht </a:t>
            </a:r>
            <a:r>
              <a:rPr lang="de-DE" sz="1600" dirty="0"/>
              <a:t>öffentliches Gut, weil es vom öffentlichen Sektor hergestellt wird, sondern weil es beide Eigenschaften nicht hat!</a:t>
            </a:r>
          </a:p>
        </p:txBody>
      </p:sp>
      <p:sp>
        <p:nvSpPr>
          <p:cNvPr id="6" name="Textfeld 5"/>
          <p:cNvSpPr txBox="1"/>
          <p:nvPr/>
        </p:nvSpPr>
        <p:spPr>
          <a:xfrm>
            <a:off x="89012" y="801245"/>
            <a:ext cx="5153278" cy="1537354"/>
          </a:xfrm>
          <a:prstGeom prst="rect">
            <a:avLst/>
          </a:prstGeom>
          <a:noFill/>
        </p:spPr>
        <p:txBody>
          <a:bodyPr wrap="square" rtlCol="0">
            <a:noAutofit/>
          </a:bodyPr>
          <a:lstStyle/>
          <a:p>
            <a:r>
              <a:rPr lang="de-DE" sz="1600" dirty="0"/>
              <a:t>Aus beiden Eigenschaften, je nachdem, ob das Gut die Eigenschaft hat, können wir eine Matrix bilden, so dass wir 4 Güterarten unterscheiden können.</a:t>
            </a:r>
          </a:p>
          <a:p>
            <a:r>
              <a:rPr lang="de-DE" sz="1600" dirty="0"/>
              <a:t>Insbesondere, wenn beide Eigenschaften nicht erfüllt sind nennt man ein solches Gut ein öffentliches Gut. </a:t>
            </a:r>
          </a:p>
        </p:txBody>
      </p:sp>
      <p:sp>
        <p:nvSpPr>
          <p:cNvPr id="8" name="Textfeld 7"/>
          <p:cNvSpPr txBox="1"/>
          <p:nvPr/>
        </p:nvSpPr>
        <p:spPr>
          <a:xfrm>
            <a:off x="80245" y="2898144"/>
            <a:ext cx="5170811" cy="1813968"/>
          </a:xfrm>
          <a:prstGeom prst="rect">
            <a:avLst/>
          </a:prstGeom>
          <a:noFill/>
        </p:spPr>
        <p:txBody>
          <a:bodyPr wrap="square" rtlCol="0">
            <a:noAutofit/>
          </a:bodyPr>
          <a:lstStyle/>
          <a:p>
            <a:r>
              <a:rPr lang="de-DE" sz="1600" dirty="0"/>
              <a:t>Wenn ein Gut allerdings beide Eigenschaften nicht hat, hat der „normale“ Marktprozess Schwierigkeiten dieses Gut bereitzustellen (wird später erläutert). Da in der Gesellschaft allerdings eine Nachfrage nach diesen Gütern herrscht, werden diese häufig kollektiv von der öffentlichen Hand bereitgestellt</a:t>
            </a:r>
          </a:p>
        </p:txBody>
      </p:sp>
      <p:sp>
        <p:nvSpPr>
          <p:cNvPr id="10" name="Textfeld 9"/>
          <p:cNvSpPr txBox="1"/>
          <p:nvPr/>
        </p:nvSpPr>
        <p:spPr>
          <a:xfrm>
            <a:off x="0" y="4411548"/>
            <a:ext cx="5251055" cy="1697939"/>
          </a:xfrm>
          <a:prstGeom prst="rect">
            <a:avLst/>
          </a:prstGeom>
          <a:noFill/>
        </p:spPr>
        <p:txBody>
          <a:bodyPr wrap="square" rtlCol="0">
            <a:noAutofit/>
          </a:bodyPr>
          <a:lstStyle/>
          <a:p>
            <a:r>
              <a:rPr lang="de-DE" sz="1600" dirty="0"/>
              <a:t>Den Begriff Allmende kennen Sie wahrscheinlich noch aus dem Geschichtsunterricht in der Schule. Eine Allmende ist beispielsweise früher der Dorfteich gewesen oder gemeinsames Weideland.</a:t>
            </a:r>
          </a:p>
          <a:p>
            <a:r>
              <a:rPr lang="de-DE" sz="1600" dirty="0"/>
              <a:t>Überlegen Sie, wie die Eigenschaften zu diesen Beispielen passen</a:t>
            </a:r>
          </a:p>
        </p:txBody>
      </p:sp>
      <p:sp>
        <p:nvSpPr>
          <p:cNvPr id="11" name="Textfeld 10"/>
          <p:cNvSpPr txBox="1"/>
          <p:nvPr/>
        </p:nvSpPr>
        <p:spPr>
          <a:xfrm>
            <a:off x="5186728" y="4331614"/>
            <a:ext cx="3502876" cy="934891"/>
          </a:xfrm>
          <a:prstGeom prst="rect">
            <a:avLst/>
          </a:prstGeom>
          <a:noFill/>
        </p:spPr>
        <p:txBody>
          <a:bodyPr wrap="square" rtlCol="0">
            <a:noAutofit/>
          </a:bodyPr>
          <a:lstStyle/>
          <a:p>
            <a:r>
              <a:rPr lang="de-DE" sz="1600" dirty="0"/>
              <a:t>Clubgüter sind genau das, was man sich unter dem Namen vorstellt, z.B. der Golfplatz, der dem Club gehört.</a:t>
            </a:r>
          </a:p>
          <a:p>
            <a:r>
              <a:rPr lang="de-DE" sz="1600" dirty="0"/>
              <a:t>Überlegen Sie auch hier, wie die Eigenschaften zu diesem Beispiel passen </a:t>
            </a:r>
          </a:p>
        </p:txBody>
      </p:sp>
      <p:sp>
        <p:nvSpPr>
          <p:cNvPr id="12" name="Textfeld 11"/>
          <p:cNvSpPr txBox="1"/>
          <p:nvPr/>
        </p:nvSpPr>
        <p:spPr>
          <a:xfrm>
            <a:off x="0" y="5845683"/>
            <a:ext cx="8576268" cy="934891"/>
          </a:xfrm>
          <a:prstGeom prst="rect">
            <a:avLst/>
          </a:prstGeom>
          <a:noFill/>
        </p:spPr>
        <p:txBody>
          <a:bodyPr wrap="square" rtlCol="0">
            <a:noAutofit/>
          </a:bodyPr>
          <a:lstStyle/>
          <a:p>
            <a:r>
              <a:rPr lang="de-DE" sz="1600" b="1" dirty="0"/>
              <a:t>Wichtig bleibt, dass alle Güter gemäß ihrer Eigenschaften den verschiedenen Feldern zugeordnet werden und nicht aufgrund ihres Namens, oder wer diese Güter nachfragt oder herstellt. Dies sind Konsequenzen der Eigenschaften.</a:t>
            </a:r>
          </a:p>
          <a:p>
            <a:r>
              <a:rPr lang="de-DE" sz="1600" b="1" dirty="0"/>
              <a:t>Natürlich sind aber auch hier die Grenzen fließend.</a:t>
            </a:r>
          </a:p>
        </p:txBody>
      </p:sp>
      <p:sp>
        <p:nvSpPr>
          <p:cNvPr id="13" name="Rechteck 12"/>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DD1631A-1B7F-4E0E-A1A4-D217EB4D7DE2}"/>
                  </a:ext>
                </a:extLst>
              </p14:cNvPr>
              <p14:cNvContentPartPr/>
              <p14:nvPr/>
            </p14:nvContentPartPr>
            <p14:xfrm>
              <a:off x="8212440" y="2023827"/>
              <a:ext cx="1686240" cy="633960"/>
            </p14:xfrm>
          </p:contentPart>
        </mc:Choice>
        <mc:Fallback>
          <p:pic>
            <p:nvPicPr>
              <p:cNvPr id="2" name="Freihand 1">
                <a:extLst>
                  <a:ext uri="{FF2B5EF4-FFF2-40B4-BE49-F238E27FC236}">
                    <a16:creationId xmlns:a16="http://schemas.microsoft.com/office/drawing/2014/main" id="{EDD1631A-1B7F-4E0E-A1A4-D217EB4D7DE2}"/>
                  </a:ext>
                </a:extLst>
              </p:cNvPr>
              <p:cNvPicPr/>
              <p:nvPr/>
            </p:nvPicPr>
            <p:blipFill>
              <a:blip r:embed="rId4"/>
              <a:stretch>
                <a:fillRect/>
              </a:stretch>
            </p:blipFill>
            <p:spPr>
              <a:xfrm>
                <a:off x="8208120" y="2019507"/>
                <a:ext cx="1694880" cy="642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5C25AA82-DF8D-4180-8491-9D250A6CA082}"/>
                  </a:ext>
                </a:extLst>
              </p14:cNvPr>
              <p14:cNvContentPartPr/>
              <p14:nvPr/>
            </p14:nvContentPartPr>
            <p14:xfrm>
              <a:off x="10497000" y="3188427"/>
              <a:ext cx="1344600" cy="749520"/>
            </p14:xfrm>
          </p:contentPart>
        </mc:Choice>
        <mc:Fallback>
          <p:pic>
            <p:nvPicPr>
              <p:cNvPr id="3" name="Freihand 2">
                <a:extLst>
                  <a:ext uri="{FF2B5EF4-FFF2-40B4-BE49-F238E27FC236}">
                    <a16:creationId xmlns:a16="http://schemas.microsoft.com/office/drawing/2014/main" id="{5C25AA82-DF8D-4180-8491-9D250A6CA082}"/>
                  </a:ext>
                </a:extLst>
              </p:cNvPr>
              <p:cNvPicPr/>
              <p:nvPr/>
            </p:nvPicPr>
            <p:blipFill>
              <a:blip r:embed="rId6"/>
              <a:stretch>
                <a:fillRect/>
              </a:stretch>
            </p:blipFill>
            <p:spPr>
              <a:xfrm>
                <a:off x="10492680" y="3184107"/>
                <a:ext cx="1353240" cy="758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C815BDBB-1494-459C-B248-83F5D2BBD388}"/>
                  </a:ext>
                </a:extLst>
              </p14:cNvPr>
              <p14:cNvContentPartPr/>
              <p14:nvPr/>
            </p14:nvContentPartPr>
            <p14:xfrm>
              <a:off x="7230720" y="3733107"/>
              <a:ext cx="497520" cy="28440"/>
            </p14:xfrm>
          </p:contentPart>
        </mc:Choice>
        <mc:Fallback>
          <p:pic>
            <p:nvPicPr>
              <p:cNvPr id="4" name="Freihand 3">
                <a:extLst>
                  <a:ext uri="{FF2B5EF4-FFF2-40B4-BE49-F238E27FC236}">
                    <a16:creationId xmlns:a16="http://schemas.microsoft.com/office/drawing/2014/main" id="{C815BDBB-1494-459C-B248-83F5D2BBD388}"/>
                  </a:ext>
                </a:extLst>
              </p:cNvPr>
              <p:cNvPicPr/>
              <p:nvPr/>
            </p:nvPicPr>
            <p:blipFill>
              <a:blip r:embed="rId8"/>
              <a:stretch>
                <a:fillRect/>
              </a:stretch>
            </p:blipFill>
            <p:spPr>
              <a:xfrm>
                <a:off x="7226400" y="3728787"/>
                <a:ext cx="50616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 name="Freihand 13">
                <a:extLst>
                  <a:ext uri="{FF2B5EF4-FFF2-40B4-BE49-F238E27FC236}">
                    <a16:creationId xmlns:a16="http://schemas.microsoft.com/office/drawing/2014/main" id="{5E670288-6F2B-4E93-BFDE-6E75304E01B0}"/>
                  </a:ext>
                </a:extLst>
              </p14:cNvPr>
              <p14:cNvContentPartPr/>
              <p14:nvPr/>
            </p14:nvContentPartPr>
            <p14:xfrm>
              <a:off x="10954200" y="1665987"/>
              <a:ext cx="491760" cy="45000"/>
            </p14:xfrm>
          </p:contentPart>
        </mc:Choice>
        <mc:Fallback>
          <p:pic>
            <p:nvPicPr>
              <p:cNvPr id="14" name="Freihand 13">
                <a:extLst>
                  <a:ext uri="{FF2B5EF4-FFF2-40B4-BE49-F238E27FC236}">
                    <a16:creationId xmlns:a16="http://schemas.microsoft.com/office/drawing/2014/main" id="{5E670288-6F2B-4E93-BFDE-6E75304E01B0}"/>
                  </a:ext>
                </a:extLst>
              </p:cNvPr>
              <p:cNvPicPr/>
              <p:nvPr/>
            </p:nvPicPr>
            <p:blipFill>
              <a:blip r:embed="rId10"/>
              <a:stretch>
                <a:fillRect/>
              </a:stretch>
            </p:blipFill>
            <p:spPr>
              <a:xfrm>
                <a:off x="10949880" y="1661667"/>
                <a:ext cx="50040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Freihand 14">
                <a:extLst>
                  <a:ext uri="{FF2B5EF4-FFF2-40B4-BE49-F238E27FC236}">
                    <a16:creationId xmlns:a16="http://schemas.microsoft.com/office/drawing/2014/main" id="{A1368A5A-A8FC-4F9D-A275-75ABECD9BF5E}"/>
                  </a:ext>
                </a:extLst>
              </p14:cNvPr>
              <p14:cNvContentPartPr/>
              <p14:nvPr/>
            </p14:nvContentPartPr>
            <p14:xfrm>
              <a:off x="10666920" y="2029227"/>
              <a:ext cx="1072440" cy="622800"/>
            </p14:xfrm>
          </p:contentPart>
        </mc:Choice>
        <mc:Fallback>
          <p:pic>
            <p:nvPicPr>
              <p:cNvPr id="15" name="Freihand 14">
                <a:extLst>
                  <a:ext uri="{FF2B5EF4-FFF2-40B4-BE49-F238E27FC236}">
                    <a16:creationId xmlns:a16="http://schemas.microsoft.com/office/drawing/2014/main" id="{A1368A5A-A8FC-4F9D-A275-75ABECD9BF5E}"/>
                  </a:ext>
                </a:extLst>
              </p:cNvPr>
              <p:cNvPicPr/>
              <p:nvPr/>
            </p:nvPicPr>
            <p:blipFill>
              <a:blip r:embed="rId12"/>
              <a:stretch>
                <a:fillRect/>
              </a:stretch>
            </p:blipFill>
            <p:spPr>
              <a:xfrm>
                <a:off x="10662600" y="2024907"/>
                <a:ext cx="1081080" cy="631440"/>
              </a:xfrm>
              <a:prstGeom prst="rect">
                <a:avLst/>
              </a:prstGeom>
            </p:spPr>
          </p:pic>
        </mc:Fallback>
      </mc:AlternateContent>
      <p:grpSp>
        <p:nvGrpSpPr>
          <p:cNvPr id="19" name="Gruppieren 18">
            <a:extLst>
              <a:ext uri="{FF2B5EF4-FFF2-40B4-BE49-F238E27FC236}">
                <a16:creationId xmlns:a16="http://schemas.microsoft.com/office/drawing/2014/main" id="{C8A4B9C8-4C13-46F0-B103-24D044CA53A3}"/>
              </a:ext>
            </a:extLst>
          </p:cNvPr>
          <p:cNvGrpSpPr/>
          <p:nvPr/>
        </p:nvGrpSpPr>
        <p:grpSpPr>
          <a:xfrm>
            <a:off x="10841880" y="1352427"/>
            <a:ext cx="634680" cy="392400"/>
            <a:chOff x="10841880" y="1352427"/>
            <a:chExt cx="634680" cy="392400"/>
          </a:xfrm>
        </p:grpSpPr>
        <mc:AlternateContent xmlns:mc="http://schemas.openxmlformats.org/markup-compatibility/2006">
          <mc:Choice xmlns:p14="http://schemas.microsoft.com/office/powerpoint/2010/main" Requires="p14">
            <p:contentPart p14:bwMode="auto" r:id="rId13">
              <p14:nvContentPartPr>
                <p14:cNvPr id="16" name="Freihand 15">
                  <a:extLst>
                    <a:ext uri="{FF2B5EF4-FFF2-40B4-BE49-F238E27FC236}">
                      <a16:creationId xmlns:a16="http://schemas.microsoft.com/office/drawing/2014/main" id="{E3543662-64E1-4989-8C6C-A9264FB1E480}"/>
                    </a:ext>
                  </a:extLst>
                </p14:cNvPr>
                <p14:cNvContentPartPr/>
                <p14:nvPr/>
              </p14:nvContentPartPr>
              <p14:xfrm>
                <a:off x="10877880" y="1381587"/>
                <a:ext cx="19440" cy="327600"/>
              </p14:xfrm>
            </p:contentPart>
          </mc:Choice>
          <mc:Fallback>
            <p:pic>
              <p:nvPicPr>
                <p:cNvPr id="16" name="Freihand 15">
                  <a:extLst>
                    <a:ext uri="{FF2B5EF4-FFF2-40B4-BE49-F238E27FC236}">
                      <a16:creationId xmlns:a16="http://schemas.microsoft.com/office/drawing/2014/main" id="{E3543662-64E1-4989-8C6C-A9264FB1E480}"/>
                    </a:ext>
                  </a:extLst>
                </p:cNvPr>
                <p:cNvPicPr/>
                <p:nvPr/>
              </p:nvPicPr>
              <p:blipFill>
                <a:blip r:embed="rId14"/>
                <a:stretch>
                  <a:fillRect/>
                </a:stretch>
              </p:blipFill>
              <p:spPr>
                <a:xfrm>
                  <a:off x="10873560" y="1377267"/>
                  <a:ext cx="28080" cy="3362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7" name="Freihand 16">
                  <a:extLst>
                    <a:ext uri="{FF2B5EF4-FFF2-40B4-BE49-F238E27FC236}">
                      <a16:creationId xmlns:a16="http://schemas.microsoft.com/office/drawing/2014/main" id="{B5EC1842-F6BC-4CF7-84BF-506BE350843D}"/>
                    </a:ext>
                  </a:extLst>
                </p14:cNvPr>
                <p14:cNvContentPartPr/>
                <p14:nvPr/>
              </p14:nvContentPartPr>
              <p14:xfrm>
                <a:off x="10874640" y="1352427"/>
                <a:ext cx="601920" cy="370080"/>
              </p14:xfrm>
            </p:contentPart>
          </mc:Choice>
          <mc:Fallback>
            <p:pic>
              <p:nvPicPr>
                <p:cNvPr id="17" name="Freihand 16">
                  <a:extLst>
                    <a:ext uri="{FF2B5EF4-FFF2-40B4-BE49-F238E27FC236}">
                      <a16:creationId xmlns:a16="http://schemas.microsoft.com/office/drawing/2014/main" id="{B5EC1842-F6BC-4CF7-84BF-506BE350843D}"/>
                    </a:ext>
                  </a:extLst>
                </p:cNvPr>
                <p:cNvPicPr/>
                <p:nvPr/>
              </p:nvPicPr>
              <p:blipFill>
                <a:blip r:embed="rId16"/>
                <a:stretch>
                  <a:fillRect/>
                </a:stretch>
              </p:blipFill>
              <p:spPr>
                <a:xfrm>
                  <a:off x="10870320" y="1348107"/>
                  <a:ext cx="610560" cy="3787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8" name="Freihand 17">
                  <a:extLst>
                    <a:ext uri="{FF2B5EF4-FFF2-40B4-BE49-F238E27FC236}">
                      <a16:creationId xmlns:a16="http://schemas.microsoft.com/office/drawing/2014/main" id="{05B03C53-026F-43FB-BED5-E7E1BF68263C}"/>
                    </a:ext>
                  </a:extLst>
                </p14:cNvPr>
                <p14:cNvContentPartPr/>
                <p14:nvPr/>
              </p14:nvContentPartPr>
              <p14:xfrm>
                <a:off x="10841880" y="1689387"/>
                <a:ext cx="537480" cy="55440"/>
              </p14:xfrm>
            </p:contentPart>
          </mc:Choice>
          <mc:Fallback>
            <p:pic>
              <p:nvPicPr>
                <p:cNvPr id="18" name="Freihand 17">
                  <a:extLst>
                    <a:ext uri="{FF2B5EF4-FFF2-40B4-BE49-F238E27FC236}">
                      <a16:creationId xmlns:a16="http://schemas.microsoft.com/office/drawing/2014/main" id="{05B03C53-026F-43FB-BED5-E7E1BF68263C}"/>
                    </a:ext>
                  </a:extLst>
                </p:cNvPr>
                <p:cNvPicPr/>
                <p:nvPr/>
              </p:nvPicPr>
              <p:blipFill>
                <a:blip r:embed="rId18"/>
                <a:stretch>
                  <a:fillRect/>
                </a:stretch>
              </p:blipFill>
              <p:spPr>
                <a:xfrm>
                  <a:off x="10837560" y="1685067"/>
                  <a:ext cx="546120" cy="64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
            <p14:nvContentPartPr>
              <p14:cNvPr id="20" name="Freihand 19">
                <a:extLst>
                  <a:ext uri="{FF2B5EF4-FFF2-40B4-BE49-F238E27FC236}">
                    <a16:creationId xmlns:a16="http://schemas.microsoft.com/office/drawing/2014/main" id="{5E0FDE03-25A9-4B3B-B648-EC76A965D1CD}"/>
                  </a:ext>
                </a:extLst>
              </p14:cNvPr>
              <p14:cNvContentPartPr/>
              <p14:nvPr/>
            </p14:nvContentPartPr>
            <p14:xfrm>
              <a:off x="8358600" y="3242787"/>
              <a:ext cx="1630800" cy="494640"/>
            </p14:xfrm>
          </p:contentPart>
        </mc:Choice>
        <mc:Fallback>
          <p:pic>
            <p:nvPicPr>
              <p:cNvPr id="20" name="Freihand 19">
                <a:extLst>
                  <a:ext uri="{FF2B5EF4-FFF2-40B4-BE49-F238E27FC236}">
                    <a16:creationId xmlns:a16="http://schemas.microsoft.com/office/drawing/2014/main" id="{5E0FDE03-25A9-4B3B-B648-EC76A965D1CD}"/>
                  </a:ext>
                </a:extLst>
              </p:cNvPr>
              <p:cNvPicPr/>
              <p:nvPr/>
            </p:nvPicPr>
            <p:blipFill>
              <a:blip r:embed="rId20"/>
              <a:stretch>
                <a:fillRect/>
              </a:stretch>
            </p:blipFill>
            <p:spPr>
              <a:xfrm>
                <a:off x="8354280" y="3238467"/>
                <a:ext cx="1639440" cy="5032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1" name="Freihand 20">
                <a:extLst>
                  <a:ext uri="{FF2B5EF4-FFF2-40B4-BE49-F238E27FC236}">
                    <a16:creationId xmlns:a16="http://schemas.microsoft.com/office/drawing/2014/main" id="{322055C9-63EB-432D-8D8C-2E944305230C}"/>
                  </a:ext>
                </a:extLst>
              </p14:cNvPr>
              <p14:cNvContentPartPr/>
              <p14:nvPr/>
            </p14:nvContentPartPr>
            <p14:xfrm>
              <a:off x="9220440" y="1547907"/>
              <a:ext cx="360" cy="360"/>
            </p14:xfrm>
          </p:contentPart>
        </mc:Choice>
        <mc:Fallback>
          <p:pic>
            <p:nvPicPr>
              <p:cNvPr id="21" name="Freihand 20">
                <a:extLst>
                  <a:ext uri="{FF2B5EF4-FFF2-40B4-BE49-F238E27FC236}">
                    <a16:creationId xmlns:a16="http://schemas.microsoft.com/office/drawing/2014/main" id="{322055C9-63EB-432D-8D8C-2E944305230C}"/>
                  </a:ext>
                </a:extLst>
              </p:cNvPr>
              <p:cNvPicPr/>
              <p:nvPr/>
            </p:nvPicPr>
            <p:blipFill>
              <a:blip r:embed="rId22"/>
              <a:stretch>
                <a:fillRect/>
              </a:stretch>
            </p:blipFill>
            <p:spPr>
              <a:xfrm>
                <a:off x="9216120" y="1543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2" name="Freihand 21">
                <a:extLst>
                  <a:ext uri="{FF2B5EF4-FFF2-40B4-BE49-F238E27FC236}">
                    <a16:creationId xmlns:a16="http://schemas.microsoft.com/office/drawing/2014/main" id="{4D7595BE-BFFD-4E29-AB5C-1FD7A3667E05}"/>
                  </a:ext>
                </a:extLst>
              </p14:cNvPr>
              <p14:cNvContentPartPr/>
              <p14:nvPr/>
            </p14:nvContentPartPr>
            <p14:xfrm>
              <a:off x="5456640" y="2625747"/>
              <a:ext cx="1334520" cy="956880"/>
            </p14:xfrm>
          </p:contentPart>
        </mc:Choice>
        <mc:Fallback>
          <p:pic>
            <p:nvPicPr>
              <p:cNvPr id="22" name="Freihand 21">
                <a:extLst>
                  <a:ext uri="{FF2B5EF4-FFF2-40B4-BE49-F238E27FC236}">
                    <a16:creationId xmlns:a16="http://schemas.microsoft.com/office/drawing/2014/main" id="{4D7595BE-BFFD-4E29-AB5C-1FD7A3667E05}"/>
                  </a:ext>
                </a:extLst>
              </p:cNvPr>
              <p:cNvPicPr/>
              <p:nvPr/>
            </p:nvPicPr>
            <p:blipFill>
              <a:blip r:embed="rId24"/>
              <a:stretch>
                <a:fillRect/>
              </a:stretch>
            </p:blipFill>
            <p:spPr>
              <a:xfrm>
                <a:off x="5452320" y="2621427"/>
                <a:ext cx="1343160" cy="965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3" name="Freihand 22">
                <a:extLst>
                  <a:ext uri="{FF2B5EF4-FFF2-40B4-BE49-F238E27FC236}">
                    <a16:creationId xmlns:a16="http://schemas.microsoft.com/office/drawing/2014/main" id="{21148C38-4E20-4516-8D1A-9A210E268BC5}"/>
                  </a:ext>
                </a:extLst>
              </p14:cNvPr>
              <p14:cNvContentPartPr/>
              <p14:nvPr/>
            </p14:nvContentPartPr>
            <p14:xfrm>
              <a:off x="93000" y="2055507"/>
              <a:ext cx="5045040" cy="980280"/>
            </p14:xfrm>
          </p:contentPart>
        </mc:Choice>
        <mc:Fallback>
          <p:pic>
            <p:nvPicPr>
              <p:cNvPr id="23" name="Freihand 22">
                <a:extLst>
                  <a:ext uri="{FF2B5EF4-FFF2-40B4-BE49-F238E27FC236}">
                    <a16:creationId xmlns:a16="http://schemas.microsoft.com/office/drawing/2014/main" id="{21148C38-4E20-4516-8D1A-9A210E268BC5}"/>
                  </a:ext>
                </a:extLst>
              </p:cNvPr>
              <p:cNvPicPr/>
              <p:nvPr/>
            </p:nvPicPr>
            <p:blipFill>
              <a:blip r:embed="rId26"/>
              <a:stretch>
                <a:fillRect/>
              </a:stretch>
            </p:blipFill>
            <p:spPr>
              <a:xfrm>
                <a:off x="88680" y="2051187"/>
                <a:ext cx="5053680" cy="988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4" name="Freihand 23">
                <a:extLst>
                  <a:ext uri="{FF2B5EF4-FFF2-40B4-BE49-F238E27FC236}">
                    <a16:creationId xmlns:a16="http://schemas.microsoft.com/office/drawing/2014/main" id="{532315D0-7C53-49A8-8355-32AE6DEA4717}"/>
                  </a:ext>
                </a:extLst>
              </p14:cNvPr>
              <p14:cNvContentPartPr/>
              <p14:nvPr/>
            </p14:nvContentPartPr>
            <p14:xfrm>
              <a:off x="8453280" y="3382107"/>
              <a:ext cx="969840" cy="447840"/>
            </p14:xfrm>
          </p:contentPart>
        </mc:Choice>
        <mc:Fallback>
          <p:pic>
            <p:nvPicPr>
              <p:cNvPr id="24" name="Freihand 23">
                <a:extLst>
                  <a:ext uri="{FF2B5EF4-FFF2-40B4-BE49-F238E27FC236}">
                    <a16:creationId xmlns:a16="http://schemas.microsoft.com/office/drawing/2014/main" id="{532315D0-7C53-49A8-8355-32AE6DEA4717}"/>
                  </a:ext>
                </a:extLst>
              </p:cNvPr>
              <p:cNvPicPr/>
              <p:nvPr/>
            </p:nvPicPr>
            <p:blipFill>
              <a:blip r:embed="rId28"/>
              <a:stretch>
                <a:fillRect/>
              </a:stretch>
            </p:blipFill>
            <p:spPr>
              <a:xfrm>
                <a:off x="8448960" y="3377787"/>
                <a:ext cx="978480" cy="456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5" name="Freihand 24">
                <a:extLst>
                  <a:ext uri="{FF2B5EF4-FFF2-40B4-BE49-F238E27FC236}">
                    <a16:creationId xmlns:a16="http://schemas.microsoft.com/office/drawing/2014/main" id="{CFFEB8C4-4A68-4EC5-9AEF-E82F1AD132A4}"/>
                  </a:ext>
                </a:extLst>
              </p14:cNvPr>
              <p14:cNvContentPartPr/>
              <p14:nvPr/>
            </p14:nvContentPartPr>
            <p14:xfrm>
              <a:off x="8935320" y="1326867"/>
              <a:ext cx="451800" cy="427320"/>
            </p14:xfrm>
          </p:contentPart>
        </mc:Choice>
        <mc:Fallback>
          <p:pic>
            <p:nvPicPr>
              <p:cNvPr id="25" name="Freihand 24">
                <a:extLst>
                  <a:ext uri="{FF2B5EF4-FFF2-40B4-BE49-F238E27FC236}">
                    <a16:creationId xmlns:a16="http://schemas.microsoft.com/office/drawing/2014/main" id="{CFFEB8C4-4A68-4EC5-9AEF-E82F1AD132A4}"/>
                  </a:ext>
                </a:extLst>
              </p:cNvPr>
              <p:cNvPicPr/>
              <p:nvPr/>
            </p:nvPicPr>
            <p:blipFill>
              <a:blip r:embed="rId30"/>
              <a:stretch>
                <a:fillRect/>
              </a:stretch>
            </p:blipFill>
            <p:spPr>
              <a:xfrm>
                <a:off x="8931000" y="1322547"/>
                <a:ext cx="460440" cy="435960"/>
              </a:xfrm>
              <a:prstGeom prst="rect">
                <a:avLst/>
              </a:prstGeom>
            </p:spPr>
          </p:pic>
        </mc:Fallback>
      </mc:AlternateContent>
    </p:spTree>
    <p:extLst>
      <p:ext uri="{BB962C8B-B14F-4D97-AF65-F5344CB8AC3E}">
        <p14:creationId xmlns:p14="http://schemas.microsoft.com/office/powerpoint/2010/main" val="53940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874617" y="77952"/>
            <a:ext cx="4601734" cy="465904"/>
          </a:xfrm>
          <a:prstGeom prst="rect">
            <a:avLst/>
          </a:prstGeom>
          <a:noFill/>
          <a:ln>
            <a:noFill/>
          </a:ln>
        </p:spPr>
        <p:txBody>
          <a:bodyPr lIns="90000" tIns="45000" rIns="90000" bIns="45000" anchor="ctr" anchorCtr="1"/>
          <a:lstStyle/>
          <a:p>
            <a:pPr>
              <a:lnSpc>
                <a:spcPct val="100000"/>
              </a:lnSpc>
            </a:pPr>
            <a:r>
              <a:rPr lang="de-DE" sz="2000" b="1" dirty="0">
                <a:solidFill>
                  <a:srgbClr val="000000"/>
                </a:solidFill>
                <a:latin typeface="Times New Roman" panose="02020603050405020304" pitchFamily="18" charset="0"/>
                <a:cs typeface="Times New Roman" panose="02020603050405020304" pitchFamily="18" charset="0"/>
              </a:rPr>
              <a:t>Güterkategorien – Beispiele</a:t>
            </a:r>
          </a:p>
        </p:txBody>
      </p:sp>
      <p:graphicFrame>
        <p:nvGraphicFramePr>
          <p:cNvPr id="6" name="Tabelle 5">
            <a:extLst>
              <a:ext uri="{FF2B5EF4-FFF2-40B4-BE49-F238E27FC236}">
                <a16:creationId xmlns:a16="http://schemas.microsoft.com/office/drawing/2014/main" id="{5E5DE063-FB56-4E9C-B6C0-C71964E50F5C}"/>
              </a:ext>
            </a:extLst>
          </p:cNvPr>
          <p:cNvGraphicFramePr>
            <a:graphicFrameLocks noGrp="1"/>
          </p:cNvGraphicFramePr>
          <p:nvPr/>
        </p:nvGraphicFramePr>
        <p:xfrm>
          <a:off x="1186105" y="929340"/>
          <a:ext cx="7006674" cy="3844780"/>
        </p:xfrm>
        <a:graphic>
          <a:graphicData uri="http://schemas.openxmlformats.org/drawingml/2006/table">
            <a:tbl>
              <a:tblPr firstRow="1" bandRow="1">
                <a:tableStyleId>{5940675A-B579-460E-94D1-54222C63F5DA}</a:tableStyleId>
              </a:tblPr>
              <a:tblGrid>
                <a:gridCol w="1210293">
                  <a:extLst>
                    <a:ext uri="{9D8B030D-6E8A-4147-A177-3AD203B41FA5}">
                      <a16:colId xmlns:a16="http://schemas.microsoft.com/office/drawing/2014/main" val="20000"/>
                    </a:ext>
                  </a:extLst>
                </a:gridCol>
                <a:gridCol w="903686">
                  <a:extLst>
                    <a:ext uri="{9D8B030D-6E8A-4147-A177-3AD203B41FA5}">
                      <a16:colId xmlns:a16="http://schemas.microsoft.com/office/drawing/2014/main" val="20001"/>
                    </a:ext>
                  </a:extLst>
                </a:gridCol>
                <a:gridCol w="2459472">
                  <a:extLst>
                    <a:ext uri="{9D8B030D-6E8A-4147-A177-3AD203B41FA5}">
                      <a16:colId xmlns:a16="http://schemas.microsoft.com/office/drawing/2014/main" val="20002"/>
                    </a:ext>
                  </a:extLst>
                </a:gridCol>
                <a:gridCol w="2433223">
                  <a:extLst>
                    <a:ext uri="{9D8B030D-6E8A-4147-A177-3AD203B41FA5}">
                      <a16:colId xmlns:a16="http://schemas.microsoft.com/office/drawing/2014/main" val="20003"/>
                    </a:ext>
                  </a:extLst>
                </a:gridCol>
              </a:tblGrid>
              <a:tr h="592268">
                <a:tc rowSpan="2" gridSpan="2">
                  <a:txBody>
                    <a:bodyPr/>
                    <a:lstStyle/>
                    <a:p>
                      <a:endParaRPr lang="de-DE" dirty="0"/>
                    </a:p>
                  </a:txBody>
                  <a:tcPr/>
                </a:tc>
                <a:tc rowSpan="2" hMerge="1">
                  <a:txBody>
                    <a:bodyPr/>
                    <a:lstStyle/>
                    <a:p>
                      <a:endParaRPr lang="de-DE" dirty="0"/>
                    </a:p>
                  </a:txBody>
                  <a:tcPr/>
                </a:tc>
                <a:tc gridSpan="2">
                  <a:txBody>
                    <a:bodyPr/>
                    <a:lstStyle/>
                    <a:p>
                      <a:pPr algn="ctr"/>
                      <a:r>
                        <a:rPr lang="de-DE" dirty="0"/>
                        <a:t>Rivalität</a:t>
                      </a:r>
                    </a:p>
                  </a:txBody>
                  <a:tcPr anchor="ctr"/>
                </a:tc>
                <a:tc hMerge="1">
                  <a:txBody>
                    <a:bodyPr/>
                    <a:lstStyle/>
                    <a:p>
                      <a:endParaRPr lang="de-DE" dirty="0"/>
                    </a:p>
                  </a:txBody>
                  <a:tcPr/>
                </a:tc>
                <a:extLst>
                  <a:ext uri="{0D108BD9-81ED-4DB2-BD59-A6C34878D82A}">
                    <a16:rowId xmlns:a16="http://schemas.microsoft.com/office/drawing/2014/main" val="10000"/>
                  </a:ext>
                </a:extLst>
              </a:tr>
              <a:tr h="539231">
                <a:tc gridSpan="2" vMerge="1">
                  <a:txBody>
                    <a:bodyPr/>
                    <a:lstStyle/>
                    <a:p>
                      <a:endParaRPr lang="de-DE" dirty="0"/>
                    </a:p>
                  </a:txBody>
                  <a:tcPr/>
                </a:tc>
                <a:tc hMerge="1" vMerge="1">
                  <a:txBody>
                    <a:bodyPr/>
                    <a:lstStyle/>
                    <a:p>
                      <a:endParaRPr lang="de-DE" dirty="0"/>
                    </a:p>
                  </a:txBody>
                  <a:tcPr/>
                </a:tc>
                <a:tc>
                  <a:txBody>
                    <a:bodyPr/>
                    <a:lstStyle/>
                    <a:p>
                      <a:pPr algn="ctr"/>
                      <a:r>
                        <a:rPr lang="de-DE" dirty="0"/>
                        <a:t>Ja</a:t>
                      </a:r>
                    </a:p>
                  </a:txBody>
                  <a:tcPr anchor="ctr"/>
                </a:tc>
                <a:tc>
                  <a:txBody>
                    <a:bodyPr/>
                    <a:lstStyle/>
                    <a:p>
                      <a:pPr algn="ctr"/>
                      <a:r>
                        <a:rPr lang="de-DE" dirty="0"/>
                        <a:t>Nein</a:t>
                      </a:r>
                    </a:p>
                  </a:txBody>
                  <a:tcPr anchor="ctr"/>
                </a:tc>
                <a:extLst>
                  <a:ext uri="{0D108BD9-81ED-4DB2-BD59-A6C34878D82A}">
                    <a16:rowId xmlns:a16="http://schemas.microsoft.com/office/drawing/2014/main" val="10001"/>
                  </a:ext>
                </a:extLst>
              </a:tr>
              <a:tr h="1136552">
                <a:tc rowSpan="2">
                  <a:txBody>
                    <a:bodyPr/>
                    <a:lstStyle/>
                    <a:p>
                      <a:pPr algn="ctr"/>
                      <a:r>
                        <a:rPr lang="de-DE" dirty="0"/>
                        <a:t>Ausschließbarkeit</a:t>
                      </a:r>
                    </a:p>
                  </a:txBody>
                  <a:tcPr vert="vert270" anchor="ctr"/>
                </a:tc>
                <a:tc>
                  <a:txBody>
                    <a:bodyPr/>
                    <a:lstStyle/>
                    <a:p>
                      <a:pPr algn="ctr"/>
                      <a:r>
                        <a:rPr lang="de-DE" dirty="0"/>
                        <a:t>Ja</a:t>
                      </a:r>
                    </a:p>
                  </a:txBody>
                  <a:tcPr anchor="ctr"/>
                </a:tc>
                <a:tc>
                  <a:txBody>
                    <a:bodyPr/>
                    <a:lstStyle/>
                    <a:p>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Eiscreme </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gebührenpflichtige Straßen mit Stau </a:t>
                      </a:r>
                      <a:endParaRPr lang="de-DE" dirty="0"/>
                    </a:p>
                  </a:txBody>
                  <a:tcPr anchor="ctr"/>
                </a:tc>
                <a:tc>
                  <a:txBody>
                    <a:bodyPr/>
                    <a:lstStyle/>
                    <a:p>
                      <a:pPr marL="0" indent="0">
                        <a:buFont typeface="Arial" panose="020B0604020202020204" pitchFamily="34" charset="0"/>
                        <a:buNone/>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Internetleitung </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gebührenpflichtige Straßen ohne Stau </a:t>
                      </a:r>
                      <a:endParaRPr lang="de-DE" dirty="0"/>
                    </a:p>
                  </a:txBody>
                  <a:tcPr anchor="ctr"/>
                </a:tc>
                <a:extLst>
                  <a:ext uri="{0D108BD9-81ED-4DB2-BD59-A6C34878D82A}">
                    <a16:rowId xmlns:a16="http://schemas.microsoft.com/office/drawing/2014/main" val="10002"/>
                  </a:ext>
                </a:extLst>
              </a:tr>
              <a:tr h="1524561">
                <a:tc vMerge="1">
                  <a:txBody>
                    <a:bodyPr/>
                    <a:lstStyle/>
                    <a:p>
                      <a:endParaRPr lang="de-DE" dirty="0"/>
                    </a:p>
                  </a:txBody>
                  <a:tcPr/>
                </a:tc>
                <a:tc>
                  <a:txBody>
                    <a:bodyPr/>
                    <a:lstStyle/>
                    <a:p>
                      <a:pPr algn="ctr"/>
                      <a:r>
                        <a:rPr lang="de-DE" dirty="0"/>
                        <a:t>Nein</a:t>
                      </a:r>
                    </a:p>
                  </a:txBody>
                  <a:tcPr anchor="ctr"/>
                </a:tc>
                <a:tc>
                  <a:txBody>
                    <a:bodyPr/>
                    <a:lstStyle/>
                    <a:p>
                      <a:pPr marL="285750" indent="-285750">
                        <a:buFont typeface="Arial" panose="020B0604020202020204" pitchFamily="34" charset="0"/>
                        <a:buChar char="•"/>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Hochseefischgründe</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öffentliche Straßen mit Stau </a:t>
                      </a:r>
                      <a:endParaRPr lang="de-DE" dirty="0"/>
                    </a:p>
                  </a:txBody>
                  <a:tcPr anchor="ctr"/>
                </a:tc>
                <a:tc>
                  <a:txBody>
                    <a:bodyPr/>
                    <a:lstStyle/>
                    <a:p>
                      <a:pPr marL="0" indent="0">
                        <a:buFont typeface="Arial" panose="020B0604020202020204" pitchFamily="34" charset="0"/>
                        <a:buNone/>
                      </a:pPr>
                      <a:endParaRPr lang="de-DE" sz="1800" b="0" i="0" u="none" strike="noStrike" baseline="0" dirty="0">
                        <a:solidFill>
                          <a:schemeClr val="tx1"/>
                        </a:solidFill>
                        <a:latin typeface="+mn-lt"/>
                        <a:ea typeface="+mn-ea"/>
                        <a:cs typeface="+mn-cs"/>
                      </a:endParaRP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Küstenschutz</a:t>
                      </a:r>
                    </a:p>
                    <a:p>
                      <a:pPr marL="285750" indent="-285750">
                        <a:buFont typeface="Arial" panose="020B0604020202020204" pitchFamily="34" charset="0"/>
                        <a:buChar char="•"/>
                      </a:pPr>
                      <a:r>
                        <a:rPr lang="de-DE" sz="1800" b="0" i="0" u="none" strike="noStrike" baseline="0" dirty="0">
                          <a:solidFill>
                            <a:schemeClr val="tx1"/>
                          </a:solidFill>
                          <a:latin typeface="+mn-lt"/>
                          <a:ea typeface="+mn-ea"/>
                          <a:cs typeface="+mn-cs"/>
                        </a:rPr>
                        <a:t>öffentliche Straßen ohne Stau </a:t>
                      </a:r>
                      <a:endParaRPr lang="de-DE" dirty="0"/>
                    </a:p>
                  </a:txBody>
                  <a:tcPr anchor="ctr"/>
                </a:tc>
                <a:extLst>
                  <a:ext uri="{0D108BD9-81ED-4DB2-BD59-A6C34878D82A}">
                    <a16:rowId xmlns:a16="http://schemas.microsoft.com/office/drawing/2014/main" val="10003"/>
                  </a:ext>
                </a:extLst>
              </a:tr>
            </a:tbl>
          </a:graphicData>
        </a:graphic>
      </p:graphicFrame>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4" name="Freihand 23"/>
              <p14:cNvContentPartPr/>
              <p14:nvPr/>
            </p14:nvContentPartPr>
            <p14:xfrm>
              <a:off x="6347273" y="3563729"/>
              <a:ext cx="360" cy="360"/>
            </p14:xfrm>
          </p:contentPart>
        </mc:Choice>
        <mc:Fallback xmlns="">
          <p:pic>
            <p:nvPicPr>
              <p:cNvPr id="24" name="Freihand 23"/>
              <p:cNvPicPr/>
              <p:nvPr/>
            </p:nvPicPr>
            <p:blipFill>
              <a:blip r:embed="rId14"/>
              <a:stretch>
                <a:fillRect/>
              </a:stretch>
            </p:blipFill>
            <p:spPr>
              <a:xfrm>
                <a:off x="6330353" y="3546809"/>
                <a:ext cx="342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 name="Freihand 1">
                <a:extLst>
                  <a:ext uri="{FF2B5EF4-FFF2-40B4-BE49-F238E27FC236}">
                    <a16:creationId xmlns:a16="http://schemas.microsoft.com/office/drawing/2014/main" id="{621B602D-F198-49EA-9FC9-2BAF8652C223}"/>
                  </a:ext>
                </a:extLst>
              </p14:cNvPr>
              <p14:cNvContentPartPr/>
              <p14:nvPr/>
            </p14:nvContentPartPr>
            <p14:xfrm>
              <a:off x="5968200" y="3967267"/>
              <a:ext cx="2116440" cy="726480"/>
            </p14:xfrm>
          </p:contentPart>
        </mc:Choice>
        <mc:Fallback>
          <p:pic>
            <p:nvPicPr>
              <p:cNvPr id="2" name="Freihand 1">
                <a:extLst>
                  <a:ext uri="{FF2B5EF4-FFF2-40B4-BE49-F238E27FC236}">
                    <a16:creationId xmlns:a16="http://schemas.microsoft.com/office/drawing/2014/main" id="{621B602D-F198-49EA-9FC9-2BAF8652C223}"/>
                  </a:ext>
                </a:extLst>
              </p:cNvPr>
              <p:cNvPicPr/>
              <p:nvPr/>
            </p:nvPicPr>
            <p:blipFill>
              <a:blip r:embed="rId16"/>
              <a:stretch>
                <a:fillRect/>
              </a:stretch>
            </p:blipFill>
            <p:spPr>
              <a:xfrm>
                <a:off x="5963880" y="3962947"/>
                <a:ext cx="2125080" cy="7351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 name="Freihand 2">
                <a:extLst>
                  <a:ext uri="{FF2B5EF4-FFF2-40B4-BE49-F238E27FC236}">
                    <a16:creationId xmlns:a16="http://schemas.microsoft.com/office/drawing/2014/main" id="{64260B1B-903D-45FE-A025-719942F81B27}"/>
                  </a:ext>
                </a:extLst>
              </p14:cNvPr>
              <p14:cNvContentPartPr/>
              <p14:nvPr/>
            </p14:nvContentPartPr>
            <p14:xfrm>
              <a:off x="3550440" y="4003987"/>
              <a:ext cx="2053800" cy="624240"/>
            </p14:xfrm>
          </p:contentPart>
        </mc:Choice>
        <mc:Fallback>
          <p:pic>
            <p:nvPicPr>
              <p:cNvPr id="3" name="Freihand 2">
                <a:extLst>
                  <a:ext uri="{FF2B5EF4-FFF2-40B4-BE49-F238E27FC236}">
                    <a16:creationId xmlns:a16="http://schemas.microsoft.com/office/drawing/2014/main" id="{64260B1B-903D-45FE-A025-719942F81B27}"/>
                  </a:ext>
                </a:extLst>
              </p:cNvPr>
              <p:cNvPicPr/>
              <p:nvPr/>
            </p:nvPicPr>
            <p:blipFill>
              <a:blip r:embed="rId18"/>
              <a:stretch>
                <a:fillRect/>
              </a:stretch>
            </p:blipFill>
            <p:spPr>
              <a:xfrm>
                <a:off x="3546120" y="3999667"/>
                <a:ext cx="2062440" cy="632880"/>
              </a:xfrm>
              <a:prstGeom prst="rect">
                <a:avLst/>
              </a:prstGeom>
            </p:spPr>
          </p:pic>
        </mc:Fallback>
      </mc:AlternateContent>
      <p:grpSp>
        <p:nvGrpSpPr>
          <p:cNvPr id="12" name="Gruppieren 11">
            <a:extLst>
              <a:ext uri="{FF2B5EF4-FFF2-40B4-BE49-F238E27FC236}">
                <a16:creationId xmlns:a16="http://schemas.microsoft.com/office/drawing/2014/main" id="{ABB58086-9A71-455B-B5C9-3B731A0484ED}"/>
              </a:ext>
            </a:extLst>
          </p:cNvPr>
          <p:cNvGrpSpPr/>
          <p:nvPr/>
        </p:nvGrpSpPr>
        <p:grpSpPr>
          <a:xfrm>
            <a:off x="6032280" y="2618347"/>
            <a:ext cx="2025000" cy="601560"/>
            <a:chOff x="6032280" y="2618347"/>
            <a:chExt cx="2025000" cy="601560"/>
          </a:xfrm>
        </p:grpSpPr>
        <mc:AlternateContent xmlns:mc="http://schemas.openxmlformats.org/markup-compatibility/2006">
          <mc:Choice xmlns:p14="http://schemas.microsoft.com/office/powerpoint/2010/main" Requires="p14">
            <p:contentPart p14:bwMode="auto" r:id="rId19">
              <p14:nvContentPartPr>
                <p14:cNvPr id="4" name="Freihand 3">
                  <a:extLst>
                    <a:ext uri="{FF2B5EF4-FFF2-40B4-BE49-F238E27FC236}">
                      <a16:creationId xmlns:a16="http://schemas.microsoft.com/office/drawing/2014/main" id="{E80B28EE-2A2E-4176-897F-4F78FDEA68AD}"/>
                    </a:ext>
                  </a:extLst>
                </p14:cNvPr>
                <p14:cNvContentPartPr/>
                <p14:nvPr/>
              </p14:nvContentPartPr>
              <p14:xfrm>
                <a:off x="6984840" y="3145747"/>
                <a:ext cx="22320" cy="2160"/>
              </p14:xfrm>
            </p:contentPart>
          </mc:Choice>
          <mc:Fallback>
            <p:pic>
              <p:nvPicPr>
                <p:cNvPr id="4" name="Freihand 3">
                  <a:extLst>
                    <a:ext uri="{FF2B5EF4-FFF2-40B4-BE49-F238E27FC236}">
                      <a16:creationId xmlns:a16="http://schemas.microsoft.com/office/drawing/2014/main" id="{E80B28EE-2A2E-4176-897F-4F78FDEA68AD}"/>
                    </a:ext>
                  </a:extLst>
                </p:cNvPr>
                <p:cNvPicPr/>
                <p:nvPr/>
              </p:nvPicPr>
              <p:blipFill>
                <a:blip r:embed="rId20"/>
                <a:stretch>
                  <a:fillRect/>
                </a:stretch>
              </p:blipFill>
              <p:spPr>
                <a:xfrm>
                  <a:off x="6980520" y="3141427"/>
                  <a:ext cx="309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 name="Freihand 4">
                  <a:extLst>
                    <a:ext uri="{FF2B5EF4-FFF2-40B4-BE49-F238E27FC236}">
                      <a16:creationId xmlns:a16="http://schemas.microsoft.com/office/drawing/2014/main" id="{674AAAAF-FDBB-4492-9B41-3131B7944A11}"/>
                    </a:ext>
                  </a:extLst>
                </p14:cNvPr>
                <p14:cNvContentPartPr/>
                <p14:nvPr/>
              </p14:nvContentPartPr>
              <p14:xfrm>
                <a:off x="6954960" y="3155467"/>
                <a:ext cx="360" cy="360"/>
              </p14:xfrm>
            </p:contentPart>
          </mc:Choice>
          <mc:Fallback>
            <p:pic>
              <p:nvPicPr>
                <p:cNvPr id="5" name="Freihand 4">
                  <a:extLst>
                    <a:ext uri="{FF2B5EF4-FFF2-40B4-BE49-F238E27FC236}">
                      <a16:creationId xmlns:a16="http://schemas.microsoft.com/office/drawing/2014/main" id="{674AAAAF-FDBB-4492-9B41-3131B7944A11}"/>
                    </a:ext>
                  </a:extLst>
                </p:cNvPr>
                <p:cNvPicPr/>
                <p:nvPr/>
              </p:nvPicPr>
              <p:blipFill>
                <a:blip r:embed="rId22"/>
                <a:stretch>
                  <a:fillRect/>
                </a:stretch>
              </p:blipFill>
              <p:spPr>
                <a:xfrm>
                  <a:off x="6950640" y="3151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8" name="Freihand 7">
                  <a:extLst>
                    <a:ext uri="{FF2B5EF4-FFF2-40B4-BE49-F238E27FC236}">
                      <a16:creationId xmlns:a16="http://schemas.microsoft.com/office/drawing/2014/main" id="{D74489EB-9E10-4BD8-A3AB-2F9EB041C9E3}"/>
                    </a:ext>
                  </a:extLst>
                </p14:cNvPr>
                <p14:cNvContentPartPr/>
                <p14:nvPr/>
              </p14:nvContentPartPr>
              <p14:xfrm>
                <a:off x="6890520" y="3166987"/>
                <a:ext cx="1065240" cy="52920"/>
              </p14:xfrm>
            </p:contentPart>
          </mc:Choice>
          <mc:Fallback>
            <p:pic>
              <p:nvPicPr>
                <p:cNvPr id="8" name="Freihand 7">
                  <a:extLst>
                    <a:ext uri="{FF2B5EF4-FFF2-40B4-BE49-F238E27FC236}">
                      <a16:creationId xmlns:a16="http://schemas.microsoft.com/office/drawing/2014/main" id="{D74489EB-9E10-4BD8-A3AB-2F9EB041C9E3}"/>
                    </a:ext>
                  </a:extLst>
                </p:cNvPr>
                <p:cNvPicPr/>
                <p:nvPr/>
              </p:nvPicPr>
              <p:blipFill>
                <a:blip r:embed="rId24"/>
                <a:stretch>
                  <a:fillRect/>
                </a:stretch>
              </p:blipFill>
              <p:spPr>
                <a:xfrm>
                  <a:off x="6886200" y="3162667"/>
                  <a:ext cx="10738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0" name="Freihand 9">
                  <a:extLst>
                    <a:ext uri="{FF2B5EF4-FFF2-40B4-BE49-F238E27FC236}">
                      <a16:creationId xmlns:a16="http://schemas.microsoft.com/office/drawing/2014/main" id="{FDA8EAF6-B896-47D4-B580-2AF3BEA68F3C}"/>
                    </a:ext>
                  </a:extLst>
                </p14:cNvPr>
                <p14:cNvContentPartPr/>
                <p14:nvPr/>
              </p14:nvContentPartPr>
              <p14:xfrm>
                <a:off x="6032280" y="2618347"/>
                <a:ext cx="2025000" cy="587520"/>
              </p14:xfrm>
            </p:contentPart>
          </mc:Choice>
          <mc:Fallback>
            <p:pic>
              <p:nvPicPr>
                <p:cNvPr id="10" name="Freihand 9">
                  <a:extLst>
                    <a:ext uri="{FF2B5EF4-FFF2-40B4-BE49-F238E27FC236}">
                      <a16:creationId xmlns:a16="http://schemas.microsoft.com/office/drawing/2014/main" id="{FDA8EAF6-B896-47D4-B580-2AF3BEA68F3C}"/>
                    </a:ext>
                  </a:extLst>
                </p:cNvPr>
                <p:cNvPicPr/>
                <p:nvPr/>
              </p:nvPicPr>
              <p:blipFill>
                <a:blip r:embed="rId26"/>
                <a:stretch>
                  <a:fillRect/>
                </a:stretch>
              </p:blipFill>
              <p:spPr>
                <a:xfrm>
                  <a:off x="6027960" y="2614027"/>
                  <a:ext cx="2033640" cy="596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
            <p14:nvContentPartPr>
              <p14:cNvPr id="13" name="Freihand 12">
                <a:extLst>
                  <a:ext uri="{FF2B5EF4-FFF2-40B4-BE49-F238E27FC236}">
                    <a16:creationId xmlns:a16="http://schemas.microsoft.com/office/drawing/2014/main" id="{D590F39C-D89D-41DE-B0C6-40DBFC1EAC58}"/>
                  </a:ext>
                </a:extLst>
              </p14:cNvPr>
              <p14:cNvContentPartPr/>
              <p14:nvPr/>
            </p14:nvContentPartPr>
            <p14:xfrm>
              <a:off x="3564480" y="2673787"/>
              <a:ext cx="1891440" cy="636120"/>
            </p14:xfrm>
          </p:contentPart>
        </mc:Choice>
        <mc:Fallback>
          <p:pic>
            <p:nvPicPr>
              <p:cNvPr id="13" name="Freihand 12">
                <a:extLst>
                  <a:ext uri="{FF2B5EF4-FFF2-40B4-BE49-F238E27FC236}">
                    <a16:creationId xmlns:a16="http://schemas.microsoft.com/office/drawing/2014/main" id="{D590F39C-D89D-41DE-B0C6-40DBFC1EAC58}"/>
                  </a:ext>
                </a:extLst>
              </p:cNvPr>
              <p:cNvPicPr/>
              <p:nvPr/>
            </p:nvPicPr>
            <p:blipFill>
              <a:blip r:embed="rId28"/>
              <a:stretch>
                <a:fillRect/>
              </a:stretch>
            </p:blipFill>
            <p:spPr>
              <a:xfrm>
                <a:off x="3560160" y="2669467"/>
                <a:ext cx="1900080" cy="644760"/>
              </a:xfrm>
              <a:prstGeom prst="rect">
                <a:avLst/>
              </a:prstGeom>
            </p:spPr>
          </p:pic>
        </mc:Fallback>
      </mc:AlternateContent>
    </p:spTree>
    <p:extLst>
      <p:ext uri="{BB962C8B-B14F-4D97-AF65-F5344CB8AC3E}">
        <p14:creationId xmlns:p14="http://schemas.microsoft.com/office/powerpoint/2010/main" val="3408324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a:extLst>
              <a:ext uri="{FF2B5EF4-FFF2-40B4-BE49-F238E27FC236}">
                <a16:creationId xmlns:a16="http://schemas.microsoft.com/office/drawing/2014/main" id="{F6DA1D95-ED78-45C2-A442-32E82289D9F1}"/>
              </a:ext>
            </a:extLst>
          </p:cNvPr>
          <p:cNvSpPr txBox="1"/>
          <p:nvPr/>
        </p:nvSpPr>
        <p:spPr>
          <a:xfrm>
            <a:off x="1864380" y="27710"/>
            <a:ext cx="8375400" cy="465904"/>
          </a:xfrm>
          <a:prstGeom prst="rect">
            <a:avLst/>
          </a:prstGeom>
          <a:noFill/>
          <a:ln>
            <a:noFill/>
          </a:ln>
        </p:spPr>
        <p:txBody>
          <a:bodyPr lIns="90000" tIns="45000" rIns="90000" bIns="45000" anchor="ctr" anchorCtr="1"/>
          <a:lstStyle/>
          <a:p>
            <a:pPr>
              <a:lnSpc>
                <a:spcPct val="100000"/>
              </a:lnSpc>
            </a:pPr>
            <a:r>
              <a:rPr lang="de-DE" sz="2000" b="1" dirty="0">
                <a:solidFill>
                  <a:srgbClr val="000000"/>
                </a:solidFill>
                <a:latin typeface="Times New Roman" panose="02020603050405020304" pitchFamily="18" charset="0"/>
                <a:cs typeface="Times New Roman" panose="02020603050405020304" pitchFamily="18" charset="0"/>
              </a:rPr>
              <a:t>Güterkategorien – Beispiele</a:t>
            </a:r>
          </a:p>
        </p:txBody>
      </p:sp>
      <p:sp>
        <p:nvSpPr>
          <p:cNvPr id="4" name="Textfeld 3"/>
          <p:cNvSpPr txBox="1"/>
          <p:nvPr/>
        </p:nvSpPr>
        <p:spPr>
          <a:xfrm>
            <a:off x="16184" y="364277"/>
            <a:ext cx="4912792" cy="792886"/>
          </a:xfrm>
          <a:prstGeom prst="rect">
            <a:avLst/>
          </a:prstGeom>
          <a:noFill/>
        </p:spPr>
        <p:txBody>
          <a:bodyPr wrap="square" rtlCol="0">
            <a:noAutofit/>
          </a:bodyPr>
          <a:lstStyle/>
          <a:p>
            <a:r>
              <a:rPr lang="de-DE" sz="1300" b="1" dirty="0"/>
              <a:t>Eiscreme: </a:t>
            </a:r>
            <a:r>
              <a:rPr lang="de-DE" sz="1300" dirty="0"/>
              <a:t>Wenn Sie das Eis essen kann es niemand anderes essen und sie können entscheiden, es in der Sonne schmelzen zu lassen, ohne dass es jemand anderes isst. </a:t>
            </a:r>
          </a:p>
        </p:txBody>
      </p:sp>
      <p:sp>
        <p:nvSpPr>
          <p:cNvPr id="5" name="Textfeld 4"/>
          <p:cNvSpPr txBox="1"/>
          <p:nvPr/>
        </p:nvSpPr>
        <p:spPr>
          <a:xfrm>
            <a:off x="0" y="1027821"/>
            <a:ext cx="5057522" cy="2904910"/>
          </a:xfrm>
          <a:prstGeom prst="rect">
            <a:avLst/>
          </a:prstGeom>
          <a:noFill/>
        </p:spPr>
        <p:txBody>
          <a:bodyPr wrap="square" rtlCol="0">
            <a:noAutofit/>
          </a:bodyPr>
          <a:lstStyle/>
          <a:p>
            <a:r>
              <a:rPr lang="de-DE" sz="1300" b="1" dirty="0"/>
              <a:t>gebührenpflichtige Straßen mit Stau : </a:t>
            </a:r>
            <a:r>
              <a:rPr lang="de-DE" sz="1300" dirty="0"/>
              <a:t>Fahren Sie morgens um 08:00 auf die A28 von Bremen nach WHV verstopfen Sie Autobahn weiter und schränken damit die Nutzung für andere weiter ein. Hätte Herr Scheuer eine ordentliche Rechtsabteilung gehabt oder einmal in den AEUV und dort niedergeschriebenen Grundfreiheiten des europäischen Binnenmarkts richtig gelesen, hätte er die private </a:t>
            </a:r>
            <a:r>
              <a:rPr lang="de-DE" sz="1300" dirty="0" err="1"/>
              <a:t>PKW-Maut</a:t>
            </a:r>
            <a:r>
              <a:rPr lang="de-DE" sz="1300" dirty="0"/>
              <a:t> einführen können, wenn dieses Gesetz ohne die Kopplung an eine gleichzeitige Senkung der Kfz-Steuer für deutsche Staatsbürger auf den Weg gebracht worden wäre. Damit wäre dann die A28 morgens um 08:00 ein privates Gut, denn wenn sie nicht die Maut gezahlt hätten, hätten Sie ausgeschlossen werden können, egal wie viel andere Autos dort fahren. Prüfen Sie einmal das Beispiel der Straße (Maut/Stau/ja/nein einmal selber weiter durch. Wichtig ist auch immer beide Eigenschaften unabhängig von einander zu prüfen.</a:t>
            </a:r>
          </a:p>
        </p:txBody>
      </p:sp>
      <p:sp>
        <p:nvSpPr>
          <p:cNvPr id="8" name="Textfeld 7"/>
          <p:cNvSpPr txBox="1"/>
          <p:nvPr/>
        </p:nvSpPr>
        <p:spPr>
          <a:xfrm>
            <a:off x="16185" y="3815050"/>
            <a:ext cx="3467256" cy="3042949"/>
          </a:xfrm>
          <a:prstGeom prst="rect">
            <a:avLst/>
          </a:prstGeom>
          <a:noFill/>
        </p:spPr>
        <p:txBody>
          <a:bodyPr wrap="square" rtlCol="0">
            <a:noAutofit/>
          </a:bodyPr>
          <a:lstStyle/>
          <a:p>
            <a:r>
              <a:rPr lang="de-DE" sz="1300" b="1" dirty="0"/>
              <a:t>Internetleitung: </a:t>
            </a:r>
            <a:r>
              <a:rPr lang="de-DE" sz="1300" dirty="0"/>
              <a:t>Ein schönes aktuelles Beispiel, dass die Grenze fließend sind. Grundsätzlich würden wir sagen, dass es egal ist, wieviel Leute an einer Internetleitung hängen, alle können Ihre Serien per Stream sehen, damit herrscht keine Rivalität in der Nutzung. Sie erhalten aber nur Zugang, wenn Sie Ihre monatliche Vertragsgebühr beim jeweiligen Internetanbieter bezahlen, ansonsten wird die Leitung abgeschaltet und Sie werden ausgeschlossen. Aktuell sehen wir aber, dass bei extrem hohem Datendurchsatz wir doch in Rivalität zueinander treten, weshalb Netflix, Amazon… die Auflösung herabgesetzt haben</a:t>
            </a:r>
          </a:p>
        </p:txBody>
      </p:sp>
      <p:sp>
        <p:nvSpPr>
          <p:cNvPr id="9" name="Textfeld 8"/>
          <p:cNvSpPr txBox="1"/>
          <p:nvPr/>
        </p:nvSpPr>
        <p:spPr>
          <a:xfrm>
            <a:off x="5601015" y="452937"/>
            <a:ext cx="4422709" cy="2576250"/>
          </a:xfrm>
          <a:prstGeom prst="rect">
            <a:avLst/>
          </a:prstGeom>
          <a:noFill/>
        </p:spPr>
        <p:txBody>
          <a:bodyPr wrap="square" rtlCol="0">
            <a:noAutofit/>
          </a:bodyPr>
          <a:lstStyle/>
          <a:p>
            <a:r>
              <a:rPr lang="de-DE" sz="1300" b="1" dirty="0"/>
              <a:t>Hochseefischgründe: </a:t>
            </a:r>
            <a:r>
              <a:rPr lang="de-DE" sz="1300" dirty="0"/>
              <a:t>Gerade die Nordsee ist hier ein schönes aktuelles Beispiel. Mit dem Brexit haben wir nämlich hier ein klassisches </a:t>
            </a:r>
            <a:r>
              <a:rPr lang="de-DE" sz="1300" dirty="0" err="1"/>
              <a:t>Allmendeproblem</a:t>
            </a:r>
            <a:r>
              <a:rPr lang="de-DE" sz="1300" dirty="0"/>
              <a:t>. Ähnlich wie der gute Donald vertrat auch Boris die Ansicht UK </a:t>
            </a:r>
            <a:r>
              <a:rPr lang="de-DE" sz="1300" dirty="0" err="1"/>
              <a:t>first</a:t>
            </a:r>
            <a:r>
              <a:rPr lang="de-DE" sz="1300" dirty="0"/>
              <a:t> und deswegen hält sich UK nicht mehr an die EU-Fangquoten, was das Problem der Überfischung auslöst! Jeder hat freien Zugang zu den Fischgründen -&gt; nicht ausschließbar, aber man in Rivalität in der Nutzung zueinander. Jeder Fisch den UK fängt, kann nicht von EU-Fischern gefangen werden, und noch wichtiger, jeden zusätzlichen Fisch, den UK über die Menge, die für eine stabile Population notwendig ist, für zu einer Absenkung der gesamten Menge für alle im nächsten Jahr</a:t>
            </a:r>
          </a:p>
        </p:txBody>
      </p:sp>
      <p:sp>
        <p:nvSpPr>
          <p:cNvPr id="10" name="Textfeld 9"/>
          <p:cNvSpPr txBox="1"/>
          <p:nvPr/>
        </p:nvSpPr>
        <p:spPr>
          <a:xfrm>
            <a:off x="3915037" y="3969596"/>
            <a:ext cx="4544001" cy="2491494"/>
          </a:xfrm>
          <a:prstGeom prst="rect">
            <a:avLst/>
          </a:prstGeom>
          <a:noFill/>
        </p:spPr>
        <p:txBody>
          <a:bodyPr wrap="square" rtlCol="0">
            <a:noAutofit/>
          </a:bodyPr>
          <a:lstStyle/>
          <a:p>
            <a:r>
              <a:rPr lang="de-DE" sz="1300" b="1" dirty="0"/>
              <a:t>Küstenschutz: </a:t>
            </a:r>
            <a:r>
              <a:rPr lang="de-DE" sz="1300" dirty="0"/>
              <a:t>Gerade wenn wir die Sturmfluten in diesem Winter betrachten, erkennen wir, dass eine generelle Nachfrage, nach diesem Gut besteht, jedoch hat in unserer freiheitlichen Demokratie, jeder Zugang (außer in unserer Extremsituation, wo alle Urlauber Friesland bis zum WE verlassen mussten) zum Land hinter dem Deich und wird damit von der Nutzung sicher vor der Sturmflut zu sein nicht ausgeschlossen. Zudem wird dieser Schutz nicht dadurch gemindert, dass jemand anderes sich auch gerade hinter dem Deich befindet, also ist Küstenschutz auch nicht </a:t>
            </a:r>
            <a:r>
              <a:rPr lang="de-DE" sz="1300" dirty="0" err="1"/>
              <a:t>rival</a:t>
            </a:r>
            <a:r>
              <a:rPr lang="de-DE" sz="1300" dirty="0"/>
              <a:t> in der Nutzung. Wir sehen hier aber schon die Problematik, denn wie soll ein privates Unternehmen die Baukosten für den Deich finanzieren?</a:t>
            </a:r>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9668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Effiziente Bereitstellung eines privaten Gutes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19049" y="205784"/>
            <a:ext cx="6076951" cy="5273429"/>
          </a:xfrm>
          <a:prstGeom prst="rect">
            <a:avLst/>
          </a:prstGeom>
          <a:noFill/>
        </p:spPr>
        <p:txBody>
          <a:bodyPr wrap="square" rtlCol="0">
            <a:noAutofit/>
          </a:bodyPr>
          <a:lstStyle/>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privates Gut kann nur von </a:t>
            </a:r>
            <a:r>
              <a:rPr lang="de-DE" b="1" dirty="0">
                <a:latin typeface="Times New Roman" panose="02020603050405020304" pitchFamily="18" charset="0"/>
                <a:cs typeface="Times New Roman" panose="02020603050405020304" pitchFamily="18" charset="0"/>
              </a:rPr>
              <a:t>einem</a:t>
            </a:r>
            <a:r>
              <a:rPr lang="de-DE" dirty="0">
                <a:latin typeface="Times New Roman" panose="02020603050405020304" pitchFamily="18" charset="0"/>
                <a:cs typeface="Times New Roman" panose="02020603050405020304" pitchFamily="18" charset="0"/>
              </a:rPr>
              <a:t> Konsumenten zur </a:t>
            </a:r>
            <a:r>
              <a:rPr lang="de-DE" b="1" dirty="0">
                <a:latin typeface="Times New Roman" panose="02020603050405020304" pitchFamily="18" charset="0"/>
                <a:cs typeface="Times New Roman" panose="02020603050405020304" pitchFamily="18" charset="0"/>
              </a:rPr>
              <a:t>selben Zeit </a:t>
            </a:r>
            <a:r>
              <a:rPr lang="de-DE" dirty="0">
                <a:latin typeface="Times New Roman" panose="02020603050405020304" pitchFamily="18" charset="0"/>
                <a:cs typeface="Times New Roman" panose="02020603050405020304" pitchFamily="18" charset="0"/>
              </a:rPr>
              <a:t>genutzt werden und andere können vom Konsum </a:t>
            </a:r>
            <a:r>
              <a:rPr lang="de-DE" b="1" dirty="0">
                <a:latin typeface="Times New Roman" panose="02020603050405020304" pitchFamily="18" charset="0"/>
                <a:cs typeface="Times New Roman" panose="02020603050405020304" pitchFamily="18" charset="0"/>
              </a:rPr>
              <a:t>ausgeschlossen</a:t>
            </a:r>
            <a:r>
              <a:rPr lang="de-DE" dirty="0">
                <a:latin typeface="Times New Roman" panose="02020603050405020304" pitchFamily="18" charset="0"/>
                <a:cs typeface="Times New Roman" panose="02020603050405020304" pitchFamily="18" charset="0"/>
              </a:rPr>
              <a:t> werden</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privates Gut wird nur dann von einem Konsumenten A erworben werden, wenn der Nutzen der letzten produzierten Einheit bzw. die daraus abgeleitete Grenzzahlungsbereitschaft (bzw. Grenzrate der Substitution) größer gleich den Grenzkosten ist.</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Ein weiterer Konsument B wird eine Menge dieses Gutes nur konsumieren, wenn seine Grenzzahlungsbereitschaft (bzw. Grenzrate der Substitution) mindestens so groß ist, wie die des Konsumenten A</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Das Umgekehrte gilt dann auch aus Sicht von A bzgl. B</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Im Gleichgewicht ergibt sich damit die Bedingung</a:t>
            </a:r>
          </a:p>
          <a:p>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GRS</a:t>
            </a:r>
            <a:r>
              <a:rPr lang="de-DE" baseline="-25000" dirty="0">
                <a:latin typeface="Times New Roman" panose="02020603050405020304" pitchFamily="18" charset="0"/>
                <a:cs typeface="Times New Roman" panose="02020603050405020304" pitchFamily="18" charset="0"/>
              </a:rPr>
              <a:t>A</a:t>
            </a:r>
            <a:r>
              <a:rPr lang="de-DE" dirty="0">
                <a:latin typeface="Times New Roman" panose="02020603050405020304" pitchFamily="18" charset="0"/>
                <a:cs typeface="Times New Roman" panose="02020603050405020304" pitchFamily="18" charset="0"/>
              </a:rPr>
              <a:t>= GRS</a:t>
            </a:r>
            <a:r>
              <a:rPr lang="de-DE" baseline="-25000" dirty="0">
                <a:latin typeface="Times New Roman" panose="02020603050405020304" pitchFamily="18" charset="0"/>
                <a:cs typeface="Times New Roman" panose="02020603050405020304" pitchFamily="18" charset="0"/>
              </a:rPr>
              <a:t>B</a:t>
            </a:r>
            <a:r>
              <a:rPr lang="de-DE" dirty="0">
                <a:latin typeface="Times New Roman" panose="02020603050405020304" pitchFamily="18" charset="0"/>
                <a:cs typeface="Times New Roman" panose="02020603050405020304" pitchFamily="18" charset="0"/>
              </a:rPr>
              <a:t>= GK</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p:sp>
        <p:nvSpPr>
          <p:cNvPr id="8" name="Rechteck 7">
            <a:extLst>
              <a:ext uri="{FF2B5EF4-FFF2-40B4-BE49-F238E27FC236}">
                <a16:creationId xmlns:a16="http://schemas.microsoft.com/office/drawing/2014/main" id="{495281F6-E3C4-48FC-9F3A-F86A779561E7}"/>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02EE4F65-F12F-4045-BFED-9E23A160EA23}"/>
              </a:ext>
            </a:extLst>
          </p:cNvPr>
          <p:cNvPicPr>
            <a:picLocks noChangeAspect="1"/>
          </p:cNvPicPr>
          <p:nvPr/>
        </p:nvPicPr>
        <p:blipFill>
          <a:blip r:embed="rId2"/>
          <a:stretch>
            <a:fillRect/>
          </a:stretch>
        </p:blipFill>
        <p:spPr>
          <a:xfrm>
            <a:off x="6787959" y="552450"/>
            <a:ext cx="5384992" cy="3240686"/>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Freihand 4">
                <a:extLst>
                  <a:ext uri="{FF2B5EF4-FFF2-40B4-BE49-F238E27FC236}">
                    <a16:creationId xmlns:a16="http://schemas.microsoft.com/office/drawing/2014/main" id="{D64755A5-EA1C-4ADA-ACD5-C8A47FE6F337}"/>
                  </a:ext>
                </a:extLst>
              </p14:cNvPr>
              <p14:cNvContentPartPr/>
              <p14:nvPr/>
            </p14:nvContentPartPr>
            <p14:xfrm>
              <a:off x="8433120" y="3688627"/>
              <a:ext cx="1068120" cy="44640"/>
            </p14:xfrm>
          </p:contentPart>
        </mc:Choice>
        <mc:Fallback>
          <p:pic>
            <p:nvPicPr>
              <p:cNvPr id="5" name="Freihand 4">
                <a:extLst>
                  <a:ext uri="{FF2B5EF4-FFF2-40B4-BE49-F238E27FC236}">
                    <a16:creationId xmlns:a16="http://schemas.microsoft.com/office/drawing/2014/main" id="{D64755A5-EA1C-4ADA-ACD5-C8A47FE6F337}"/>
                  </a:ext>
                </a:extLst>
              </p:cNvPr>
              <p:cNvPicPr/>
              <p:nvPr/>
            </p:nvPicPr>
            <p:blipFill>
              <a:blip r:embed="rId4"/>
              <a:stretch>
                <a:fillRect/>
              </a:stretch>
            </p:blipFill>
            <p:spPr>
              <a:xfrm>
                <a:off x="8428800" y="3684307"/>
                <a:ext cx="107676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2F81E2F3-07FE-4E7E-876F-864F75D2E48A}"/>
                  </a:ext>
                </a:extLst>
              </p14:cNvPr>
              <p14:cNvContentPartPr/>
              <p14:nvPr/>
            </p14:nvContentPartPr>
            <p14:xfrm>
              <a:off x="8183280" y="1505587"/>
              <a:ext cx="2178720" cy="1504440"/>
            </p14:xfrm>
          </p:contentPart>
        </mc:Choice>
        <mc:Fallback>
          <p:pic>
            <p:nvPicPr>
              <p:cNvPr id="2" name="Freihand 1">
                <a:extLst>
                  <a:ext uri="{FF2B5EF4-FFF2-40B4-BE49-F238E27FC236}">
                    <a16:creationId xmlns:a16="http://schemas.microsoft.com/office/drawing/2014/main" id="{2F81E2F3-07FE-4E7E-876F-864F75D2E48A}"/>
                  </a:ext>
                </a:extLst>
              </p:cNvPr>
              <p:cNvPicPr/>
              <p:nvPr/>
            </p:nvPicPr>
            <p:blipFill>
              <a:blip r:embed="rId6"/>
              <a:stretch>
                <a:fillRect/>
              </a:stretch>
            </p:blipFill>
            <p:spPr>
              <a:xfrm>
                <a:off x="8178960" y="1501267"/>
                <a:ext cx="2187360" cy="1513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395A129E-3A10-4C41-955F-E5A3E5C2939B}"/>
                  </a:ext>
                </a:extLst>
              </p14:cNvPr>
              <p14:cNvContentPartPr/>
              <p14:nvPr/>
            </p14:nvContentPartPr>
            <p14:xfrm>
              <a:off x="7337280" y="1373827"/>
              <a:ext cx="1645200" cy="1609920"/>
            </p14:xfrm>
          </p:contentPart>
        </mc:Choice>
        <mc:Fallback>
          <p:pic>
            <p:nvPicPr>
              <p:cNvPr id="3" name="Freihand 2">
                <a:extLst>
                  <a:ext uri="{FF2B5EF4-FFF2-40B4-BE49-F238E27FC236}">
                    <a16:creationId xmlns:a16="http://schemas.microsoft.com/office/drawing/2014/main" id="{395A129E-3A10-4C41-955F-E5A3E5C2939B}"/>
                  </a:ext>
                </a:extLst>
              </p:cNvPr>
              <p:cNvPicPr/>
              <p:nvPr/>
            </p:nvPicPr>
            <p:blipFill>
              <a:blip r:embed="rId8"/>
              <a:stretch>
                <a:fillRect/>
              </a:stretch>
            </p:blipFill>
            <p:spPr>
              <a:xfrm>
                <a:off x="7332960" y="1369507"/>
                <a:ext cx="1653840" cy="1618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9" name="Freihand 28">
                <a:extLst>
                  <a:ext uri="{FF2B5EF4-FFF2-40B4-BE49-F238E27FC236}">
                    <a16:creationId xmlns:a16="http://schemas.microsoft.com/office/drawing/2014/main" id="{4C32D19D-3167-4D0F-BDF8-054B976F7B0B}"/>
                  </a:ext>
                </a:extLst>
              </p14:cNvPr>
              <p14:cNvContentPartPr/>
              <p14:nvPr/>
            </p14:nvContentPartPr>
            <p14:xfrm>
              <a:off x="9852960" y="2692867"/>
              <a:ext cx="1022040" cy="819360"/>
            </p14:xfrm>
          </p:contentPart>
        </mc:Choice>
        <mc:Fallback>
          <p:pic>
            <p:nvPicPr>
              <p:cNvPr id="29" name="Freihand 28">
                <a:extLst>
                  <a:ext uri="{FF2B5EF4-FFF2-40B4-BE49-F238E27FC236}">
                    <a16:creationId xmlns:a16="http://schemas.microsoft.com/office/drawing/2014/main" id="{4C32D19D-3167-4D0F-BDF8-054B976F7B0B}"/>
                  </a:ext>
                </a:extLst>
              </p:cNvPr>
              <p:cNvPicPr/>
              <p:nvPr/>
            </p:nvPicPr>
            <p:blipFill>
              <a:blip r:embed="rId10"/>
              <a:stretch>
                <a:fillRect/>
              </a:stretch>
            </p:blipFill>
            <p:spPr>
              <a:xfrm>
                <a:off x="9848640" y="2688547"/>
                <a:ext cx="1030680" cy="828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30" name="Freihand 29">
                <a:extLst>
                  <a:ext uri="{FF2B5EF4-FFF2-40B4-BE49-F238E27FC236}">
                    <a16:creationId xmlns:a16="http://schemas.microsoft.com/office/drawing/2014/main" id="{114817FC-B7CF-4C28-9690-FA2EEC524926}"/>
                  </a:ext>
                </a:extLst>
              </p14:cNvPr>
              <p14:cNvContentPartPr/>
              <p14:nvPr/>
            </p14:nvContentPartPr>
            <p14:xfrm>
              <a:off x="10742880" y="2661547"/>
              <a:ext cx="181080" cy="158040"/>
            </p14:xfrm>
          </p:contentPart>
        </mc:Choice>
        <mc:Fallback>
          <p:pic>
            <p:nvPicPr>
              <p:cNvPr id="30" name="Freihand 29">
                <a:extLst>
                  <a:ext uri="{FF2B5EF4-FFF2-40B4-BE49-F238E27FC236}">
                    <a16:creationId xmlns:a16="http://schemas.microsoft.com/office/drawing/2014/main" id="{114817FC-B7CF-4C28-9690-FA2EEC524926}"/>
                  </a:ext>
                </a:extLst>
              </p:cNvPr>
              <p:cNvPicPr/>
              <p:nvPr/>
            </p:nvPicPr>
            <p:blipFill>
              <a:blip r:embed="rId12"/>
              <a:stretch>
                <a:fillRect/>
              </a:stretch>
            </p:blipFill>
            <p:spPr>
              <a:xfrm>
                <a:off x="10738560" y="2657227"/>
                <a:ext cx="1897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2" name="Freihand 31">
                <a:extLst>
                  <a:ext uri="{FF2B5EF4-FFF2-40B4-BE49-F238E27FC236}">
                    <a16:creationId xmlns:a16="http://schemas.microsoft.com/office/drawing/2014/main" id="{0D25E2DF-CFEB-4A26-BB99-7CF2CC835F8B}"/>
                  </a:ext>
                </a:extLst>
              </p14:cNvPr>
              <p14:cNvContentPartPr/>
              <p14:nvPr/>
            </p14:nvContentPartPr>
            <p14:xfrm>
              <a:off x="8815800" y="961627"/>
              <a:ext cx="377280" cy="573120"/>
            </p14:xfrm>
          </p:contentPart>
        </mc:Choice>
        <mc:Fallback>
          <p:pic>
            <p:nvPicPr>
              <p:cNvPr id="32" name="Freihand 31">
                <a:extLst>
                  <a:ext uri="{FF2B5EF4-FFF2-40B4-BE49-F238E27FC236}">
                    <a16:creationId xmlns:a16="http://schemas.microsoft.com/office/drawing/2014/main" id="{0D25E2DF-CFEB-4A26-BB99-7CF2CC835F8B}"/>
                  </a:ext>
                </a:extLst>
              </p:cNvPr>
              <p:cNvPicPr/>
              <p:nvPr/>
            </p:nvPicPr>
            <p:blipFill>
              <a:blip r:embed="rId14"/>
              <a:stretch>
                <a:fillRect/>
              </a:stretch>
            </p:blipFill>
            <p:spPr>
              <a:xfrm>
                <a:off x="8811480" y="957307"/>
                <a:ext cx="385920" cy="5817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3" name="Freihand 32">
                <a:extLst>
                  <a:ext uri="{FF2B5EF4-FFF2-40B4-BE49-F238E27FC236}">
                    <a16:creationId xmlns:a16="http://schemas.microsoft.com/office/drawing/2014/main" id="{E5897AB8-0BEF-4FFD-AF4E-9E3A487B3127}"/>
                  </a:ext>
                </a:extLst>
              </p14:cNvPr>
              <p14:cNvContentPartPr/>
              <p14:nvPr/>
            </p14:nvContentPartPr>
            <p14:xfrm>
              <a:off x="8812200" y="1141987"/>
              <a:ext cx="260640" cy="428400"/>
            </p14:xfrm>
          </p:contentPart>
        </mc:Choice>
        <mc:Fallback>
          <p:pic>
            <p:nvPicPr>
              <p:cNvPr id="33" name="Freihand 32">
                <a:extLst>
                  <a:ext uri="{FF2B5EF4-FFF2-40B4-BE49-F238E27FC236}">
                    <a16:creationId xmlns:a16="http://schemas.microsoft.com/office/drawing/2014/main" id="{E5897AB8-0BEF-4FFD-AF4E-9E3A487B3127}"/>
                  </a:ext>
                </a:extLst>
              </p:cNvPr>
              <p:cNvPicPr/>
              <p:nvPr/>
            </p:nvPicPr>
            <p:blipFill>
              <a:blip r:embed="rId16"/>
              <a:stretch>
                <a:fillRect/>
              </a:stretch>
            </p:blipFill>
            <p:spPr>
              <a:xfrm>
                <a:off x="8807880" y="1137667"/>
                <a:ext cx="269280" cy="4370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4" name="Freihand 33">
                <a:extLst>
                  <a:ext uri="{FF2B5EF4-FFF2-40B4-BE49-F238E27FC236}">
                    <a16:creationId xmlns:a16="http://schemas.microsoft.com/office/drawing/2014/main" id="{1EAF2F07-0F15-4C76-A4D3-FF4CC0D81A1B}"/>
                  </a:ext>
                </a:extLst>
              </p14:cNvPr>
              <p14:cNvContentPartPr/>
              <p14:nvPr/>
            </p14:nvContentPartPr>
            <p14:xfrm>
              <a:off x="9298920" y="644827"/>
              <a:ext cx="171720" cy="229680"/>
            </p14:xfrm>
          </p:contentPart>
        </mc:Choice>
        <mc:Fallback>
          <p:pic>
            <p:nvPicPr>
              <p:cNvPr id="34" name="Freihand 33">
                <a:extLst>
                  <a:ext uri="{FF2B5EF4-FFF2-40B4-BE49-F238E27FC236}">
                    <a16:creationId xmlns:a16="http://schemas.microsoft.com/office/drawing/2014/main" id="{1EAF2F07-0F15-4C76-A4D3-FF4CC0D81A1B}"/>
                  </a:ext>
                </a:extLst>
              </p:cNvPr>
              <p:cNvPicPr/>
              <p:nvPr/>
            </p:nvPicPr>
            <p:blipFill>
              <a:blip r:embed="rId18"/>
              <a:stretch>
                <a:fillRect/>
              </a:stretch>
            </p:blipFill>
            <p:spPr>
              <a:xfrm>
                <a:off x="9294600" y="640507"/>
                <a:ext cx="18036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5" name="Freihand 34">
                <a:extLst>
                  <a:ext uri="{FF2B5EF4-FFF2-40B4-BE49-F238E27FC236}">
                    <a16:creationId xmlns:a16="http://schemas.microsoft.com/office/drawing/2014/main" id="{11DBE632-F259-4C10-9CED-4517B75EFE5A}"/>
                  </a:ext>
                </a:extLst>
              </p14:cNvPr>
              <p14:cNvContentPartPr/>
              <p14:nvPr/>
            </p14:nvContentPartPr>
            <p14:xfrm>
              <a:off x="9512400" y="695947"/>
              <a:ext cx="301320" cy="119880"/>
            </p14:xfrm>
          </p:contentPart>
        </mc:Choice>
        <mc:Fallback>
          <p:pic>
            <p:nvPicPr>
              <p:cNvPr id="35" name="Freihand 34">
                <a:extLst>
                  <a:ext uri="{FF2B5EF4-FFF2-40B4-BE49-F238E27FC236}">
                    <a16:creationId xmlns:a16="http://schemas.microsoft.com/office/drawing/2014/main" id="{11DBE632-F259-4C10-9CED-4517B75EFE5A}"/>
                  </a:ext>
                </a:extLst>
              </p:cNvPr>
              <p:cNvPicPr/>
              <p:nvPr/>
            </p:nvPicPr>
            <p:blipFill>
              <a:blip r:embed="rId20"/>
              <a:stretch>
                <a:fillRect/>
              </a:stretch>
            </p:blipFill>
            <p:spPr>
              <a:xfrm>
                <a:off x="9508080" y="691627"/>
                <a:ext cx="3099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6" name="Freihand 35">
                <a:extLst>
                  <a:ext uri="{FF2B5EF4-FFF2-40B4-BE49-F238E27FC236}">
                    <a16:creationId xmlns:a16="http://schemas.microsoft.com/office/drawing/2014/main" id="{C8DAA889-A2AA-4EFE-9E77-7073D1BEE7D1}"/>
                  </a:ext>
                </a:extLst>
              </p14:cNvPr>
              <p14:cNvContentPartPr/>
              <p14:nvPr/>
            </p14:nvContentPartPr>
            <p14:xfrm>
              <a:off x="9838560" y="645187"/>
              <a:ext cx="197640" cy="97200"/>
            </p14:xfrm>
          </p:contentPart>
        </mc:Choice>
        <mc:Fallback>
          <p:pic>
            <p:nvPicPr>
              <p:cNvPr id="36" name="Freihand 35">
                <a:extLst>
                  <a:ext uri="{FF2B5EF4-FFF2-40B4-BE49-F238E27FC236}">
                    <a16:creationId xmlns:a16="http://schemas.microsoft.com/office/drawing/2014/main" id="{C8DAA889-A2AA-4EFE-9E77-7073D1BEE7D1}"/>
                  </a:ext>
                </a:extLst>
              </p:cNvPr>
              <p:cNvPicPr/>
              <p:nvPr/>
            </p:nvPicPr>
            <p:blipFill>
              <a:blip r:embed="rId22"/>
              <a:stretch>
                <a:fillRect/>
              </a:stretch>
            </p:blipFill>
            <p:spPr>
              <a:xfrm>
                <a:off x="9834240" y="640867"/>
                <a:ext cx="2062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7" name="Freihand 36">
                <a:extLst>
                  <a:ext uri="{FF2B5EF4-FFF2-40B4-BE49-F238E27FC236}">
                    <a16:creationId xmlns:a16="http://schemas.microsoft.com/office/drawing/2014/main" id="{014AA734-3167-4D6C-8C22-1DCF2281FEC7}"/>
                  </a:ext>
                </a:extLst>
              </p14:cNvPr>
              <p14:cNvContentPartPr/>
              <p14:nvPr/>
            </p14:nvContentPartPr>
            <p14:xfrm>
              <a:off x="10040520" y="567427"/>
              <a:ext cx="360" cy="360"/>
            </p14:xfrm>
          </p:contentPart>
        </mc:Choice>
        <mc:Fallback>
          <p:pic>
            <p:nvPicPr>
              <p:cNvPr id="37" name="Freihand 36">
                <a:extLst>
                  <a:ext uri="{FF2B5EF4-FFF2-40B4-BE49-F238E27FC236}">
                    <a16:creationId xmlns:a16="http://schemas.microsoft.com/office/drawing/2014/main" id="{014AA734-3167-4D6C-8C22-1DCF2281FEC7}"/>
                  </a:ext>
                </a:extLst>
              </p:cNvPr>
              <p:cNvPicPr/>
              <p:nvPr/>
            </p:nvPicPr>
            <p:blipFill>
              <a:blip r:embed="rId24"/>
              <a:stretch>
                <a:fillRect/>
              </a:stretch>
            </p:blipFill>
            <p:spPr>
              <a:xfrm>
                <a:off x="10036200" y="563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8" name="Freihand 37">
                <a:extLst>
                  <a:ext uri="{FF2B5EF4-FFF2-40B4-BE49-F238E27FC236}">
                    <a16:creationId xmlns:a16="http://schemas.microsoft.com/office/drawing/2014/main" id="{0C0B9D5C-156A-46D0-8BC7-94D06454217F}"/>
                  </a:ext>
                </a:extLst>
              </p14:cNvPr>
              <p14:cNvContentPartPr/>
              <p14:nvPr/>
            </p14:nvContentPartPr>
            <p14:xfrm>
              <a:off x="10063920" y="582907"/>
              <a:ext cx="92520" cy="82440"/>
            </p14:xfrm>
          </p:contentPart>
        </mc:Choice>
        <mc:Fallback>
          <p:pic>
            <p:nvPicPr>
              <p:cNvPr id="38" name="Freihand 37">
                <a:extLst>
                  <a:ext uri="{FF2B5EF4-FFF2-40B4-BE49-F238E27FC236}">
                    <a16:creationId xmlns:a16="http://schemas.microsoft.com/office/drawing/2014/main" id="{0C0B9D5C-156A-46D0-8BC7-94D06454217F}"/>
                  </a:ext>
                </a:extLst>
              </p:cNvPr>
              <p:cNvPicPr/>
              <p:nvPr/>
            </p:nvPicPr>
            <p:blipFill>
              <a:blip r:embed="rId26"/>
              <a:stretch>
                <a:fillRect/>
              </a:stretch>
            </p:blipFill>
            <p:spPr>
              <a:xfrm>
                <a:off x="10059600" y="578587"/>
                <a:ext cx="1011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9" name="Freihand 38">
                <a:extLst>
                  <a:ext uri="{FF2B5EF4-FFF2-40B4-BE49-F238E27FC236}">
                    <a16:creationId xmlns:a16="http://schemas.microsoft.com/office/drawing/2014/main" id="{5E19EBD4-CF73-4439-BF15-942FEEAFD9F3}"/>
                  </a:ext>
                </a:extLst>
              </p14:cNvPr>
              <p14:cNvContentPartPr/>
              <p14:nvPr/>
            </p14:nvContentPartPr>
            <p14:xfrm>
              <a:off x="10148880" y="526027"/>
              <a:ext cx="295200" cy="103320"/>
            </p14:xfrm>
          </p:contentPart>
        </mc:Choice>
        <mc:Fallback>
          <p:pic>
            <p:nvPicPr>
              <p:cNvPr id="39" name="Freihand 38">
                <a:extLst>
                  <a:ext uri="{FF2B5EF4-FFF2-40B4-BE49-F238E27FC236}">
                    <a16:creationId xmlns:a16="http://schemas.microsoft.com/office/drawing/2014/main" id="{5E19EBD4-CF73-4439-BF15-942FEEAFD9F3}"/>
                  </a:ext>
                </a:extLst>
              </p:cNvPr>
              <p:cNvPicPr/>
              <p:nvPr/>
            </p:nvPicPr>
            <p:blipFill>
              <a:blip r:embed="rId28"/>
              <a:stretch>
                <a:fillRect/>
              </a:stretch>
            </p:blipFill>
            <p:spPr>
              <a:xfrm>
                <a:off x="10144560" y="521707"/>
                <a:ext cx="3038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0" name="Freihand 39">
                <a:extLst>
                  <a:ext uri="{FF2B5EF4-FFF2-40B4-BE49-F238E27FC236}">
                    <a16:creationId xmlns:a16="http://schemas.microsoft.com/office/drawing/2014/main" id="{244E46FB-556F-440D-8108-1E6756A95D75}"/>
                  </a:ext>
                </a:extLst>
              </p14:cNvPr>
              <p14:cNvContentPartPr/>
              <p14:nvPr/>
            </p14:nvContentPartPr>
            <p14:xfrm>
              <a:off x="10527240" y="448627"/>
              <a:ext cx="224280" cy="104040"/>
            </p14:xfrm>
          </p:contentPart>
        </mc:Choice>
        <mc:Fallback>
          <p:pic>
            <p:nvPicPr>
              <p:cNvPr id="40" name="Freihand 39">
                <a:extLst>
                  <a:ext uri="{FF2B5EF4-FFF2-40B4-BE49-F238E27FC236}">
                    <a16:creationId xmlns:a16="http://schemas.microsoft.com/office/drawing/2014/main" id="{244E46FB-556F-440D-8108-1E6756A95D75}"/>
                  </a:ext>
                </a:extLst>
              </p:cNvPr>
              <p:cNvPicPr/>
              <p:nvPr/>
            </p:nvPicPr>
            <p:blipFill>
              <a:blip r:embed="rId30"/>
              <a:stretch>
                <a:fillRect/>
              </a:stretch>
            </p:blipFill>
            <p:spPr>
              <a:xfrm>
                <a:off x="10522920" y="444307"/>
                <a:ext cx="2329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2" name="Freihand 41">
                <a:extLst>
                  <a:ext uri="{FF2B5EF4-FFF2-40B4-BE49-F238E27FC236}">
                    <a16:creationId xmlns:a16="http://schemas.microsoft.com/office/drawing/2014/main" id="{757A282C-2850-426F-BDAB-F9B4687D7F2B}"/>
                  </a:ext>
                </a:extLst>
              </p14:cNvPr>
              <p14:cNvContentPartPr/>
              <p14:nvPr/>
            </p14:nvContentPartPr>
            <p14:xfrm>
              <a:off x="10869960" y="335947"/>
              <a:ext cx="111960" cy="169560"/>
            </p14:xfrm>
          </p:contentPart>
        </mc:Choice>
        <mc:Fallback>
          <p:pic>
            <p:nvPicPr>
              <p:cNvPr id="42" name="Freihand 41">
                <a:extLst>
                  <a:ext uri="{FF2B5EF4-FFF2-40B4-BE49-F238E27FC236}">
                    <a16:creationId xmlns:a16="http://schemas.microsoft.com/office/drawing/2014/main" id="{757A282C-2850-426F-BDAB-F9B4687D7F2B}"/>
                  </a:ext>
                </a:extLst>
              </p:cNvPr>
              <p:cNvPicPr/>
              <p:nvPr/>
            </p:nvPicPr>
            <p:blipFill>
              <a:blip r:embed="rId32"/>
              <a:stretch>
                <a:fillRect/>
              </a:stretch>
            </p:blipFill>
            <p:spPr>
              <a:xfrm>
                <a:off x="10865640" y="331627"/>
                <a:ext cx="12060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3" name="Freihand 42">
                <a:extLst>
                  <a:ext uri="{FF2B5EF4-FFF2-40B4-BE49-F238E27FC236}">
                    <a16:creationId xmlns:a16="http://schemas.microsoft.com/office/drawing/2014/main" id="{5ED420BD-9B28-47FC-BE64-9B9C3B108048}"/>
                  </a:ext>
                </a:extLst>
              </p14:cNvPr>
              <p14:cNvContentPartPr/>
              <p14:nvPr/>
            </p14:nvContentPartPr>
            <p14:xfrm>
              <a:off x="10999920" y="382387"/>
              <a:ext cx="64440" cy="71640"/>
            </p14:xfrm>
          </p:contentPart>
        </mc:Choice>
        <mc:Fallback>
          <p:pic>
            <p:nvPicPr>
              <p:cNvPr id="43" name="Freihand 42">
                <a:extLst>
                  <a:ext uri="{FF2B5EF4-FFF2-40B4-BE49-F238E27FC236}">
                    <a16:creationId xmlns:a16="http://schemas.microsoft.com/office/drawing/2014/main" id="{5ED420BD-9B28-47FC-BE64-9B9C3B108048}"/>
                  </a:ext>
                </a:extLst>
              </p:cNvPr>
              <p:cNvPicPr/>
              <p:nvPr/>
            </p:nvPicPr>
            <p:blipFill>
              <a:blip r:embed="rId34"/>
              <a:stretch>
                <a:fillRect/>
              </a:stretch>
            </p:blipFill>
            <p:spPr>
              <a:xfrm>
                <a:off x="10995600" y="378067"/>
                <a:ext cx="730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4" name="Freihand 43">
                <a:extLst>
                  <a:ext uri="{FF2B5EF4-FFF2-40B4-BE49-F238E27FC236}">
                    <a16:creationId xmlns:a16="http://schemas.microsoft.com/office/drawing/2014/main" id="{C8941806-A15E-4DA7-A23F-DFE53CBA1B25}"/>
                  </a:ext>
                </a:extLst>
              </p14:cNvPr>
              <p14:cNvContentPartPr/>
              <p14:nvPr/>
            </p14:nvContentPartPr>
            <p14:xfrm>
              <a:off x="11123400" y="241627"/>
              <a:ext cx="124200" cy="198360"/>
            </p14:xfrm>
          </p:contentPart>
        </mc:Choice>
        <mc:Fallback>
          <p:pic>
            <p:nvPicPr>
              <p:cNvPr id="44" name="Freihand 43">
                <a:extLst>
                  <a:ext uri="{FF2B5EF4-FFF2-40B4-BE49-F238E27FC236}">
                    <a16:creationId xmlns:a16="http://schemas.microsoft.com/office/drawing/2014/main" id="{C8941806-A15E-4DA7-A23F-DFE53CBA1B25}"/>
                  </a:ext>
                </a:extLst>
              </p:cNvPr>
              <p:cNvPicPr/>
              <p:nvPr/>
            </p:nvPicPr>
            <p:blipFill>
              <a:blip r:embed="rId36"/>
              <a:stretch>
                <a:fillRect/>
              </a:stretch>
            </p:blipFill>
            <p:spPr>
              <a:xfrm>
                <a:off x="11119080" y="237307"/>
                <a:ext cx="13284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5" name="Freihand 44">
                <a:extLst>
                  <a:ext uri="{FF2B5EF4-FFF2-40B4-BE49-F238E27FC236}">
                    <a16:creationId xmlns:a16="http://schemas.microsoft.com/office/drawing/2014/main" id="{D2742C14-CC45-43EF-B189-836C8BF6BF50}"/>
                  </a:ext>
                </a:extLst>
              </p14:cNvPr>
              <p14:cNvContentPartPr/>
              <p14:nvPr/>
            </p14:nvContentPartPr>
            <p14:xfrm>
              <a:off x="11263080" y="204907"/>
              <a:ext cx="385560" cy="267840"/>
            </p14:xfrm>
          </p:contentPart>
        </mc:Choice>
        <mc:Fallback>
          <p:pic>
            <p:nvPicPr>
              <p:cNvPr id="45" name="Freihand 44">
                <a:extLst>
                  <a:ext uri="{FF2B5EF4-FFF2-40B4-BE49-F238E27FC236}">
                    <a16:creationId xmlns:a16="http://schemas.microsoft.com/office/drawing/2014/main" id="{D2742C14-CC45-43EF-B189-836C8BF6BF50}"/>
                  </a:ext>
                </a:extLst>
              </p:cNvPr>
              <p:cNvPicPr/>
              <p:nvPr/>
            </p:nvPicPr>
            <p:blipFill>
              <a:blip r:embed="rId38"/>
              <a:stretch>
                <a:fillRect/>
              </a:stretch>
            </p:blipFill>
            <p:spPr>
              <a:xfrm>
                <a:off x="11258760" y="200587"/>
                <a:ext cx="394200" cy="2764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7" name="Freihand 46">
                <a:extLst>
                  <a:ext uri="{FF2B5EF4-FFF2-40B4-BE49-F238E27FC236}">
                    <a16:creationId xmlns:a16="http://schemas.microsoft.com/office/drawing/2014/main" id="{31AB47DC-7D67-4D83-B4EB-0AD1769537F2}"/>
                  </a:ext>
                </a:extLst>
              </p14:cNvPr>
              <p14:cNvContentPartPr/>
              <p14:nvPr/>
            </p14:nvContentPartPr>
            <p14:xfrm>
              <a:off x="10362720" y="3404587"/>
              <a:ext cx="350640" cy="332280"/>
            </p14:xfrm>
          </p:contentPart>
        </mc:Choice>
        <mc:Fallback>
          <p:pic>
            <p:nvPicPr>
              <p:cNvPr id="47" name="Freihand 46">
                <a:extLst>
                  <a:ext uri="{FF2B5EF4-FFF2-40B4-BE49-F238E27FC236}">
                    <a16:creationId xmlns:a16="http://schemas.microsoft.com/office/drawing/2014/main" id="{31AB47DC-7D67-4D83-B4EB-0AD1769537F2}"/>
                  </a:ext>
                </a:extLst>
              </p:cNvPr>
              <p:cNvPicPr/>
              <p:nvPr/>
            </p:nvPicPr>
            <p:blipFill>
              <a:blip r:embed="rId40"/>
              <a:stretch>
                <a:fillRect/>
              </a:stretch>
            </p:blipFill>
            <p:spPr>
              <a:xfrm>
                <a:off x="10358400" y="3400267"/>
                <a:ext cx="359280" cy="340920"/>
              </a:xfrm>
              <a:prstGeom prst="rect">
                <a:avLst/>
              </a:prstGeom>
            </p:spPr>
          </p:pic>
        </mc:Fallback>
      </mc:AlternateContent>
      <p:grpSp>
        <p:nvGrpSpPr>
          <p:cNvPr id="56" name="Gruppieren 55">
            <a:extLst>
              <a:ext uri="{FF2B5EF4-FFF2-40B4-BE49-F238E27FC236}">
                <a16:creationId xmlns:a16="http://schemas.microsoft.com/office/drawing/2014/main" id="{88BB8720-838C-4C22-9F93-EDDEF67A543F}"/>
              </a:ext>
            </a:extLst>
          </p:cNvPr>
          <p:cNvGrpSpPr/>
          <p:nvPr/>
        </p:nvGrpSpPr>
        <p:grpSpPr>
          <a:xfrm>
            <a:off x="7891320" y="3132787"/>
            <a:ext cx="3983040" cy="520200"/>
            <a:chOff x="7891320" y="3132787"/>
            <a:chExt cx="3983040" cy="520200"/>
          </a:xfrm>
        </p:grpSpPr>
        <mc:AlternateContent xmlns:mc="http://schemas.openxmlformats.org/markup-compatibility/2006">
          <mc:Choice xmlns:p14="http://schemas.microsoft.com/office/powerpoint/2010/main" Requires="p14">
            <p:contentPart p14:bwMode="auto" r:id="rId41">
              <p14:nvContentPartPr>
                <p14:cNvPr id="6" name="Freihand 5">
                  <a:extLst>
                    <a:ext uri="{FF2B5EF4-FFF2-40B4-BE49-F238E27FC236}">
                      <a16:creationId xmlns:a16="http://schemas.microsoft.com/office/drawing/2014/main" id="{B2384060-3D1D-4204-B9B6-EA4F59C443A8}"/>
                    </a:ext>
                  </a:extLst>
                </p14:cNvPr>
                <p14:cNvContentPartPr/>
                <p14:nvPr/>
              </p14:nvContentPartPr>
              <p14:xfrm>
                <a:off x="7891320" y="3223507"/>
                <a:ext cx="364680" cy="15840"/>
              </p14:xfrm>
            </p:contentPart>
          </mc:Choice>
          <mc:Fallback>
            <p:pic>
              <p:nvPicPr>
                <p:cNvPr id="6" name="Freihand 5">
                  <a:extLst>
                    <a:ext uri="{FF2B5EF4-FFF2-40B4-BE49-F238E27FC236}">
                      <a16:creationId xmlns:a16="http://schemas.microsoft.com/office/drawing/2014/main" id="{B2384060-3D1D-4204-B9B6-EA4F59C443A8}"/>
                    </a:ext>
                  </a:extLst>
                </p:cNvPr>
                <p:cNvPicPr/>
                <p:nvPr/>
              </p:nvPicPr>
              <p:blipFill>
                <a:blip r:embed="rId42"/>
                <a:stretch>
                  <a:fillRect/>
                </a:stretch>
              </p:blipFill>
              <p:spPr>
                <a:xfrm>
                  <a:off x="7887000" y="3219187"/>
                  <a:ext cx="3733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7" name="Freihand 6">
                  <a:extLst>
                    <a:ext uri="{FF2B5EF4-FFF2-40B4-BE49-F238E27FC236}">
                      <a16:creationId xmlns:a16="http://schemas.microsoft.com/office/drawing/2014/main" id="{C546E31E-FE8F-410D-B042-0E4B623806BE}"/>
                    </a:ext>
                  </a:extLst>
                </p14:cNvPr>
                <p14:cNvContentPartPr/>
                <p14:nvPr/>
              </p14:nvContentPartPr>
              <p14:xfrm>
                <a:off x="8247360" y="3166987"/>
                <a:ext cx="128520" cy="153720"/>
              </p14:xfrm>
            </p:contentPart>
          </mc:Choice>
          <mc:Fallback>
            <p:pic>
              <p:nvPicPr>
                <p:cNvPr id="7" name="Freihand 6">
                  <a:extLst>
                    <a:ext uri="{FF2B5EF4-FFF2-40B4-BE49-F238E27FC236}">
                      <a16:creationId xmlns:a16="http://schemas.microsoft.com/office/drawing/2014/main" id="{C546E31E-FE8F-410D-B042-0E4B623806BE}"/>
                    </a:ext>
                  </a:extLst>
                </p:cNvPr>
                <p:cNvPicPr/>
                <p:nvPr/>
              </p:nvPicPr>
              <p:blipFill>
                <a:blip r:embed="rId44"/>
                <a:stretch>
                  <a:fillRect/>
                </a:stretch>
              </p:blipFill>
              <p:spPr>
                <a:xfrm>
                  <a:off x="8243040" y="3162667"/>
                  <a:ext cx="1371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2" name="Freihand 11">
                  <a:extLst>
                    <a:ext uri="{FF2B5EF4-FFF2-40B4-BE49-F238E27FC236}">
                      <a16:creationId xmlns:a16="http://schemas.microsoft.com/office/drawing/2014/main" id="{B3BA5A5D-9EB3-4ECE-B319-43D91FD368B0}"/>
                    </a:ext>
                  </a:extLst>
                </p14:cNvPr>
                <p14:cNvContentPartPr/>
                <p14:nvPr/>
              </p14:nvContentPartPr>
              <p14:xfrm>
                <a:off x="8590440" y="3134227"/>
                <a:ext cx="124560" cy="192600"/>
              </p14:xfrm>
            </p:contentPart>
          </mc:Choice>
          <mc:Fallback>
            <p:pic>
              <p:nvPicPr>
                <p:cNvPr id="12" name="Freihand 11">
                  <a:extLst>
                    <a:ext uri="{FF2B5EF4-FFF2-40B4-BE49-F238E27FC236}">
                      <a16:creationId xmlns:a16="http://schemas.microsoft.com/office/drawing/2014/main" id="{B3BA5A5D-9EB3-4ECE-B319-43D91FD368B0}"/>
                    </a:ext>
                  </a:extLst>
                </p:cNvPr>
                <p:cNvPicPr/>
                <p:nvPr/>
              </p:nvPicPr>
              <p:blipFill>
                <a:blip r:embed="rId46"/>
                <a:stretch>
                  <a:fillRect/>
                </a:stretch>
              </p:blipFill>
              <p:spPr>
                <a:xfrm>
                  <a:off x="8586120" y="3129907"/>
                  <a:ext cx="13320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3" name="Freihand 12">
                  <a:extLst>
                    <a:ext uri="{FF2B5EF4-FFF2-40B4-BE49-F238E27FC236}">
                      <a16:creationId xmlns:a16="http://schemas.microsoft.com/office/drawing/2014/main" id="{65CE1674-2D84-436C-A78B-372B0295216D}"/>
                    </a:ext>
                  </a:extLst>
                </p14:cNvPr>
                <p14:cNvContentPartPr/>
                <p14:nvPr/>
              </p14:nvContentPartPr>
              <p14:xfrm>
                <a:off x="8742360" y="3259867"/>
                <a:ext cx="222480" cy="71280"/>
              </p14:xfrm>
            </p:contentPart>
          </mc:Choice>
          <mc:Fallback>
            <p:pic>
              <p:nvPicPr>
                <p:cNvPr id="13" name="Freihand 12">
                  <a:extLst>
                    <a:ext uri="{FF2B5EF4-FFF2-40B4-BE49-F238E27FC236}">
                      <a16:creationId xmlns:a16="http://schemas.microsoft.com/office/drawing/2014/main" id="{65CE1674-2D84-436C-A78B-372B0295216D}"/>
                    </a:ext>
                  </a:extLst>
                </p:cNvPr>
                <p:cNvPicPr/>
                <p:nvPr/>
              </p:nvPicPr>
              <p:blipFill>
                <a:blip r:embed="rId48"/>
                <a:stretch>
                  <a:fillRect/>
                </a:stretch>
              </p:blipFill>
              <p:spPr>
                <a:xfrm>
                  <a:off x="8738040" y="3255547"/>
                  <a:ext cx="2311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4" name="Freihand 13">
                  <a:extLst>
                    <a:ext uri="{FF2B5EF4-FFF2-40B4-BE49-F238E27FC236}">
                      <a16:creationId xmlns:a16="http://schemas.microsoft.com/office/drawing/2014/main" id="{70C23B87-4D34-46A2-B143-E25E318495B5}"/>
                    </a:ext>
                  </a:extLst>
                </p14:cNvPr>
                <p14:cNvContentPartPr/>
                <p14:nvPr/>
              </p14:nvContentPartPr>
              <p14:xfrm>
                <a:off x="8960880" y="3175267"/>
                <a:ext cx="360" cy="360"/>
              </p14:xfrm>
            </p:contentPart>
          </mc:Choice>
          <mc:Fallback>
            <p:pic>
              <p:nvPicPr>
                <p:cNvPr id="14" name="Freihand 13">
                  <a:extLst>
                    <a:ext uri="{FF2B5EF4-FFF2-40B4-BE49-F238E27FC236}">
                      <a16:creationId xmlns:a16="http://schemas.microsoft.com/office/drawing/2014/main" id="{70C23B87-4D34-46A2-B143-E25E318495B5}"/>
                    </a:ext>
                  </a:extLst>
                </p:cNvPr>
                <p:cNvPicPr/>
                <p:nvPr/>
              </p:nvPicPr>
              <p:blipFill>
                <a:blip r:embed="rId24"/>
                <a:stretch>
                  <a:fillRect/>
                </a:stretch>
              </p:blipFill>
              <p:spPr>
                <a:xfrm>
                  <a:off x="8956560" y="3170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5" name="Freihand 14">
                  <a:extLst>
                    <a:ext uri="{FF2B5EF4-FFF2-40B4-BE49-F238E27FC236}">
                      <a16:creationId xmlns:a16="http://schemas.microsoft.com/office/drawing/2014/main" id="{4425507A-AADE-4910-A720-1D57598DA2A8}"/>
                    </a:ext>
                  </a:extLst>
                </p14:cNvPr>
                <p14:cNvContentPartPr/>
                <p14:nvPr/>
              </p14:nvContentPartPr>
              <p14:xfrm>
                <a:off x="9028200" y="3194707"/>
                <a:ext cx="128160" cy="120960"/>
              </p14:xfrm>
            </p:contentPart>
          </mc:Choice>
          <mc:Fallback>
            <p:pic>
              <p:nvPicPr>
                <p:cNvPr id="15" name="Freihand 14">
                  <a:extLst>
                    <a:ext uri="{FF2B5EF4-FFF2-40B4-BE49-F238E27FC236}">
                      <a16:creationId xmlns:a16="http://schemas.microsoft.com/office/drawing/2014/main" id="{4425507A-AADE-4910-A720-1D57598DA2A8}"/>
                    </a:ext>
                  </a:extLst>
                </p:cNvPr>
                <p:cNvPicPr/>
                <p:nvPr/>
              </p:nvPicPr>
              <p:blipFill>
                <a:blip r:embed="rId51"/>
                <a:stretch>
                  <a:fillRect/>
                </a:stretch>
              </p:blipFill>
              <p:spPr>
                <a:xfrm>
                  <a:off x="9023880" y="3190387"/>
                  <a:ext cx="136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6" name="Freihand 15">
                  <a:extLst>
                    <a:ext uri="{FF2B5EF4-FFF2-40B4-BE49-F238E27FC236}">
                      <a16:creationId xmlns:a16="http://schemas.microsoft.com/office/drawing/2014/main" id="{C549FAB6-F44E-40DB-BDB2-F9F28186C19F}"/>
                    </a:ext>
                  </a:extLst>
                </p14:cNvPr>
                <p14:cNvContentPartPr/>
                <p14:nvPr/>
              </p14:nvContentPartPr>
              <p14:xfrm>
                <a:off x="9199920" y="3278587"/>
                <a:ext cx="153000" cy="39600"/>
              </p14:xfrm>
            </p:contentPart>
          </mc:Choice>
          <mc:Fallback>
            <p:pic>
              <p:nvPicPr>
                <p:cNvPr id="16" name="Freihand 15">
                  <a:extLst>
                    <a:ext uri="{FF2B5EF4-FFF2-40B4-BE49-F238E27FC236}">
                      <a16:creationId xmlns:a16="http://schemas.microsoft.com/office/drawing/2014/main" id="{C549FAB6-F44E-40DB-BDB2-F9F28186C19F}"/>
                    </a:ext>
                  </a:extLst>
                </p:cNvPr>
                <p:cNvPicPr/>
                <p:nvPr/>
              </p:nvPicPr>
              <p:blipFill>
                <a:blip r:embed="rId53"/>
                <a:stretch>
                  <a:fillRect/>
                </a:stretch>
              </p:blipFill>
              <p:spPr>
                <a:xfrm>
                  <a:off x="9195600" y="3274267"/>
                  <a:ext cx="16164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7" name="Freihand 16">
                  <a:extLst>
                    <a:ext uri="{FF2B5EF4-FFF2-40B4-BE49-F238E27FC236}">
                      <a16:creationId xmlns:a16="http://schemas.microsoft.com/office/drawing/2014/main" id="{B90B6F09-806A-4757-A8B4-F615B3FC27DA}"/>
                    </a:ext>
                  </a:extLst>
                </p14:cNvPr>
                <p14:cNvContentPartPr/>
                <p14:nvPr/>
              </p14:nvContentPartPr>
              <p14:xfrm>
                <a:off x="9403320" y="3164827"/>
                <a:ext cx="206280" cy="177480"/>
              </p14:xfrm>
            </p:contentPart>
          </mc:Choice>
          <mc:Fallback>
            <p:pic>
              <p:nvPicPr>
                <p:cNvPr id="17" name="Freihand 16">
                  <a:extLst>
                    <a:ext uri="{FF2B5EF4-FFF2-40B4-BE49-F238E27FC236}">
                      <a16:creationId xmlns:a16="http://schemas.microsoft.com/office/drawing/2014/main" id="{B90B6F09-806A-4757-A8B4-F615B3FC27DA}"/>
                    </a:ext>
                  </a:extLst>
                </p:cNvPr>
                <p:cNvPicPr/>
                <p:nvPr/>
              </p:nvPicPr>
              <p:blipFill>
                <a:blip r:embed="rId55"/>
                <a:stretch>
                  <a:fillRect/>
                </a:stretch>
              </p:blipFill>
              <p:spPr>
                <a:xfrm>
                  <a:off x="9399000" y="3160507"/>
                  <a:ext cx="2149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9" name="Freihand 18">
                  <a:extLst>
                    <a:ext uri="{FF2B5EF4-FFF2-40B4-BE49-F238E27FC236}">
                      <a16:creationId xmlns:a16="http://schemas.microsoft.com/office/drawing/2014/main" id="{826CC55A-8085-4FED-8425-349750011A76}"/>
                    </a:ext>
                  </a:extLst>
                </p14:cNvPr>
                <p14:cNvContentPartPr/>
                <p14:nvPr/>
              </p14:nvContentPartPr>
              <p14:xfrm>
                <a:off x="9491160" y="3173827"/>
                <a:ext cx="343080" cy="173880"/>
              </p14:xfrm>
            </p:contentPart>
          </mc:Choice>
          <mc:Fallback>
            <p:pic>
              <p:nvPicPr>
                <p:cNvPr id="19" name="Freihand 18">
                  <a:extLst>
                    <a:ext uri="{FF2B5EF4-FFF2-40B4-BE49-F238E27FC236}">
                      <a16:creationId xmlns:a16="http://schemas.microsoft.com/office/drawing/2014/main" id="{826CC55A-8085-4FED-8425-349750011A76}"/>
                    </a:ext>
                  </a:extLst>
                </p:cNvPr>
                <p:cNvPicPr/>
                <p:nvPr/>
              </p:nvPicPr>
              <p:blipFill>
                <a:blip r:embed="rId57"/>
                <a:stretch>
                  <a:fillRect/>
                </a:stretch>
              </p:blipFill>
              <p:spPr>
                <a:xfrm>
                  <a:off x="9486840" y="3169507"/>
                  <a:ext cx="3517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0" name="Freihand 19">
                  <a:extLst>
                    <a:ext uri="{FF2B5EF4-FFF2-40B4-BE49-F238E27FC236}">
                      <a16:creationId xmlns:a16="http://schemas.microsoft.com/office/drawing/2014/main" id="{614BA50A-5D0C-4CAA-919E-4646E6F4BC11}"/>
                    </a:ext>
                  </a:extLst>
                </p14:cNvPr>
                <p14:cNvContentPartPr/>
                <p14:nvPr/>
              </p14:nvContentPartPr>
              <p14:xfrm>
                <a:off x="9968160" y="3132787"/>
                <a:ext cx="192240" cy="241920"/>
              </p14:xfrm>
            </p:contentPart>
          </mc:Choice>
          <mc:Fallback>
            <p:pic>
              <p:nvPicPr>
                <p:cNvPr id="20" name="Freihand 19">
                  <a:extLst>
                    <a:ext uri="{FF2B5EF4-FFF2-40B4-BE49-F238E27FC236}">
                      <a16:creationId xmlns:a16="http://schemas.microsoft.com/office/drawing/2014/main" id="{614BA50A-5D0C-4CAA-919E-4646E6F4BC11}"/>
                    </a:ext>
                  </a:extLst>
                </p:cNvPr>
                <p:cNvPicPr/>
                <p:nvPr/>
              </p:nvPicPr>
              <p:blipFill>
                <a:blip r:embed="rId59"/>
                <a:stretch>
                  <a:fillRect/>
                </a:stretch>
              </p:blipFill>
              <p:spPr>
                <a:xfrm>
                  <a:off x="9963840" y="3128467"/>
                  <a:ext cx="20088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21" name="Freihand 20">
                  <a:extLst>
                    <a:ext uri="{FF2B5EF4-FFF2-40B4-BE49-F238E27FC236}">
                      <a16:creationId xmlns:a16="http://schemas.microsoft.com/office/drawing/2014/main" id="{D0D6C4B2-64B6-46D8-A4C8-368731610814}"/>
                    </a:ext>
                  </a:extLst>
                </p14:cNvPr>
                <p14:cNvContentPartPr/>
                <p14:nvPr/>
              </p14:nvContentPartPr>
              <p14:xfrm>
                <a:off x="10072200" y="3275707"/>
                <a:ext cx="86400" cy="14040"/>
              </p14:xfrm>
            </p:contentPart>
          </mc:Choice>
          <mc:Fallback>
            <p:pic>
              <p:nvPicPr>
                <p:cNvPr id="21" name="Freihand 20">
                  <a:extLst>
                    <a:ext uri="{FF2B5EF4-FFF2-40B4-BE49-F238E27FC236}">
                      <a16:creationId xmlns:a16="http://schemas.microsoft.com/office/drawing/2014/main" id="{D0D6C4B2-64B6-46D8-A4C8-368731610814}"/>
                    </a:ext>
                  </a:extLst>
                </p:cNvPr>
                <p:cNvPicPr/>
                <p:nvPr/>
              </p:nvPicPr>
              <p:blipFill>
                <a:blip r:embed="rId61"/>
                <a:stretch>
                  <a:fillRect/>
                </a:stretch>
              </p:blipFill>
              <p:spPr>
                <a:xfrm>
                  <a:off x="10067880" y="3271387"/>
                  <a:ext cx="950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2" name="Freihand 21">
                  <a:extLst>
                    <a:ext uri="{FF2B5EF4-FFF2-40B4-BE49-F238E27FC236}">
                      <a16:creationId xmlns:a16="http://schemas.microsoft.com/office/drawing/2014/main" id="{C947553A-A5E2-4449-923D-7F69C29E6E1F}"/>
                    </a:ext>
                  </a:extLst>
                </p14:cNvPr>
                <p14:cNvContentPartPr/>
                <p14:nvPr/>
              </p14:nvContentPartPr>
              <p14:xfrm>
                <a:off x="10212240" y="3243307"/>
                <a:ext cx="81360" cy="213840"/>
              </p14:xfrm>
            </p:contentPart>
          </mc:Choice>
          <mc:Fallback>
            <p:pic>
              <p:nvPicPr>
                <p:cNvPr id="22" name="Freihand 21">
                  <a:extLst>
                    <a:ext uri="{FF2B5EF4-FFF2-40B4-BE49-F238E27FC236}">
                      <a16:creationId xmlns:a16="http://schemas.microsoft.com/office/drawing/2014/main" id="{C947553A-A5E2-4449-923D-7F69C29E6E1F}"/>
                    </a:ext>
                  </a:extLst>
                </p:cNvPr>
                <p:cNvPicPr/>
                <p:nvPr/>
              </p:nvPicPr>
              <p:blipFill>
                <a:blip r:embed="rId63"/>
                <a:stretch>
                  <a:fillRect/>
                </a:stretch>
              </p:blipFill>
              <p:spPr>
                <a:xfrm>
                  <a:off x="10207920" y="3238987"/>
                  <a:ext cx="9000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23" name="Freihand 22">
                  <a:extLst>
                    <a:ext uri="{FF2B5EF4-FFF2-40B4-BE49-F238E27FC236}">
                      <a16:creationId xmlns:a16="http://schemas.microsoft.com/office/drawing/2014/main" id="{E62EBA23-2658-4ADD-A241-9A0312A6373E}"/>
                    </a:ext>
                  </a:extLst>
                </p14:cNvPr>
                <p14:cNvContentPartPr/>
                <p14:nvPr/>
              </p14:nvContentPartPr>
              <p14:xfrm>
                <a:off x="10340760" y="3251227"/>
                <a:ext cx="238320" cy="207360"/>
              </p14:xfrm>
            </p:contentPart>
          </mc:Choice>
          <mc:Fallback>
            <p:pic>
              <p:nvPicPr>
                <p:cNvPr id="23" name="Freihand 22">
                  <a:extLst>
                    <a:ext uri="{FF2B5EF4-FFF2-40B4-BE49-F238E27FC236}">
                      <a16:creationId xmlns:a16="http://schemas.microsoft.com/office/drawing/2014/main" id="{E62EBA23-2658-4ADD-A241-9A0312A6373E}"/>
                    </a:ext>
                  </a:extLst>
                </p:cNvPr>
                <p:cNvPicPr/>
                <p:nvPr/>
              </p:nvPicPr>
              <p:blipFill>
                <a:blip r:embed="rId65"/>
                <a:stretch>
                  <a:fillRect/>
                </a:stretch>
              </p:blipFill>
              <p:spPr>
                <a:xfrm>
                  <a:off x="10336440" y="3246907"/>
                  <a:ext cx="24696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24" name="Freihand 23">
                  <a:extLst>
                    <a:ext uri="{FF2B5EF4-FFF2-40B4-BE49-F238E27FC236}">
                      <a16:creationId xmlns:a16="http://schemas.microsoft.com/office/drawing/2014/main" id="{B4AD4AA1-29A6-427F-9179-26112F3842C3}"/>
                    </a:ext>
                  </a:extLst>
                </p14:cNvPr>
                <p14:cNvContentPartPr/>
                <p14:nvPr/>
              </p14:nvContentPartPr>
              <p14:xfrm>
                <a:off x="10608960" y="3184267"/>
                <a:ext cx="110880" cy="169560"/>
              </p14:xfrm>
            </p:contentPart>
          </mc:Choice>
          <mc:Fallback>
            <p:pic>
              <p:nvPicPr>
                <p:cNvPr id="24" name="Freihand 23">
                  <a:extLst>
                    <a:ext uri="{FF2B5EF4-FFF2-40B4-BE49-F238E27FC236}">
                      <a16:creationId xmlns:a16="http://schemas.microsoft.com/office/drawing/2014/main" id="{B4AD4AA1-29A6-427F-9179-26112F3842C3}"/>
                    </a:ext>
                  </a:extLst>
                </p:cNvPr>
                <p:cNvPicPr/>
                <p:nvPr/>
              </p:nvPicPr>
              <p:blipFill>
                <a:blip r:embed="rId67"/>
                <a:stretch>
                  <a:fillRect/>
                </a:stretch>
              </p:blipFill>
              <p:spPr>
                <a:xfrm>
                  <a:off x="10604640" y="3179947"/>
                  <a:ext cx="1195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25" name="Freihand 24">
                  <a:extLst>
                    <a:ext uri="{FF2B5EF4-FFF2-40B4-BE49-F238E27FC236}">
                      <a16:creationId xmlns:a16="http://schemas.microsoft.com/office/drawing/2014/main" id="{326AEBDC-C8A1-4888-93E6-73A806B6D24A}"/>
                    </a:ext>
                  </a:extLst>
                </p14:cNvPr>
                <p14:cNvContentPartPr/>
                <p14:nvPr/>
              </p14:nvContentPartPr>
              <p14:xfrm>
                <a:off x="10694280" y="3168067"/>
                <a:ext cx="292320" cy="194400"/>
              </p14:xfrm>
            </p:contentPart>
          </mc:Choice>
          <mc:Fallback>
            <p:pic>
              <p:nvPicPr>
                <p:cNvPr id="25" name="Freihand 24">
                  <a:extLst>
                    <a:ext uri="{FF2B5EF4-FFF2-40B4-BE49-F238E27FC236}">
                      <a16:creationId xmlns:a16="http://schemas.microsoft.com/office/drawing/2014/main" id="{326AEBDC-C8A1-4888-93E6-73A806B6D24A}"/>
                    </a:ext>
                  </a:extLst>
                </p:cNvPr>
                <p:cNvPicPr/>
                <p:nvPr/>
              </p:nvPicPr>
              <p:blipFill>
                <a:blip r:embed="rId69"/>
                <a:stretch>
                  <a:fillRect/>
                </a:stretch>
              </p:blipFill>
              <p:spPr>
                <a:xfrm>
                  <a:off x="10689960" y="3163747"/>
                  <a:ext cx="3009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26" name="Freihand 25">
                  <a:extLst>
                    <a:ext uri="{FF2B5EF4-FFF2-40B4-BE49-F238E27FC236}">
                      <a16:creationId xmlns:a16="http://schemas.microsoft.com/office/drawing/2014/main" id="{892DCD7A-8564-456F-ACBE-2A70122444AA}"/>
                    </a:ext>
                  </a:extLst>
                </p14:cNvPr>
                <p14:cNvContentPartPr/>
                <p14:nvPr/>
              </p14:nvContentPartPr>
              <p14:xfrm>
                <a:off x="10976880" y="3197587"/>
                <a:ext cx="17280" cy="43920"/>
              </p14:xfrm>
            </p:contentPart>
          </mc:Choice>
          <mc:Fallback>
            <p:pic>
              <p:nvPicPr>
                <p:cNvPr id="26" name="Freihand 25">
                  <a:extLst>
                    <a:ext uri="{FF2B5EF4-FFF2-40B4-BE49-F238E27FC236}">
                      <a16:creationId xmlns:a16="http://schemas.microsoft.com/office/drawing/2014/main" id="{892DCD7A-8564-456F-ACBE-2A70122444AA}"/>
                    </a:ext>
                  </a:extLst>
                </p:cNvPr>
                <p:cNvPicPr/>
                <p:nvPr/>
              </p:nvPicPr>
              <p:blipFill>
                <a:blip r:embed="rId71"/>
                <a:stretch>
                  <a:fillRect/>
                </a:stretch>
              </p:blipFill>
              <p:spPr>
                <a:xfrm>
                  <a:off x="10972560" y="3193267"/>
                  <a:ext cx="2592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27" name="Freihand 26">
                  <a:extLst>
                    <a:ext uri="{FF2B5EF4-FFF2-40B4-BE49-F238E27FC236}">
                      <a16:creationId xmlns:a16="http://schemas.microsoft.com/office/drawing/2014/main" id="{417D646A-4595-4461-8DBF-37827ED68E13}"/>
                    </a:ext>
                  </a:extLst>
                </p14:cNvPr>
                <p14:cNvContentPartPr/>
                <p14:nvPr/>
              </p14:nvContentPartPr>
              <p14:xfrm>
                <a:off x="11013960" y="3292987"/>
                <a:ext cx="259560" cy="47520"/>
              </p14:xfrm>
            </p:contentPart>
          </mc:Choice>
          <mc:Fallback>
            <p:pic>
              <p:nvPicPr>
                <p:cNvPr id="27" name="Freihand 26">
                  <a:extLst>
                    <a:ext uri="{FF2B5EF4-FFF2-40B4-BE49-F238E27FC236}">
                      <a16:creationId xmlns:a16="http://schemas.microsoft.com/office/drawing/2014/main" id="{417D646A-4595-4461-8DBF-37827ED68E13}"/>
                    </a:ext>
                  </a:extLst>
                </p:cNvPr>
                <p:cNvPicPr/>
                <p:nvPr/>
              </p:nvPicPr>
              <p:blipFill>
                <a:blip r:embed="rId73"/>
                <a:stretch>
                  <a:fillRect/>
                </a:stretch>
              </p:blipFill>
              <p:spPr>
                <a:xfrm>
                  <a:off x="11009640" y="3288667"/>
                  <a:ext cx="26820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9" name="Freihand 48">
                  <a:extLst>
                    <a:ext uri="{FF2B5EF4-FFF2-40B4-BE49-F238E27FC236}">
                      <a16:creationId xmlns:a16="http://schemas.microsoft.com/office/drawing/2014/main" id="{286EC053-3CD8-48AF-81F3-A4FFA7B68A55}"/>
                    </a:ext>
                  </a:extLst>
                </p14:cNvPr>
                <p14:cNvContentPartPr/>
                <p14:nvPr/>
              </p14:nvContentPartPr>
              <p14:xfrm>
                <a:off x="10836840" y="3465427"/>
                <a:ext cx="337320" cy="187560"/>
              </p14:xfrm>
            </p:contentPart>
          </mc:Choice>
          <mc:Fallback>
            <p:pic>
              <p:nvPicPr>
                <p:cNvPr id="49" name="Freihand 48">
                  <a:extLst>
                    <a:ext uri="{FF2B5EF4-FFF2-40B4-BE49-F238E27FC236}">
                      <a16:creationId xmlns:a16="http://schemas.microsoft.com/office/drawing/2014/main" id="{286EC053-3CD8-48AF-81F3-A4FFA7B68A55}"/>
                    </a:ext>
                  </a:extLst>
                </p:cNvPr>
                <p:cNvPicPr/>
                <p:nvPr/>
              </p:nvPicPr>
              <p:blipFill>
                <a:blip r:embed="rId75"/>
                <a:stretch>
                  <a:fillRect/>
                </a:stretch>
              </p:blipFill>
              <p:spPr>
                <a:xfrm>
                  <a:off x="10832520" y="3461107"/>
                  <a:ext cx="3459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0" name="Freihand 49">
                  <a:extLst>
                    <a:ext uri="{FF2B5EF4-FFF2-40B4-BE49-F238E27FC236}">
                      <a16:creationId xmlns:a16="http://schemas.microsoft.com/office/drawing/2014/main" id="{C00B19F6-4F7B-4952-86D0-FFB5003823A7}"/>
                    </a:ext>
                  </a:extLst>
                </p14:cNvPr>
                <p14:cNvContentPartPr/>
                <p14:nvPr/>
              </p14:nvContentPartPr>
              <p14:xfrm>
                <a:off x="11218800" y="3525187"/>
                <a:ext cx="99360" cy="98280"/>
              </p14:xfrm>
            </p:contentPart>
          </mc:Choice>
          <mc:Fallback>
            <p:pic>
              <p:nvPicPr>
                <p:cNvPr id="50" name="Freihand 49">
                  <a:extLst>
                    <a:ext uri="{FF2B5EF4-FFF2-40B4-BE49-F238E27FC236}">
                      <a16:creationId xmlns:a16="http://schemas.microsoft.com/office/drawing/2014/main" id="{C00B19F6-4F7B-4952-86D0-FFB5003823A7}"/>
                    </a:ext>
                  </a:extLst>
                </p:cNvPr>
                <p:cNvPicPr/>
                <p:nvPr/>
              </p:nvPicPr>
              <p:blipFill>
                <a:blip r:embed="rId77"/>
                <a:stretch>
                  <a:fillRect/>
                </a:stretch>
              </p:blipFill>
              <p:spPr>
                <a:xfrm>
                  <a:off x="11214480" y="3520867"/>
                  <a:ext cx="10800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1" name="Freihand 50">
                  <a:extLst>
                    <a:ext uri="{FF2B5EF4-FFF2-40B4-BE49-F238E27FC236}">
                      <a16:creationId xmlns:a16="http://schemas.microsoft.com/office/drawing/2014/main" id="{0D4FC187-5939-4A2F-B1EE-05AC31AB8BBE}"/>
                    </a:ext>
                  </a:extLst>
                </p14:cNvPr>
                <p14:cNvContentPartPr/>
                <p14:nvPr/>
              </p14:nvContentPartPr>
              <p14:xfrm>
                <a:off x="11216280" y="3546427"/>
                <a:ext cx="96480" cy="34560"/>
              </p14:xfrm>
            </p:contentPart>
          </mc:Choice>
          <mc:Fallback>
            <p:pic>
              <p:nvPicPr>
                <p:cNvPr id="51" name="Freihand 50">
                  <a:extLst>
                    <a:ext uri="{FF2B5EF4-FFF2-40B4-BE49-F238E27FC236}">
                      <a16:creationId xmlns:a16="http://schemas.microsoft.com/office/drawing/2014/main" id="{0D4FC187-5939-4A2F-B1EE-05AC31AB8BBE}"/>
                    </a:ext>
                  </a:extLst>
                </p:cNvPr>
                <p:cNvPicPr/>
                <p:nvPr/>
              </p:nvPicPr>
              <p:blipFill>
                <a:blip r:embed="rId79"/>
                <a:stretch>
                  <a:fillRect/>
                </a:stretch>
              </p:blipFill>
              <p:spPr>
                <a:xfrm>
                  <a:off x="11211960" y="3542107"/>
                  <a:ext cx="1051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2" name="Freihand 51">
                  <a:extLst>
                    <a:ext uri="{FF2B5EF4-FFF2-40B4-BE49-F238E27FC236}">
                      <a16:creationId xmlns:a16="http://schemas.microsoft.com/office/drawing/2014/main" id="{DB917449-7246-4720-A50E-556C6B019E8F}"/>
                    </a:ext>
                  </a:extLst>
                </p14:cNvPr>
                <p14:cNvContentPartPr/>
                <p14:nvPr/>
              </p14:nvContentPartPr>
              <p14:xfrm>
                <a:off x="11334360" y="3456787"/>
                <a:ext cx="92520" cy="157680"/>
              </p14:xfrm>
            </p:contentPart>
          </mc:Choice>
          <mc:Fallback>
            <p:pic>
              <p:nvPicPr>
                <p:cNvPr id="52" name="Freihand 51">
                  <a:extLst>
                    <a:ext uri="{FF2B5EF4-FFF2-40B4-BE49-F238E27FC236}">
                      <a16:creationId xmlns:a16="http://schemas.microsoft.com/office/drawing/2014/main" id="{DB917449-7246-4720-A50E-556C6B019E8F}"/>
                    </a:ext>
                  </a:extLst>
                </p:cNvPr>
                <p:cNvPicPr/>
                <p:nvPr/>
              </p:nvPicPr>
              <p:blipFill>
                <a:blip r:embed="rId81"/>
                <a:stretch>
                  <a:fillRect/>
                </a:stretch>
              </p:blipFill>
              <p:spPr>
                <a:xfrm>
                  <a:off x="11330040" y="3452467"/>
                  <a:ext cx="10116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3" name="Freihand 52">
                  <a:extLst>
                    <a:ext uri="{FF2B5EF4-FFF2-40B4-BE49-F238E27FC236}">
                      <a16:creationId xmlns:a16="http://schemas.microsoft.com/office/drawing/2014/main" id="{C99A839C-16D9-49FC-A6B2-43BDC2333001}"/>
                    </a:ext>
                  </a:extLst>
                </p14:cNvPr>
                <p14:cNvContentPartPr/>
                <p14:nvPr/>
              </p14:nvContentPartPr>
              <p14:xfrm>
                <a:off x="11432280" y="3544267"/>
                <a:ext cx="81720" cy="59400"/>
              </p14:xfrm>
            </p:contentPart>
          </mc:Choice>
          <mc:Fallback>
            <p:pic>
              <p:nvPicPr>
                <p:cNvPr id="53" name="Freihand 52">
                  <a:extLst>
                    <a:ext uri="{FF2B5EF4-FFF2-40B4-BE49-F238E27FC236}">
                      <a16:creationId xmlns:a16="http://schemas.microsoft.com/office/drawing/2014/main" id="{C99A839C-16D9-49FC-A6B2-43BDC2333001}"/>
                    </a:ext>
                  </a:extLst>
                </p:cNvPr>
                <p:cNvPicPr/>
                <p:nvPr/>
              </p:nvPicPr>
              <p:blipFill>
                <a:blip r:embed="rId83"/>
                <a:stretch>
                  <a:fillRect/>
                </a:stretch>
              </p:blipFill>
              <p:spPr>
                <a:xfrm>
                  <a:off x="11427960" y="3539947"/>
                  <a:ext cx="9036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4" name="Freihand 53">
                  <a:extLst>
                    <a:ext uri="{FF2B5EF4-FFF2-40B4-BE49-F238E27FC236}">
                      <a16:creationId xmlns:a16="http://schemas.microsoft.com/office/drawing/2014/main" id="{2FC7E067-2502-477D-B565-936ACC8A4A07}"/>
                    </a:ext>
                  </a:extLst>
                </p14:cNvPr>
                <p14:cNvContentPartPr/>
                <p14:nvPr/>
              </p14:nvContentPartPr>
              <p14:xfrm>
                <a:off x="11522640" y="3524827"/>
                <a:ext cx="89280" cy="106920"/>
              </p14:xfrm>
            </p:contentPart>
          </mc:Choice>
          <mc:Fallback>
            <p:pic>
              <p:nvPicPr>
                <p:cNvPr id="54" name="Freihand 53">
                  <a:extLst>
                    <a:ext uri="{FF2B5EF4-FFF2-40B4-BE49-F238E27FC236}">
                      <a16:creationId xmlns:a16="http://schemas.microsoft.com/office/drawing/2014/main" id="{2FC7E067-2502-477D-B565-936ACC8A4A07}"/>
                    </a:ext>
                  </a:extLst>
                </p:cNvPr>
                <p:cNvPicPr/>
                <p:nvPr/>
              </p:nvPicPr>
              <p:blipFill>
                <a:blip r:embed="rId85"/>
                <a:stretch>
                  <a:fillRect/>
                </a:stretch>
              </p:blipFill>
              <p:spPr>
                <a:xfrm>
                  <a:off x="11518320" y="3520507"/>
                  <a:ext cx="979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5" name="Freihand 54">
                  <a:extLst>
                    <a:ext uri="{FF2B5EF4-FFF2-40B4-BE49-F238E27FC236}">
                      <a16:creationId xmlns:a16="http://schemas.microsoft.com/office/drawing/2014/main" id="{9A65BE2E-B099-4A1B-952C-58D5BFB9E85C}"/>
                    </a:ext>
                  </a:extLst>
                </p14:cNvPr>
                <p14:cNvContentPartPr/>
                <p14:nvPr/>
              </p14:nvContentPartPr>
              <p14:xfrm>
                <a:off x="11636400" y="3429067"/>
                <a:ext cx="237960" cy="203400"/>
              </p14:xfrm>
            </p:contentPart>
          </mc:Choice>
          <mc:Fallback>
            <p:pic>
              <p:nvPicPr>
                <p:cNvPr id="55" name="Freihand 54">
                  <a:extLst>
                    <a:ext uri="{FF2B5EF4-FFF2-40B4-BE49-F238E27FC236}">
                      <a16:creationId xmlns:a16="http://schemas.microsoft.com/office/drawing/2014/main" id="{9A65BE2E-B099-4A1B-952C-58D5BFB9E85C}"/>
                    </a:ext>
                  </a:extLst>
                </p:cNvPr>
                <p:cNvPicPr/>
                <p:nvPr/>
              </p:nvPicPr>
              <p:blipFill>
                <a:blip r:embed="rId87"/>
                <a:stretch>
                  <a:fillRect/>
                </a:stretch>
              </p:blipFill>
              <p:spPr>
                <a:xfrm>
                  <a:off x="11632080" y="3424747"/>
                  <a:ext cx="246600" cy="212040"/>
                </a:xfrm>
                <a:prstGeom prst="rect">
                  <a:avLst/>
                </a:prstGeom>
              </p:spPr>
            </p:pic>
          </mc:Fallback>
        </mc:AlternateContent>
      </p:grpSp>
      <p:grpSp>
        <p:nvGrpSpPr>
          <p:cNvPr id="69" name="Gruppieren 68">
            <a:extLst>
              <a:ext uri="{FF2B5EF4-FFF2-40B4-BE49-F238E27FC236}">
                <a16:creationId xmlns:a16="http://schemas.microsoft.com/office/drawing/2014/main" id="{622DAF61-863C-44D6-B852-E3C640A555FE}"/>
              </a:ext>
            </a:extLst>
          </p:cNvPr>
          <p:cNvGrpSpPr/>
          <p:nvPr/>
        </p:nvGrpSpPr>
        <p:grpSpPr>
          <a:xfrm>
            <a:off x="11343720" y="996907"/>
            <a:ext cx="498240" cy="225360"/>
            <a:chOff x="11343720" y="996907"/>
            <a:chExt cx="498240" cy="225360"/>
          </a:xfrm>
        </p:grpSpPr>
        <mc:AlternateContent xmlns:mc="http://schemas.openxmlformats.org/markup-compatibility/2006">
          <mc:Choice xmlns:p14="http://schemas.microsoft.com/office/powerpoint/2010/main" Requires="p14">
            <p:contentPart p14:bwMode="auto" r:id="rId88">
              <p14:nvContentPartPr>
                <p14:cNvPr id="57" name="Freihand 56">
                  <a:extLst>
                    <a:ext uri="{FF2B5EF4-FFF2-40B4-BE49-F238E27FC236}">
                      <a16:creationId xmlns:a16="http://schemas.microsoft.com/office/drawing/2014/main" id="{FD79D5DD-852C-4CC2-8E72-9803AE9B107E}"/>
                    </a:ext>
                  </a:extLst>
                </p14:cNvPr>
                <p14:cNvContentPartPr/>
                <p14:nvPr/>
              </p14:nvContentPartPr>
              <p14:xfrm>
                <a:off x="11343720" y="1037587"/>
                <a:ext cx="147960" cy="184680"/>
              </p14:xfrm>
            </p:contentPart>
          </mc:Choice>
          <mc:Fallback>
            <p:pic>
              <p:nvPicPr>
                <p:cNvPr id="57" name="Freihand 56">
                  <a:extLst>
                    <a:ext uri="{FF2B5EF4-FFF2-40B4-BE49-F238E27FC236}">
                      <a16:creationId xmlns:a16="http://schemas.microsoft.com/office/drawing/2014/main" id="{FD79D5DD-852C-4CC2-8E72-9803AE9B107E}"/>
                    </a:ext>
                  </a:extLst>
                </p:cNvPr>
                <p:cNvPicPr/>
                <p:nvPr/>
              </p:nvPicPr>
              <p:blipFill>
                <a:blip r:embed="rId89"/>
                <a:stretch>
                  <a:fillRect/>
                </a:stretch>
              </p:blipFill>
              <p:spPr>
                <a:xfrm>
                  <a:off x="11339400" y="1033267"/>
                  <a:ext cx="15660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8" name="Freihand 57">
                  <a:extLst>
                    <a:ext uri="{FF2B5EF4-FFF2-40B4-BE49-F238E27FC236}">
                      <a16:creationId xmlns:a16="http://schemas.microsoft.com/office/drawing/2014/main" id="{6A557131-31B0-4C01-BFB4-1B2C62BA1BCD}"/>
                    </a:ext>
                  </a:extLst>
                </p14:cNvPr>
                <p14:cNvContentPartPr/>
                <p14:nvPr/>
              </p14:nvContentPartPr>
              <p14:xfrm>
                <a:off x="11517960" y="1015987"/>
                <a:ext cx="109440" cy="173880"/>
              </p14:xfrm>
            </p:contentPart>
          </mc:Choice>
          <mc:Fallback>
            <p:pic>
              <p:nvPicPr>
                <p:cNvPr id="58" name="Freihand 57">
                  <a:extLst>
                    <a:ext uri="{FF2B5EF4-FFF2-40B4-BE49-F238E27FC236}">
                      <a16:creationId xmlns:a16="http://schemas.microsoft.com/office/drawing/2014/main" id="{6A557131-31B0-4C01-BFB4-1B2C62BA1BCD}"/>
                    </a:ext>
                  </a:extLst>
                </p:cNvPr>
                <p:cNvPicPr/>
                <p:nvPr/>
              </p:nvPicPr>
              <p:blipFill>
                <a:blip r:embed="rId91"/>
                <a:stretch>
                  <a:fillRect/>
                </a:stretch>
              </p:blipFill>
              <p:spPr>
                <a:xfrm>
                  <a:off x="11513640" y="1011667"/>
                  <a:ext cx="1180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9" name="Freihand 58">
                  <a:extLst>
                    <a:ext uri="{FF2B5EF4-FFF2-40B4-BE49-F238E27FC236}">
                      <a16:creationId xmlns:a16="http://schemas.microsoft.com/office/drawing/2014/main" id="{96D71FEF-629F-4A5C-A1A7-55A48C339024}"/>
                    </a:ext>
                  </a:extLst>
                </p14:cNvPr>
                <p14:cNvContentPartPr/>
                <p14:nvPr/>
              </p14:nvContentPartPr>
              <p14:xfrm>
                <a:off x="11575560" y="1138387"/>
                <a:ext cx="46440" cy="52920"/>
              </p14:xfrm>
            </p:contentPart>
          </mc:Choice>
          <mc:Fallback>
            <p:pic>
              <p:nvPicPr>
                <p:cNvPr id="59" name="Freihand 58">
                  <a:extLst>
                    <a:ext uri="{FF2B5EF4-FFF2-40B4-BE49-F238E27FC236}">
                      <a16:creationId xmlns:a16="http://schemas.microsoft.com/office/drawing/2014/main" id="{96D71FEF-629F-4A5C-A1A7-55A48C339024}"/>
                    </a:ext>
                  </a:extLst>
                </p:cNvPr>
                <p:cNvPicPr/>
                <p:nvPr/>
              </p:nvPicPr>
              <p:blipFill>
                <a:blip r:embed="rId93"/>
                <a:stretch>
                  <a:fillRect/>
                </a:stretch>
              </p:blipFill>
              <p:spPr>
                <a:xfrm>
                  <a:off x="11571240" y="1134067"/>
                  <a:ext cx="550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1" name="Freihand 60">
                  <a:extLst>
                    <a:ext uri="{FF2B5EF4-FFF2-40B4-BE49-F238E27FC236}">
                      <a16:creationId xmlns:a16="http://schemas.microsoft.com/office/drawing/2014/main" id="{291EAB7E-41BF-4B20-8330-CFFB78AA416D}"/>
                    </a:ext>
                  </a:extLst>
                </p14:cNvPr>
                <p14:cNvContentPartPr/>
                <p14:nvPr/>
              </p14:nvContentPartPr>
              <p14:xfrm>
                <a:off x="11703360" y="1149187"/>
                <a:ext cx="138600" cy="16200"/>
              </p14:xfrm>
            </p:contentPart>
          </mc:Choice>
          <mc:Fallback>
            <p:pic>
              <p:nvPicPr>
                <p:cNvPr id="61" name="Freihand 60">
                  <a:extLst>
                    <a:ext uri="{FF2B5EF4-FFF2-40B4-BE49-F238E27FC236}">
                      <a16:creationId xmlns:a16="http://schemas.microsoft.com/office/drawing/2014/main" id="{291EAB7E-41BF-4B20-8330-CFFB78AA416D}"/>
                    </a:ext>
                  </a:extLst>
                </p:cNvPr>
                <p:cNvPicPr/>
                <p:nvPr/>
              </p:nvPicPr>
              <p:blipFill>
                <a:blip r:embed="rId95"/>
                <a:stretch>
                  <a:fillRect/>
                </a:stretch>
              </p:blipFill>
              <p:spPr>
                <a:xfrm>
                  <a:off x="11699040" y="1144867"/>
                  <a:ext cx="14724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2" name="Freihand 61">
                  <a:extLst>
                    <a:ext uri="{FF2B5EF4-FFF2-40B4-BE49-F238E27FC236}">
                      <a16:creationId xmlns:a16="http://schemas.microsoft.com/office/drawing/2014/main" id="{43CC3360-8BC4-48F9-993E-00286427691C}"/>
                    </a:ext>
                  </a:extLst>
                </p14:cNvPr>
                <p14:cNvContentPartPr/>
                <p14:nvPr/>
              </p14:nvContentPartPr>
              <p14:xfrm>
                <a:off x="11742960" y="1204267"/>
                <a:ext cx="80640" cy="14040"/>
              </p14:xfrm>
            </p:contentPart>
          </mc:Choice>
          <mc:Fallback>
            <p:pic>
              <p:nvPicPr>
                <p:cNvPr id="62" name="Freihand 61">
                  <a:extLst>
                    <a:ext uri="{FF2B5EF4-FFF2-40B4-BE49-F238E27FC236}">
                      <a16:creationId xmlns:a16="http://schemas.microsoft.com/office/drawing/2014/main" id="{43CC3360-8BC4-48F9-993E-00286427691C}"/>
                    </a:ext>
                  </a:extLst>
                </p:cNvPr>
                <p:cNvPicPr/>
                <p:nvPr/>
              </p:nvPicPr>
              <p:blipFill>
                <a:blip r:embed="rId97"/>
                <a:stretch>
                  <a:fillRect/>
                </a:stretch>
              </p:blipFill>
              <p:spPr>
                <a:xfrm>
                  <a:off x="11738640" y="1199947"/>
                  <a:ext cx="8928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3" name="Freihand 62">
                  <a:extLst>
                    <a:ext uri="{FF2B5EF4-FFF2-40B4-BE49-F238E27FC236}">
                      <a16:creationId xmlns:a16="http://schemas.microsoft.com/office/drawing/2014/main" id="{E3744F76-C600-45DC-AA6C-0E153F250FF7}"/>
                    </a:ext>
                  </a:extLst>
                </p14:cNvPr>
                <p14:cNvContentPartPr/>
                <p14:nvPr/>
              </p14:nvContentPartPr>
              <p14:xfrm>
                <a:off x="11721360" y="996907"/>
                <a:ext cx="107640" cy="106920"/>
              </p14:xfrm>
            </p:contentPart>
          </mc:Choice>
          <mc:Fallback>
            <p:pic>
              <p:nvPicPr>
                <p:cNvPr id="63" name="Freihand 62">
                  <a:extLst>
                    <a:ext uri="{FF2B5EF4-FFF2-40B4-BE49-F238E27FC236}">
                      <a16:creationId xmlns:a16="http://schemas.microsoft.com/office/drawing/2014/main" id="{E3744F76-C600-45DC-AA6C-0E153F250FF7}"/>
                    </a:ext>
                  </a:extLst>
                </p:cNvPr>
                <p:cNvPicPr/>
                <p:nvPr/>
              </p:nvPicPr>
              <p:blipFill>
                <a:blip r:embed="rId99"/>
                <a:stretch>
                  <a:fillRect/>
                </a:stretch>
              </p:blipFill>
              <p:spPr>
                <a:xfrm>
                  <a:off x="11717040" y="992587"/>
                  <a:ext cx="116280" cy="115560"/>
                </a:xfrm>
                <a:prstGeom prst="rect">
                  <a:avLst/>
                </a:prstGeom>
              </p:spPr>
            </p:pic>
          </mc:Fallback>
        </mc:AlternateContent>
      </p:grpSp>
      <p:grpSp>
        <p:nvGrpSpPr>
          <p:cNvPr id="68" name="Gruppieren 67">
            <a:extLst>
              <a:ext uri="{FF2B5EF4-FFF2-40B4-BE49-F238E27FC236}">
                <a16:creationId xmlns:a16="http://schemas.microsoft.com/office/drawing/2014/main" id="{20ABD788-BCC3-4FC6-A11B-DF3B39DB863B}"/>
              </a:ext>
            </a:extLst>
          </p:cNvPr>
          <p:cNvGrpSpPr/>
          <p:nvPr/>
        </p:nvGrpSpPr>
        <p:grpSpPr>
          <a:xfrm>
            <a:off x="11525880" y="1394347"/>
            <a:ext cx="681840" cy="247680"/>
            <a:chOff x="11525880" y="1394347"/>
            <a:chExt cx="681840" cy="247680"/>
          </a:xfrm>
        </p:grpSpPr>
        <mc:AlternateContent xmlns:mc="http://schemas.openxmlformats.org/markup-compatibility/2006">
          <mc:Choice xmlns:p14="http://schemas.microsoft.com/office/powerpoint/2010/main" Requires="p14">
            <p:contentPart p14:bwMode="auto" r:id="rId100">
              <p14:nvContentPartPr>
                <p14:cNvPr id="64" name="Freihand 63">
                  <a:extLst>
                    <a:ext uri="{FF2B5EF4-FFF2-40B4-BE49-F238E27FC236}">
                      <a16:creationId xmlns:a16="http://schemas.microsoft.com/office/drawing/2014/main" id="{05FDDFF7-2B8C-45B0-B582-0ECC854858D3}"/>
                    </a:ext>
                  </a:extLst>
                </p14:cNvPr>
                <p14:cNvContentPartPr/>
                <p14:nvPr/>
              </p14:nvContentPartPr>
              <p14:xfrm>
                <a:off x="11525880" y="1420267"/>
                <a:ext cx="222120" cy="167040"/>
              </p14:xfrm>
            </p:contentPart>
          </mc:Choice>
          <mc:Fallback>
            <p:pic>
              <p:nvPicPr>
                <p:cNvPr id="64" name="Freihand 63">
                  <a:extLst>
                    <a:ext uri="{FF2B5EF4-FFF2-40B4-BE49-F238E27FC236}">
                      <a16:creationId xmlns:a16="http://schemas.microsoft.com/office/drawing/2014/main" id="{05FDDFF7-2B8C-45B0-B582-0ECC854858D3}"/>
                    </a:ext>
                  </a:extLst>
                </p:cNvPr>
                <p:cNvPicPr/>
                <p:nvPr/>
              </p:nvPicPr>
              <p:blipFill>
                <a:blip r:embed="rId101"/>
                <a:stretch>
                  <a:fillRect/>
                </a:stretch>
              </p:blipFill>
              <p:spPr>
                <a:xfrm>
                  <a:off x="11521560" y="1415947"/>
                  <a:ext cx="2307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5" name="Freihand 64">
                  <a:extLst>
                    <a:ext uri="{FF2B5EF4-FFF2-40B4-BE49-F238E27FC236}">
                      <a16:creationId xmlns:a16="http://schemas.microsoft.com/office/drawing/2014/main" id="{4A1FF5FC-65F1-4DA0-A47A-CAEAB96B5367}"/>
                    </a:ext>
                  </a:extLst>
                </p14:cNvPr>
                <p14:cNvContentPartPr/>
                <p14:nvPr/>
              </p14:nvContentPartPr>
              <p14:xfrm>
                <a:off x="11745120" y="1469947"/>
                <a:ext cx="101880" cy="172080"/>
              </p14:xfrm>
            </p:contentPart>
          </mc:Choice>
          <mc:Fallback>
            <p:pic>
              <p:nvPicPr>
                <p:cNvPr id="65" name="Freihand 64">
                  <a:extLst>
                    <a:ext uri="{FF2B5EF4-FFF2-40B4-BE49-F238E27FC236}">
                      <a16:creationId xmlns:a16="http://schemas.microsoft.com/office/drawing/2014/main" id="{4A1FF5FC-65F1-4DA0-A47A-CAEAB96B5367}"/>
                    </a:ext>
                  </a:extLst>
                </p:cNvPr>
                <p:cNvPicPr/>
                <p:nvPr/>
              </p:nvPicPr>
              <p:blipFill>
                <a:blip r:embed="rId103"/>
                <a:stretch>
                  <a:fillRect/>
                </a:stretch>
              </p:blipFill>
              <p:spPr>
                <a:xfrm>
                  <a:off x="11740800" y="1465627"/>
                  <a:ext cx="11052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6" name="Freihand 65">
                  <a:extLst>
                    <a:ext uri="{FF2B5EF4-FFF2-40B4-BE49-F238E27FC236}">
                      <a16:creationId xmlns:a16="http://schemas.microsoft.com/office/drawing/2014/main" id="{2577D0E3-28C8-4249-98F7-D238185D689C}"/>
                    </a:ext>
                  </a:extLst>
                </p14:cNvPr>
                <p14:cNvContentPartPr/>
                <p14:nvPr/>
              </p14:nvContentPartPr>
              <p14:xfrm>
                <a:off x="11855280" y="1394347"/>
                <a:ext cx="82440" cy="145440"/>
              </p14:xfrm>
            </p:contentPart>
          </mc:Choice>
          <mc:Fallback>
            <p:pic>
              <p:nvPicPr>
                <p:cNvPr id="66" name="Freihand 65">
                  <a:extLst>
                    <a:ext uri="{FF2B5EF4-FFF2-40B4-BE49-F238E27FC236}">
                      <a16:creationId xmlns:a16="http://schemas.microsoft.com/office/drawing/2014/main" id="{2577D0E3-28C8-4249-98F7-D238185D689C}"/>
                    </a:ext>
                  </a:extLst>
                </p:cNvPr>
                <p:cNvPicPr/>
                <p:nvPr/>
              </p:nvPicPr>
              <p:blipFill>
                <a:blip r:embed="rId105"/>
                <a:stretch>
                  <a:fillRect/>
                </a:stretch>
              </p:blipFill>
              <p:spPr>
                <a:xfrm>
                  <a:off x="11850960" y="1390027"/>
                  <a:ext cx="910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7" name="Freihand 66">
                  <a:extLst>
                    <a:ext uri="{FF2B5EF4-FFF2-40B4-BE49-F238E27FC236}">
                      <a16:creationId xmlns:a16="http://schemas.microsoft.com/office/drawing/2014/main" id="{11DEE79F-C7FC-441D-8EDB-7BD1F511DE43}"/>
                    </a:ext>
                  </a:extLst>
                </p14:cNvPr>
                <p14:cNvContentPartPr/>
                <p14:nvPr/>
              </p14:nvContentPartPr>
              <p14:xfrm>
                <a:off x="11954640" y="1404427"/>
                <a:ext cx="253080" cy="145800"/>
              </p14:xfrm>
            </p:contentPart>
          </mc:Choice>
          <mc:Fallback>
            <p:pic>
              <p:nvPicPr>
                <p:cNvPr id="67" name="Freihand 66">
                  <a:extLst>
                    <a:ext uri="{FF2B5EF4-FFF2-40B4-BE49-F238E27FC236}">
                      <a16:creationId xmlns:a16="http://schemas.microsoft.com/office/drawing/2014/main" id="{11DEE79F-C7FC-441D-8EDB-7BD1F511DE43}"/>
                    </a:ext>
                  </a:extLst>
                </p:cNvPr>
                <p:cNvPicPr/>
                <p:nvPr/>
              </p:nvPicPr>
              <p:blipFill>
                <a:blip r:embed="rId107"/>
                <a:stretch>
                  <a:fillRect/>
                </a:stretch>
              </p:blipFill>
              <p:spPr>
                <a:xfrm>
                  <a:off x="11950320" y="1400107"/>
                  <a:ext cx="261720" cy="154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8">
            <p14:nvContentPartPr>
              <p14:cNvPr id="70" name="Freihand 69">
                <a:extLst>
                  <a:ext uri="{FF2B5EF4-FFF2-40B4-BE49-F238E27FC236}">
                    <a16:creationId xmlns:a16="http://schemas.microsoft.com/office/drawing/2014/main" id="{0F6F771F-36B7-4C49-9459-26C6352625ED}"/>
                  </a:ext>
                </a:extLst>
              </p14:cNvPr>
              <p14:cNvContentPartPr/>
              <p14:nvPr/>
            </p14:nvContentPartPr>
            <p14:xfrm>
              <a:off x="9727680" y="2069707"/>
              <a:ext cx="74880" cy="84240"/>
            </p14:xfrm>
          </p:contentPart>
        </mc:Choice>
        <mc:Fallback>
          <p:pic>
            <p:nvPicPr>
              <p:cNvPr id="70" name="Freihand 69">
                <a:extLst>
                  <a:ext uri="{FF2B5EF4-FFF2-40B4-BE49-F238E27FC236}">
                    <a16:creationId xmlns:a16="http://schemas.microsoft.com/office/drawing/2014/main" id="{0F6F771F-36B7-4C49-9459-26C6352625ED}"/>
                  </a:ext>
                </a:extLst>
              </p:cNvPr>
              <p:cNvPicPr/>
              <p:nvPr/>
            </p:nvPicPr>
            <p:blipFill>
              <a:blip r:embed="rId109"/>
              <a:stretch>
                <a:fillRect/>
              </a:stretch>
            </p:blipFill>
            <p:spPr>
              <a:xfrm>
                <a:off x="9723360" y="2065387"/>
                <a:ext cx="8352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1" name="Freihand 70">
                <a:extLst>
                  <a:ext uri="{FF2B5EF4-FFF2-40B4-BE49-F238E27FC236}">
                    <a16:creationId xmlns:a16="http://schemas.microsoft.com/office/drawing/2014/main" id="{C608FA32-A1BC-4254-8DD9-6494F46A13D7}"/>
                  </a:ext>
                </a:extLst>
              </p14:cNvPr>
              <p14:cNvContentPartPr/>
              <p14:nvPr/>
            </p14:nvContentPartPr>
            <p14:xfrm>
              <a:off x="1981200" y="5650267"/>
              <a:ext cx="2331360" cy="629640"/>
            </p14:xfrm>
          </p:contentPart>
        </mc:Choice>
        <mc:Fallback>
          <p:pic>
            <p:nvPicPr>
              <p:cNvPr id="71" name="Freihand 70">
                <a:extLst>
                  <a:ext uri="{FF2B5EF4-FFF2-40B4-BE49-F238E27FC236}">
                    <a16:creationId xmlns:a16="http://schemas.microsoft.com/office/drawing/2014/main" id="{C608FA32-A1BC-4254-8DD9-6494F46A13D7}"/>
                  </a:ext>
                </a:extLst>
              </p:cNvPr>
              <p:cNvPicPr/>
              <p:nvPr/>
            </p:nvPicPr>
            <p:blipFill>
              <a:blip r:embed="rId111"/>
              <a:stretch>
                <a:fillRect/>
              </a:stretch>
            </p:blipFill>
            <p:spPr>
              <a:xfrm>
                <a:off x="1976880" y="5645947"/>
                <a:ext cx="2340000" cy="6382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2" name="Freihand 71">
                <a:extLst>
                  <a:ext uri="{FF2B5EF4-FFF2-40B4-BE49-F238E27FC236}">
                    <a16:creationId xmlns:a16="http://schemas.microsoft.com/office/drawing/2014/main" id="{8EA8434F-8115-462C-831B-F974A6DEF4AD}"/>
                  </a:ext>
                </a:extLst>
              </p14:cNvPr>
              <p14:cNvContentPartPr/>
              <p14:nvPr/>
            </p14:nvContentPartPr>
            <p14:xfrm>
              <a:off x="3519840" y="5680507"/>
              <a:ext cx="578880" cy="556920"/>
            </p14:xfrm>
          </p:contentPart>
        </mc:Choice>
        <mc:Fallback>
          <p:pic>
            <p:nvPicPr>
              <p:cNvPr id="72" name="Freihand 71">
                <a:extLst>
                  <a:ext uri="{FF2B5EF4-FFF2-40B4-BE49-F238E27FC236}">
                    <a16:creationId xmlns:a16="http://schemas.microsoft.com/office/drawing/2014/main" id="{8EA8434F-8115-462C-831B-F974A6DEF4AD}"/>
                  </a:ext>
                </a:extLst>
              </p:cNvPr>
              <p:cNvPicPr/>
              <p:nvPr/>
            </p:nvPicPr>
            <p:blipFill>
              <a:blip r:embed="rId113"/>
              <a:stretch>
                <a:fillRect/>
              </a:stretch>
            </p:blipFill>
            <p:spPr>
              <a:xfrm>
                <a:off x="3515520" y="5676187"/>
                <a:ext cx="587520" cy="565560"/>
              </a:xfrm>
              <a:prstGeom prst="rect">
                <a:avLst/>
              </a:prstGeom>
            </p:spPr>
          </p:pic>
        </mc:Fallback>
      </mc:AlternateContent>
    </p:spTree>
    <p:extLst>
      <p:ext uri="{BB962C8B-B14F-4D97-AF65-F5344CB8AC3E}">
        <p14:creationId xmlns:p14="http://schemas.microsoft.com/office/powerpoint/2010/main" val="157342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Effiziente Bereitstellung von öffentlichen Gütern</a:t>
            </a:r>
          </a:p>
        </p:txBody>
      </p:sp>
      <p:sp>
        <p:nvSpPr>
          <p:cNvPr id="4" name="Textfeld 3">
            <a:extLst>
              <a:ext uri="{FF2B5EF4-FFF2-40B4-BE49-F238E27FC236}">
                <a16:creationId xmlns:a16="http://schemas.microsoft.com/office/drawing/2014/main" id="{929FF3E1-02FC-4AA6-9D6C-63C65E6855EF}"/>
              </a:ext>
            </a:extLst>
          </p:cNvPr>
          <p:cNvSpPr txBox="1"/>
          <p:nvPr/>
        </p:nvSpPr>
        <p:spPr>
          <a:xfrm>
            <a:off x="0" y="341947"/>
            <a:ext cx="5691673" cy="6379237"/>
          </a:xfrm>
          <a:prstGeom prst="rect">
            <a:avLst/>
          </a:prstGeom>
          <a:noFill/>
        </p:spPr>
        <p:txBody>
          <a:bodyPr wrap="square" rtlCol="0">
            <a:noAutofit/>
          </a:bodyPr>
          <a:lstStyle/>
          <a:p>
            <a:pPr algn="ctr"/>
            <a:r>
              <a:rPr lang="de-DE" b="1" dirty="0">
                <a:latin typeface="Times New Roman" panose="02020603050405020304" pitchFamily="18" charset="0"/>
                <a:cs typeface="Times New Roman" panose="02020603050405020304" pitchFamily="18" charset="0"/>
              </a:rPr>
              <a:t>Öffentliche Güter</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Aufgrund der Nicht-Rivalität von öffentlichen Gütern kann das Gut von allen </a:t>
            </a:r>
            <a:r>
              <a:rPr lang="de-DE" b="1" dirty="0">
                <a:latin typeface="Times New Roman" panose="02020603050405020304" pitchFamily="18" charset="0"/>
                <a:cs typeface="Times New Roman" panose="02020603050405020304" pitchFamily="18" charset="0"/>
              </a:rPr>
              <a:t>gleichzeitig</a:t>
            </a:r>
            <a:r>
              <a:rPr lang="de-DE" dirty="0">
                <a:latin typeface="Times New Roman" panose="02020603050405020304" pitchFamily="18" charset="0"/>
                <a:cs typeface="Times New Roman" panose="02020603050405020304" pitchFamily="18" charset="0"/>
              </a:rPr>
              <a:t> genutzt werden, und </a:t>
            </a:r>
            <a:r>
              <a:rPr lang="de-DE" b="1" dirty="0">
                <a:latin typeface="Times New Roman" panose="02020603050405020304" pitchFamily="18" charset="0"/>
                <a:cs typeface="Times New Roman" panose="02020603050405020304" pitchFamily="18" charset="0"/>
              </a:rPr>
              <a:t>niemand</a:t>
            </a:r>
            <a:r>
              <a:rPr lang="de-DE" dirty="0">
                <a:latin typeface="Times New Roman" panose="02020603050405020304" pitchFamily="18" charset="0"/>
                <a:cs typeface="Times New Roman" panose="02020603050405020304" pitchFamily="18" charset="0"/>
              </a:rPr>
              <a:t> kann vom Konsum </a:t>
            </a:r>
            <a:r>
              <a:rPr lang="de-DE" b="1" dirty="0">
                <a:latin typeface="Times New Roman" panose="02020603050405020304" pitchFamily="18" charset="0"/>
                <a:cs typeface="Times New Roman" panose="02020603050405020304" pitchFamily="18" charset="0"/>
              </a:rPr>
              <a:t>ausgeschlossen</a:t>
            </a:r>
            <a:r>
              <a:rPr lang="de-DE" dirty="0">
                <a:latin typeface="Times New Roman" panose="02020603050405020304" pitchFamily="18" charset="0"/>
                <a:cs typeface="Times New Roman" panose="02020603050405020304" pitchFamily="18" charset="0"/>
              </a:rPr>
              <a:t> werden</a:t>
            </a:r>
          </a:p>
          <a:p>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Da alle Konsumenten das Gut also gleichzeitig nutzen können, muss damit die </a:t>
            </a:r>
            <a:r>
              <a:rPr lang="de-DE" b="1" dirty="0">
                <a:latin typeface="Times New Roman" panose="02020603050405020304" pitchFamily="18" charset="0"/>
                <a:cs typeface="Times New Roman" panose="02020603050405020304" pitchFamily="18" charset="0"/>
              </a:rPr>
              <a:t>gesellschaftliche Wertschätzung </a:t>
            </a:r>
            <a:r>
              <a:rPr lang="de-DE" dirty="0">
                <a:latin typeface="Times New Roman" panose="02020603050405020304" pitchFamily="18" charset="0"/>
                <a:cs typeface="Times New Roman" panose="02020603050405020304" pitchFamily="18" charset="0"/>
              </a:rPr>
              <a:t>größer gleich den Grenzkosten sein.</a:t>
            </a:r>
          </a:p>
          <a:p>
            <a:pPr marL="342900" indent="-342900">
              <a:buFont typeface="Arial" panose="020B0604020202020204" pitchFamily="34" charset="0"/>
              <a:buChar char="•"/>
            </a:pPr>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Die gesellschaftliche Wertschätzung entspricht der </a:t>
            </a:r>
            <a:r>
              <a:rPr lang="de-DE" b="1" dirty="0">
                <a:latin typeface="Times New Roman" panose="02020603050405020304" pitchFamily="18" charset="0"/>
                <a:cs typeface="Times New Roman" panose="02020603050405020304" pitchFamily="18" charset="0"/>
              </a:rPr>
              <a:t>aggregierten</a:t>
            </a:r>
            <a:r>
              <a:rPr lang="de-DE" dirty="0">
                <a:latin typeface="Times New Roman" panose="02020603050405020304" pitchFamily="18" charset="0"/>
                <a:cs typeface="Times New Roman" panose="02020603050405020304" pitchFamily="18" charset="0"/>
              </a:rPr>
              <a:t> Zahlungsbereitschaft aller Konsumenten. Somit muss im Optimum die Summe der Grenzzahlungsbereitschaften (bzw. Grenzraten der Substitution) den Grenzkosten entsprechen.</a:t>
            </a: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GRS</a:t>
            </a:r>
            <a:r>
              <a:rPr lang="de-DE" baseline="-25000" dirty="0">
                <a:latin typeface="Times New Roman" panose="02020603050405020304" pitchFamily="18" charset="0"/>
                <a:cs typeface="Times New Roman" panose="02020603050405020304" pitchFamily="18" charset="0"/>
              </a:rPr>
              <a:t>A</a:t>
            </a:r>
            <a:r>
              <a:rPr lang="de-DE" dirty="0">
                <a:latin typeface="Times New Roman" panose="02020603050405020304" pitchFamily="18" charset="0"/>
                <a:cs typeface="Times New Roman" panose="02020603050405020304" pitchFamily="18" charset="0"/>
              </a:rPr>
              <a:t>+ GRS</a:t>
            </a:r>
            <a:r>
              <a:rPr lang="de-DE" baseline="-25000" dirty="0">
                <a:latin typeface="Times New Roman" panose="02020603050405020304" pitchFamily="18" charset="0"/>
                <a:cs typeface="Times New Roman" panose="02020603050405020304" pitchFamily="18" charset="0"/>
              </a:rPr>
              <a:t>B</a:t>
            </a:r>
            <a:r>
              <a:rPr lang="de-DE" dirty="0">
                <a:latin typeface="Times New Roman" panose="02020603050405020304" pitchFamily="18" charset="0"/>
                <a:cs typeface="Times New Roman" panose="02020603050405020304" pitchFamily="18" charset="0"/>
              </a:rPr>
              <a:t>= GK</a:t>
            </a:r>
          </a:p>
          <a:p>
            <a:pPr algn="ctr"/>
            <a:endParaRPr lang="de-DE" dirty="0">
              <a:latin typeface="Times New Roman" panose="02020603050405020304" pitchFamily="18" charset="0"/>
              <a:cs typeface="Times New Roman" panose="02020603050405020304" pitchFamily="18" charset="0"/>
            </a:endParaRPr>
          </a:p>
          <a:p>
            <a:pPr algn="ctr"/>
            <a:r>
              <a:rPr lang="de-DE" dirty="0">
                <a:latin typeface="Times New Roman" panose="02020603050405020304" pitchFamily="18" charset="0"/>
                <a:cs typeface="Times New Roman" panose="02020603050405020304" pitchFamily="18" charset="0"/>
              </a:rPr>
              <a:t>(</a:t>
            </a:r>
            <a:r>
              <a:rPr lang="de-DE" dirty="0" err="1">
                <a:latin typeface="Times New Roman" panose="02020603050405020304" pitchFamily="18" charset="0"/>
                <a:cs typeface="Times New Roman" panose="02020603050405020304" pitchFamily="18" charset="0"/>
              </a:rPr>
              <a:t>Samuelsonbedingung</a:t>
            </a:r>
            <a:r>
              <a:rPr lang="de-DE" dirty="0">
                <a:latin typeface="Times New Roman" panose="02020603050405020304" pitchFamily="18" charset="0"/>
                <a:cs typeface="Times New Roman" panose="02020603050405020304" pitchFamily="18" charset="0"/>
              </a:rPr>
              <a:t>)</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p:sp>
        <p:nvSpPr>
          <p:cNvPr id="9" name="Rechteck 8">
            <a:extLst>
              <a:ext uri="{FF2B5EF4-FFF2-40B4-BE49-F238E27FC236}">
                <a16:creationId xmlns:a16="http://schemas.microsoft.com/office/drawing/2014/main" id="{393175A7-C8CD-4F99-A82B-3182205F7576}"/>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11" name="Grafik 10">
            <a:extLst>
              <a:ext uri="{FF2B5EF4-FFF2-40B4-BE49-F238E27FC236}">
                <a16:creationId xmlns:a16="http://schemas.microsoft.com/office/drawing/2014/main" id="{6C1F9E32-38D0-43EB-93E2-81246377DD00}"/>
              </a:ext>
            </a:extLst>
          </p:cNvPr>
          <p:cNvPicPr>
            <a:picLocks noChangeAspect="1"/>
          </p:cNvPicPr>
          <p:nvPr/>
        </p:nvPicPr>
        <p:blipFill>
          <a:blip r:embed="rId2"/>
          <a:stretch>
            <a:fillRect/>
          </a:stretch>
        </p:blipFill>
        <p:spPr>
          <a:xfrm>
            <a:off x="6235995" y="420704"/>
            <a:ext cx="5866712" cy="3632161"/>
          </a:xfrm>
          <a:prstGeom prst="rect">
            <a:avLst/>
          </a:prstGeom>
        </p:spPr>
      </p:pic>
      <p:sp>
        <p:nvSpPr>
          <p:cNvPr id="3" name="Textfeld 2">
            <a:extLst>
              <a:ext uri="{FF2B5EF4-FFF2-40B4-BE49-F238E27FC236}">
                <a16:creationId xmlns:a16="http://schemas.microsoft.com/office/drawing/2014/main" id="{D7596366-1848-8D87-D8B2-BB5A068D6AFB}"/>
              </a:ext>
            </a:extLst>
          </p:cNvPr>
          <p:cNvSpPr txBox="1"/>
          <p:nvPr/>
        </p:nvSpPr>
        <p:spPr>
          <a:xfrm>
            <a:off x="1" y="6151839"/>
            <a:ext cx="8001000" cy="654025"/>
          </a:xfrm>
          <a:prstGeom prst="rect">
            <a:avLst/>
          </a:prstGeom>
          <a:noFill/>
        </p:spPr>
        <p:txBody>
          <a:bodyPr wrap="square">
            <a:spAutoFit/>
          </a:bodyPr>
          <a:lstStyle/>
          <a:p>
            <a:pPr>
              <a:lnSpc>
                <a:spcPts val="2700"/>
              </a:lnSpc>
            </a:pPr>
            <a:r>
              <a:rPr lang="en-US" sz="1400" b="1" dirty="0">
                <a:solidFill>
                  <a:srgbClr val="000000"/>
                </a:solidFill>
                <a:latin typeface="GT America Standard"/>
                <a:hlinkClick r:id="rId3"/>
              </a:rPr>
              <a:t>Paul A. Samuelson </a:t>
            </a:r>
            <a:r>
              <a:rPr lang="en-US" sz="1400" b="0" i="0" dirty="0">
                <a:solidFill>
                  <a:srgbClr val="000000"/>
                </a:solidFill>
                <a:effectLst/>
                <a:latin typeface="Ivar Headline"/>
                <a:hlinkClick r:id="rId3"/>
              </a:rPr>
              <a:t>The Pure Theory of Public Expenditure </a:t>
            </a:r>
            <a:r>
              <a:rPr lang="en-US" sz="1400" b="0" i="0" dirty="0">
                <a:solidFill>
                  <a:srgbClr val="343332"/>
                </a:solidFill>
                <a:effectLst/>
                <a:latin typeface="GT America Standard"/>
                <a:hlinkClick r:id="rId3"/>
              </a:rPr>
              <a:t>The Review of Economics and Statistics</a:t>
            </a:r>
          </a:p>
          <a:p>
            <a:pPr algn="l">
              <a:buNone/>
            </a:pPr>
            <a:r>
              <a:rPr lang="en-US" sz="1400" b="0" i="0" dirty="0">
                <a:solidFill>
                  <a:srgbClr val="000000"/>
                </a:solidFill>
                <a:effectLst/>
                <a:latin typeface="GT America Standard"/>
                <a:hlinkClick r:id="rId3"/>
              </a:rPr>
              <a:t>Vol. 36, No. 4 (Nov., 1954)</a:t>
            </a:r>
            <a:r>
              <a:rPr lang="en-US" sz="1400" b="0" i="0" dirty="0">
                <a:solidFill>
                  <a:srgbClr val="343332"/>
                </a:solidFill>
                <a:effectLst/>
                <a:latin typeface="GT America Standard"/>
                <a:hlinkClick r:id="rId3"/>
              </a:rPr>
              <a:t>, pp. 387-389 (3 pages) Published By: The MIT Press</a:t>
            </a:r>
            <a:endParaRPr lang="en-US" sz="1400" b="0" i="0" dirty="0">
              <a:solidFill>
                <a:srgbClr val="343332"/>
              </a:solidFill>
              <a:effectLst/>
              <a:latin typeface="GT America Standard"/>
            </a:endParaRPr>
          </a:p>
        </p:txBody>
      </p:sp>
      <mc:AlternateContent xmlns:mc="http://schemas.openxmlformats.org/markup-compatibility/2006">
        <mc:Choice xmlns:p14="http://schemas.microsoft.com/office/powerpoint/2010/main" Requires="p14">
          <p:contentPart p14:bwMode="auto" r:id="rId4">
            <p14:nvContentPartPr>
              <p14:cNvPr id="12" name="Freihand 11">
                <a:extLst>
                  <a:ext uri="{FF2B5EF4-FFF2-40B4-BE49-F238E27FC236}">
                    <a16:creationId xmlns:a16="http://schemas.microsoft.com/office/drawing/2014/main" id="{C31CFB10-E92E-49CC-8F7E-6028EC51718F}"/>
                  </a:ext>
                </a:extLst>
              </p14:cNvPr>
              <p14:cNvContentPartPr/>
              <p14:nvPr/>
            </p14:nvContentPartPr>
            <p14:xfrm>
              <a:off x="5740320" y="1264027"/>
              <a:ext cx="360" cy="360"/>
            </p14:xfrm>
          </p:contentPart>
        </mc:Choice>
        <mc:Fallback>
          <p:pic>
            <p:nvPicPr>
              <p:cNvPr id="12" name="Freihand 11">
                <a:extLst>
                  <a:ext uri="{FF2B5EF4-FFF2-40B4-BE49-F238E27FC236}">
                    <a16:creationId xmlns:a16="http://schemas.microsoft.com/office/drawing/2014/main" id="{C31CFB10-E92E-49CC-8F7E-6028EC51718F}"/>
                  </a:ext>
                </a:extLst>
              </p:cNvPr>
              <p:cNvPicPr/>
              <p:nvPr/>
            </p:nvPicPr>
            <p:blipFill>
              <a:blip r:embed="rId5"/>
              <a:stretch>
                <a:fillRect/>
              </a:stretch>
            </p:blipFill>
            <p:spPr>
              <a:xfrm>
                <a:off x="5736000" y="1259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 name="Freihand 1">
                <a:extLst>
                  <a:ext uri="{FF2B5EF4-FFF2-40B4-BE49-F238E27FC236}">
                    <a16:creationId xmlns:a16="http://schemas.microsoft.com/office/drawing/2014/main" id="{F17ADD92-99E0-4461-ADB0-258501C74381}"/>
                  </a:ext>
                </a:extLst>
              </p14:cNvPr>
              <p14:cNvContentPartPr/>
              <p14:nvPr/>
            </p14:nvContentPartPr>
            <p14:xfrm>
              <a:off x="6453480" y="1332067"/>
              <a:ext cx="70920" cy="1065240"/>
            </p14:xfrm>
          </p:contentPart>
        </mc:Choice>
        <mc:Fallback>
          <p:pic>
            <p:nvPicPr>
              <p:cNvPr id="2" name="Freihand 1">
                <a:extLst>
                  <a:ext uri="{FF2B5EF4-FFF2-40B4-BE49-F238E27FC236}">
                    <a16:creationId xmlns:a16="http://schemas.microsoft.com/office/drawing/2014/main" id="{F17ADD92-99E0-4461-ADB0-258501C74381}"/>
                  </a:ext>
                </a:extLst>
              </p:cNvPr>
              <p:cNvPicPr/>
              <p:nvPr/>
            </p:nvPicPr>
            <p:blipFill>
              <a:blip r:embed="rId7"/>
              <a:stretch>
                <a:fillRect/>
              </a:stretch>
            </p:blipFill>
            <p:spPr>
              <a:xfrm>
                <a:off x="6449160" y="1327747"/>
                <a:ext cx="79560" cy="1073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46BDBD12-59D0-44FF-B535-0AC5FA720076}"/>
                  </a:ext>
                </a:extLst>
              </p14:cNvPr>
              <p14:cNvContentPartPr/>
              <p14:nvPr/>
            </p14:nvContentPartPr>
            <p14:xfrm>
              <a:off x="6393720" y="1129387"/>
              <a:ext cx="196560" cy="279000"/>
            </p14:xfrm>
          </p:contentPart>
        </mc:Choice>
        <mc:Fallback>
          <p:pic>
            <p:nvPicPr>
              <p:cNvPr id="5" name="Freihand 4">
                <a:extLst>
                  <a:ext uri="{FF2B5EF4-FFF2-40B4-BE49-F238E27FC236}">
                    <a16:creationId xmlns:a16="http://schemas.microsoft.com/office/drawing/2014/main" id="{46BDBD12-59D0-44FF-B535-0AC5FA720076}"/>
                  </a:ext>
                </a:extLst>
              </p:cNvPr>
              <p:cNvPicPr/>
              <p:nvPr/>
            </p:nvPicPr>
            <p:blipFill>
              <a:blip r:embed="rId9"/>
              <a:stretch>
                <a:fillRect/>
              </a:stretch>
            </p:blipFill>
            <p:spPr>
              <a:xfrm>
                <a:off x="6389400" y="1125067"/>
                <a:ext cx="20520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5" name="Freihand 14">
                <a:extLst>
                  <a:ext uri="{FF2B5EF4-FFF2-40B4-BE49-F238E27FC236}">
                    <a16:creationId xmlns:a16="http://schemas.microsoft.com/office/drawing/2014/main" id="{B1A04425-220B-47F7-A858-976FD77ECC9F}"/>
                  </a:ext>
                </a:extLst>
              </p14:cNvPr>
              <p14:cNvContentPartPr/>
              <p14:nvPr/>
            </p14:nvContentPartPr>
            <p14:xfrm>
              <a:off x="5648160" y="1233067"/>
              <a:ext cx="108720" cy="222840"/>
            </p14:xfrm>
          </p:contentPart>
        </mc:Choice>
        <mc:Fallback>
          <p:pic>
            <p:nvPicPr>
              <p:cNvPr id="15" name="Freihand 14">
                <a:extLst>
                  <a:ext uri="{FF2B5EF4-FFF2-40B4-BE49-F238E27FC236}">
                    <a16:creationId xmlns:a16="http://schemas.microsoft.com/office/drawing/2014/main" id="{B1A04425-220B-47F7-A858-976FD77ECC9F}"/>
                  </a:ext>
                </a:extLst>
              </p:cNvPr>
              <p:cNvPicPr/>
              <p:nvPr/>
            </p:nvPicPr>
            <p:blipFill>
              <a:blip r:embed="rId11"/>
              <a:stretch>
                <a:fillRect/>
              </a:stretch>
            </p:blipFill>
            <p:spPr>
              <a:xfrm>
                <a:off x="5643840" y="1228747"/>
                <a:ext cx="11736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6" name="Freihand 15">
                <a:extLst>
                  <a:ext uri="{FF2B5EF4-FFF2-40B4-BE49-F238E27FC236}">
                    <a16:creationId xmlns:a16="http://schemas.microsoft.com/office/drawing/2014/main" id="{2F5AEB91-2EFB-42D8-9949-69BFF1861127}"/>
                  </a:ext>
                </a:extLst>
              </p14:cNvPr>
              <p14:cNvContentPartPr/>
              <p14:nvPr/>
            </p14:nvContentPartPr>
            <p14:xfrm>
              <a:off x="5762280" y="1319467"/>
              <a:ext cx="136800" cy="119160"/>
            </p14:xfrm>
          </p:contentPart>
        </mc:Choice>
        <mc:Fallback>
          <p:pic>
            <p:nvPicPr>
              <p:cNvPr id="16" name="Freihand 15">
                <a:extLst>
                  <a:ext uri="{FF2B5EF4-FFF2-40B4-BE49-F238E27FC236}">
                    <a16:creationId xmlns:a16="http://schemas.microsoft.com/office/drawing/2014/main" id="{2F5AEB91-2EFB-42D8-9949-69BFF1861127}"/>
                  </a:ext>
                </a:extLst>
              </p:cNvPr>
              <p:cNvPicPr/>
              <p:nvPr/>
            </p:nvPicPr>
            <p:blipFill>
              <a:blip r:embed="rId13"/>
              <a:stretch>
                <a:fillRect/>
              </a:stretch>
            </p:blipFill>
            <p:spPr>
              <a:xfrm>
                <a:off x="5757960" y="1315147"/>
                <a:ext cx="1454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7" name="Freihand 16">
                <a:extLst>
                  <a:ext uri="{FF2B5EF4-FFF2-40B4-BE49-F238E27FC236}">
                    <a16:creationId xmlns:a16="http://schemas.microsoft.com/office/drawing/2014/main" id="{07D89BB8-8324-4B6D-AFE2-47B66EAE608D}"/>
                  </a:ext>
                </a:extLst>
              </p14:cNvPr>
              <p14:cNvContentPartPr/>
              <p14:nvPr/>
            </p14:nvContentPartPr>
            <p14:xfrm>
              <a:off x="5904840" y="1236307"/>
              <a:ext cx="96480" cy="177120"/>
            </p14:xfrm>
          </p:contentPart>
        </mc:Choice>
        <mc:Fallback>
          <p:pic>
            <p:nvPicPr>
              <p:cNvPr id="17" name="Freihand 16">
                <a:extLst>
                  <a:ext uri="{FF2B5EF4-FFF2-40B4-BE49-F238E27FC236}">
                    <a16:creationId xmlns:a16="http://schemas.microsoft.com/office/drawing/2014/main" id="{07D89BB8-8324-4B6D-AFE2-47B66EAE608D}"/>
                  </a:ext>
                </a:extLst>
              </p:cNvPr>
              <p:cNvPicPr/>
              <p:nvPr/>
            </p:nvPicPr>
            <p:blipFill>
              <a:blip r:embed="rId15"/>
              <a:stretch>
                <a:fillRect/>
              </a:stretch>
            </p:blipFill>
            <p:spPr>
              <a:xfrm>
                <a:off x="5900520" y="1231987"/>
                <a:ext cx="1051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8" name="Freihand 17">
                <a:extLst>
                  <a:ext uri="{FF2B5EF4-FFF2-40B4-BE49-F238E27FC236}">
                    <a16:creationId xmlns:a16="http://schemas.microsoft.com/office/drawing/2014/main" id="{DE233FB4-99A2-4FE1-B1D9-CE2380F7B96B}"/>
                  </a:ext>
                </a:extLst>
              </p14:cNvPr>
              <p14:cNvContentPartPr/>
              <p14:nvPr/>
            </p14:nvContentPartPr>
            <p14:xfrm>
              <a:off x="6024720" y="1189147"/>
              <a:ext cx="82800" cy="201240"/>
            </p14:xfrm>
          </p:contentPart>
        </mc:Choice>
        <mc:Fallback>
          <p:pic>
            <p:nvPicPr>
              <p:cNvPr id="18" name="Freihand 17">
                <a:extLst>
                  <a:ext uri="{FF2B5EF4-FFF2-40B4-BE49-F238E27FC236}">
                    <a16:creationId xmlns:a16="http://schemas.microsoft.com/office/drawing/2014/main" id="{DE233FB4-99A2-4FE1-B1D9-CE2380F7B96B}"/>
                  </a:ext>
                </a:extLst>
              </p:cNvPr>
              <p:cNvPicPr/>
              <p:nvPr/>
            </p:nvPicPr>
            <p:blipFill>
              <a:blip r:embed="rId17"/>
              <a:stretch>
                <a:fillRect/>
              </a:stretch>
            </p:blipFill>
            <p:spPr>
              <a:xfrm>
                <a:off x="6020400" y="1184827"/>
                <a:ext cx="9144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9" name="Freihand 18">
                <a:extLst>
                  <a:ext uri="{FF2B5EF4-FFF2-40B4-BE49-F238E27FC236}">
                    <a16:creationId xmlns:a16="http://schemas.microsoft.com/office/drawing/2014/main" id="{48432D57-A6D1-48B3-BF39-7E62C3F85842}"/>
                  </a:ext>
                </a:extLst>
              </p14:cNvPr>
              <p14:cNvContentPartPr/>
              <p14:nvPr/>
            </p14:nvContentPartPr>
            <p14:xfrm>
              <a:off x="6068640" y="1273387"/>
              <a:ext cx="41760" cy="87120"/>
            </p14:xfrm>
          </p:contentPart>
        </mc:Choice>
        <mc:Fallback>
          <p:pic>
            <p:nvPicPr>
              <p:cNvPr id="19" name="Freihand 18">
                <a:extLst>
                  <a:ext uri="{FF2B5EF4-FFF2-40B4-BE49-F238E27FC236}">
                    <a16:creationId xmlns:a16="http://schemas.microsoft.com/office/drawing/2014/main" id="{48432D57-A6D1-48B3-BF39-7E62C3F85842}"/>
                  </a:ext>
                </a:extLst>
              </p:cNvPr>
              <p:cNvPicPr/>
              <p:nvPr/>
            </p:nvPicPr>
            <p:blipFill>
              <a:blip r:embed="rId19"/>
              <a:stretch>
                <a:fillRect/>
              </a:stretch>
            </p:blipFill>
            <p:spPr>
              <a:xfrm>
                <a:off x="6064320" y="1269067"/>
                <a:ext cx="5040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0" name="Freihand 19">
                <a:extLst>
                  <a:ext uri="{FF2B5EF4-FFF2-40B4-BE49-F238E27FC236}">
                    <a16:creationId xmlns:a16="http://schemas.microsoft.com/office/drawing/2014/main" id="{B2E6C681-5DD4-49A4-9C67-A133CF8FD6D9}"/>
                  </a:ext>
                </a:extLst>
              </p14:cNvPr>
              <p14:cNvContentPartPr/>
              <p14:nvPr/>
            </p14:nvContentPartPr>
            <p14:xfrm>
              <a:off x="6120840" y="1199947"/>
              <a:ext cx="228240" cy="191520"/>
            </p14:xfrm>
          </p:contentPart>
        </mc:Choice>
        <mc:Fallback>
          <p:pic>
            <p:nvPicPr>
              <p:cNvPr id="20" name="Freihand 19">
                <a:extLst>
                  <a:ext uri="{FF2B5EF4-FFF2-40B4-BE49-F238E27FC236}">
                    <a16:creationId xmlns:a16="http://schemas.microsoft.com/office/drawing/2014/main" id="{B2E6C681-5DD4-49A4-9C67-A133CF8FD6D9}"/>
                  </a:ext>
                </a:extLst>
              </p:cNvPr>
              <p:cNvPicPr/>
              <p:nvPr/>
            </p:nvPicPr>
            <p:blipFill>
              <a:blip r:embed="rId21"/>
              <a:stretch>
                <a:fillRect/>
              </a:stretch>
            </p:blipFill>
            <p:spPr>
              <a:xfrm>
                <a:off x="6116520" y="1195627"/>
                <a:ext cx="23688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1" name="Freihand 20">
                <a:extLst>
                  <a:ext uri="{FF2B5EF4-FFF2-40B4-BE49-F238E27FC236}">
                    <a16:creationId xmlns:a16="http://schemas.microsoft.com/office/drawing/2014/main" id="{0D8BF4A4-3472-4229-A08D-7DBDC63F7C78}"/>
                  </a:ext>
                </a:extLst>
              </p14:cNvPr>
              <p14:cNvContentPartPr/>
              <p14:nvPr/>
            </p14:nvContentPartPr>
            <p14:xfrm>
              <a:off x="6024360" y="1104907"/>
              <a:ext cx="360" cy="360"/>
            </p14:xfrm>
          </p:contentPart>
        </mc:Choice>
        <mc:Fallback>
          <p:pic>
            <p:nvPicPr>
              <p:cNvPr id="21" name="Freihand 20">
                <a:extLst>
                  <a:ext uri="{FF2B5EF4-FFF2-40B4-BE49-F238E27FC236}">
                    <a16:creationId xmlns:a16="http://schemas.microsoft.com/office/drawing/2014/main" id="{0D8BF4A4-3472-4229-A08D-7DBDC63F7C78}"/>
                  </a:ext>
                </a:extLst>
              </p:cNvPr>
              <p:cNvPicPr/>
              <p:nvPr/>
            </p:nvPicPr>
            <p:blipFill>
              <a:blip r:embed="rId5"/>
              <a:stretch>
                <a:fillRect/>
              </a:stretch>
            </p:blipFill>
            <p:spPr>
              <a:xfrm>
                <a:off x="6020040" y="1100587"/>
                <a:ext cx="9000" cy="9000"/>
              </a:xfrm>
              <a:prstGeom prst="rect">
                <a:avLst/>
              </a:prstGeom>
            </p:spPr>
          </p:pic>
        </mc:Fallback>
      </mc:AlternateContent>
      <p:grpSp>
        <p:nvGrpSpPr>
          <p:cNvPr id="46" name="Gruppieren 45">
            <a:extLst>
              <a:ext uri="{FF2B5EF4-FFF2-40B4-BE49-F238E27FC236}">
                <a16:creationId xmlns:a16="http://schemas.microsoft.com/office/drawing/2014/main" id="{70090683-4F8F-4909-9EA9-8C7B62234A41}"/>
              </a:ext>
            </a:extLst>
          </p:cNvPr>
          <p:cNvGrpSpPr/>
          <p:nvPr/>
        </p:nvGrpSpPr>
        <p:grpSpPr>
          <a:xfrm>
            <a:off x="5516040" y="1563187"/>
            <a:ext cx="869400" cy="1447920"/>
            <a:chOff x="5516040" y="1563187"/>
            <a:chExt cx="869400" cy="1447920"/>
          </a:xfrm>
        </p:grpSpPr>
        <mc:AlternateContent xmlns:mc="http://schemas.openxmlformats.org/markup-compatibility/2006">
          <mc:Choice xmlns:p14="http://schemas.microsoft.com/office/powerpoint/2010/main" Requires="p14">
            <p:contentPart p14:bwMode="auto" r:id="rId23">
              <p14:nvContentPartPr>
                <p14:cNvPr id="22" name="Freihand 21">
                  <a:extLst>
                    <a:ext uri="{FF2B5EF4-FFF2-40B4-BE49-F238E27FC236}">
                      <a16:creationId xmlns:a16="http://schemas.microsoft.com/office/drawing/2014/main" id="{3EBE8EFD-0598-491F-A572-B8E2F084333F}"/>
                    </a:ext>
                  </a:extLst>
                </p14:cNvPr>
                <p14:cNvContentPartPr/>
                <p14:nvPr/>
              </p14:nvContentPartPr>
              <p14:xfrm>
                <a:off x="5581200" y="1563187"/>
                <a:ext cx="142920" cy="279000"/>
              </p14:xfrm>
            </p:contentPart>
          </mc:Choice>
          <mc:Fallback>
            <p:pic>
              <p:nvPicPr>
                <p:cNvPr id="22" name="Freihand 21">
                  <a:extLst>
                    <a:ext uri="{FF2B5EF4-FFF2-40B4-BE49-F238E27FC236}">
                      <a16:creationId xmlns:a16="http://schemas.microsoft.com/office/drawing/2014/main" id="{3EBE8EFD-0598-491F-A572-B8E2F084333F}"/>
                    </a:ext>
                  </a:extLst>
                </p:cNvPr>
                <p:cNvPicPr/>
                <p:nvPr/>
              </p:nvPicPr>
              <p:blipFill>
                <a:blip r:embed="rId24"/>
                <a:stretch>
                  <a:fillRect/>
                </a:stretch>
              </p:blipFill>
              <p:spPr>
                <a:xfrm>
                  <a:off x="5576880" y="1558867"/>
                  <a:ext cx="15156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3" name="Freihand 22">
                  <a:extLst>
                    <a:ext uri="{FF2B5EF4-FFF2-40B4-BE49-F238E27FC236}">
                      <a16:creationId xmlns:a16="http://schemas.microsoft.com/office/drawing/2014/main" id="{61F30137-4F85-4950-A220-F053D345DE3B}"/>
                    </a:ext>
                  </a:extLst>
                </p14:cNvPr>
                <p14:cNvContentPartPr/>
                <p14:nvPr/>
              </p14:nvContentPartPr>
              <p14:xfrm>
                <a:off x="5720520" y="1678027"/>
                <a:ext cx="73800" cy="204120"/>
              </p14:xfrm>
            </p:contentPart>
          </mc:Choice>
          <mc:Fallback>
            <p:pic>
              <p:nvPicPr>
                <p:cNvPr id="23" name="Freihand 22">
                  <a:extLst>
                    <a:ext uri="{FF2B5EF4-FFF2-40B4-BE49-F238E27FC236}">
                      <a16:creationId xmlns:a16="http://schemas.microsoft.com/office/drawing/2014/main" id="{61F30137-4F85-4950-A220-F053D345DE3B}"/>
                    </a:ext>
                  </a:extLst>
                </p:cNvPr>
                <p:cNvPicPr/>
                <p:nvPr/>
              </p:nvPicPr>
              <p:blipFill>
                <a:blip r:embed="rId26"/>
                <a:stretch>
                  <a:fillRect/>
                </a:stretch>
              </p:blipFill>
              <p:spPr>
                <a:xfrm>
                  <a:off x="5716200" y="1673707"/>
                  <a:ext cx="8244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4" name="Freihand 23">
                  <a:extLst>
                    <a:ext uri="{FF2B5EF4-FFF2-40B4-BE49-F238E27FC236}">
                      <a16:creationId xmlns:a16="http://schemas.microsoft.com/office/drawing/2014/main" id="{88EC8943-D2B2-41B9-82B1-C5FE6D1EBECA}"/>
                    </a:ext>
                  </a:extLst>
                </p14:cNvPr>
                <p14:cNvContentPartPr/>
                <p14:nvPr/>
              </p14:nvContentPartPr>
              <p14:xfrm>
                <a:off x="5810880" y="1670107"/>
                <a:ext cx="203400" cy="235800"/>
              </p14:xfrm>
            </p:contentPart>
          </mc:Choice>
          <mc:Fallback>
            <p:pic>
              <p:nvPicPr>
                <p:cNvPr id="24" name="Freihand 23">
                  <a:extLst>
                    <a:ext uri="{FF2B5EF4-FFF2-40B4-BE49-F238E27FC236}">
                      <a16:creationId xmlns:a16="http://schemas.microsoft.com/office/drawing/2014/main" id="{88EC8943-D2B2-41B9-82B1-C5FE6D1EBECA}"/>
                    </a:ext>
                  </a:extLst>
                </p:cNvPr>
                <p:cNvPicPr/>
                <p:nvPr/>
              </p:nvPicPr>
              <p:blipFill>
                <a:blip r:embed="rId28"/>
                <a:stretch>
                  <a:fillRect/>
                </a:stretch>
              </p:blipFill>
              <p:spPr>
                <a:xfrm>
                  <a:off x="5806560" y="1665787"/>
                  <a:ext cx="212040" cy="2444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5" name="Freihand 24">
                  <a:extLst>
                    <a:ext uri="{FF2B5EF4-FFF2-40B4-BE49-F238E27FC236}">
                      <a16:creationId xmlns:a16="http://schemas.microsoft.com/office/drawing/2014/main" id="{DCF695A8-8043-459B-AC3D-888611EAC5F2}"/>
                    </a:ext>
                  </a:extLst>
                </p14:cNvPr>
                <p14:cNvContentPartPr/>
                <p14:nvPr/>
              </p14:nvContentPartPr>
              <p14:xfrm>
                <a:off x="6025800" y="1684147"/>
                <a:ext cx="52200" cy="210600"/>
              </p14:xfrm>
            </p:contentPart>
          </mc:Choice>
          <mc:Fallback>
            <p:pic>
              <p:nvPicPr>
                <p:cNvPr id="25" name="Freihand 24">
                  <a:extLst>
                    <a:ext uri="{FF2B5EF4-FFF2-40B4-BE49-F238E27FC236}">
                      <a16:creationId xmlns:a16="http://schemas.microsoft.com/office/drawing/2014/main" id="{DCF695A8-8043-459B-AC3D-888611EAC5F2}"/>
                    </a:ext>
                  </a:extLst>
                </p:cNvPr>
                <p:cNvPicPr/>
                <p:nvPr/>
              </p:nvPicPr>
              <p:blipFill>
                <a:blip r:embed="rId30"/>
                <a:stretch>
                  <a:fillRect/>
                </a:stretch>
              </p:blipFill>
              <p:spPr>
                <a:xfrm>
                  <a:off x="6021480" y="1679827"/>
                  <a:ext cx="608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6" name="Freihand 25">
                  <a:extLst>
                    <a:ext uri="{FF2B5EF4-FFF2-40B4-BE49-F238E27FC236}">
                      <a16:creationId xmlns:a16="http://schemas.microsoft.com/office/drawing/2014/main" id="{25CA8229-8CD7-4B9D-BEC7-079B9A8FBB07}"/>
                    </a:ext>
                  </a:extLst>
                </p14:cNvPr>
                <p14:cNvContentPartPr/>
                <p14:nvPr/>
              </p14:nvContentPartPr>
              <p14:xfrm>
                <a:off x="6103560" y="1573627"/>
                <a:ext cx="188640" cy="161280"/>
              </p14:xfrm>
            </p:contentPart>
          </mc:Choice>
          <mc:Fallback>
            <p:pic>
              <p:nvPicPr>
                <p:cNvPr id="26" name="Freihand 25">
                  <a:extLst>
                    <a:ext uri="{FF2B5EF4-FFF2-40B4-BE49-F238E27FC236}">
                      <a16:creationId xmlns:a16="http://schemas.microsoft.com/office/drawing/2014/main" id="{25CA8229-8CD7-4B9D-BEC7-079B9A8FBB07}"/>
                    </a:ext>
                  </a:extLst>
                </p:cNvPr>
                <p:cNvPicPr/>
                <p:nvPr/>
              </p:nvPicPr>
              <p:blipFill>
                <a:blip r:embed="rId32"/>
                <a:stretch>
                  <a:fillRect/>
                </a:stretch>
              </p:blipFill>
              <p:spPr>
                <a:xfrm>
                  <a:off x="6099240" y="1569307"/>
                  <a:ext cx="19728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351141B5-F47D-4C1E-B2B8-AA3B0855C39F}"/>
                    </a:ext>
                  </a:extLst>
                </p14:cNvPr>
                <p14:cNvContentPartPr/>
                <p14:nvPr/>
              </p14:nvContentPartPr>
              <p14:xfrm>
                <a:off x="6276720" y="1611427"/>
                <a:ext cx="13320" cy="29520"/>
              </p14:xfrm>
            </p:contentPart>
          </mc:Choice>
          <mc:Fallback>
            <p:pic>
              <p:nvPicPr>
                <p:cNvPr id="27" name="Freihand 26">
                  <a:extLst>
                    <a:ext uri="{FF2B5EF4-FFF2-40B4-BE49-F238E27FC236}">
                      <a16:creationId xmlns:a16="http://schemas.microsoft.com/office/drawing/2014/main" id="{351141B5-F47D-4C1E-B2B8-AA3B0855C39F}"/>
                    </a:ext>
                  </a:extLst>
                </p:cNvPr>
                <p:cNvPicPr/>
                <p:nvPr/>
              </p:nvPicPr>
              <p:blipFill>
                <a:blip r:embed="rId34"/>
                <a:stretch>
                  <a:fillRect/>
                </a:stretch>
              </p:blipFill>
              <p:spPr>
                <a:xfrm>
                  <a:off x="6272400" y="1607107"/>
                  <a:ext cx="219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8" name="Freihand 27">
                  <a:extLst>
                    <a:ext uri="{FF2B5EF4-FFF2-40B4-BE49-F238E27FC236}">
                      <a16:creationId xmlns:a16="http://schemas.microsoft.com/office/drawing/2014/main" id="{795A4C6B-2631-4F42-9294-CD15174831B3}"/>
                    </a:ext>
                  </a:extLst>
                </p14:cNvPr>
                <p14:cNvContentPartPr/>
                <p14:nvPr/>
              </p14:nvContentPartPr>
              <p14:xfrm>
                <a:off x="6307680" y="1662187"/>
                <a:ext cx="77760" cy="54000"/>
              </p14:xfrm>
            </p:contentPart>
          </mc:Choice>
          <mc:Fallback>
            <p:pic>
              <p:nvPicPr>
                <p:cNvPr id="28" name="Freihand 27">
                  <a:extLst>
                    <a:ext uri="{FF2B5EF4-FFF2-40B4-BE49-F238E27FC236}">
                      <a16:creationId xmlns:a16="http://schemas.microsoft.com/office/drawing/2014/main" id="{795A4C6B-2631-4F42-9294-CD15174831B3}"/>
                    </a:ext>
                  </a:extLst>
                </p:cNvPr>
                <p:cNvPicPr/>
                <p:nvPr/>
              </p:nvPicPr>
              <p:blipFill>
                <a:blip r:embed="rId36"/>
                <a:stretch>
                  <a:fillRect/>
                </a:stretch>
              </p:blipFill>
              <p:spPr>
                <a:xfrm>
                  <a:off x="6303360" y="1657867"/>
                  <a:ext cx="864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9" name="Freihand 28">
                  <a:extLst>
                    <a:ext uri="{FF2B5EF4-FFF2-40B4-BE49-F238E27FC236}">
                      <a16:creationId xmlns:a16="http://schemas.microsoft.com/office/drawing/2014/main" id="{4B69D926-E2C9-4E0A-94AD-129CCCBDFD64}"/>
                    </a:ext>
                  </a:extLst>
                </p14:cNvPr>
                <p14:cNvContentPartPr/>
                <p14:nvPr/>
              </p14:nvContentPartPr>
              <p14:xfrm>
                <a:off x="5583720" y="1955947"/>
                <a:ext cx="277200" cy="157680"/>
              </p14:xfrm>
            </p:contentPart>
          </mc:Choice>
          <mc:Fallback>
            <p:pic>
              <p:nvPicPr>
                <p:cNvPr id="29" name="Freihand 28">
                  <a:extLst>
                    <a:ext uri="{FF2B5EF4-FFF2-40B4-BE49-F238E27FC236}">
                      <a16:creationId xmlns:a16="http://schemas.microsoft.com/office/drawing/2014/main" id="{4B69D926-E2C9-4E0A-94AD-129CCCBDFD64}"/>
                    </a:ext>
                  </a:extLst>
                </p:cNvPr>
                <p:cNvPicPr/>
                <p:nvPr/>
              </p:nvPicPr>
              <p:blipFill>
                <a:blip r:embed="rId38"/>
                <a:stretch>
                  <a:fillRect/>
                </a:stretch>
              </p:blipFill>
              <p:spPr>
                <a:xfrm>
                  <a:off x="5579400" y="1951627"/>
                  <a:ext cx="2858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2" name="Freihand 31">
                  <a:extLst>
                    <a:ext uri="{FF2B5EF4-FFF2-40B4-BE49-F238E27FC236}">
                      <a16:creationId xmlns:a16="http://schemas.microsoft.com/office/drawing/2014/main" id="{95A3CD5D-0E3F-4C7D-83FC-373A06BF5505}"/>
                    </a:ext>
                  </a:extLst>
                </p14:cNvPr>
                <p14:cNvContentPartPr/>
                <p14:nvPr/>
              </p14:nvContentPartPr>
              <p14:xfrm>
                <a:off x="5531880" y="2177707"/>
                <a:ext cx="120600" cy="201600"/>
              </p14:xfrm>
            </p:contentPart>
          </mc:Choice>
          <mc:Fallback>
            <p:pic>
              <p:nvPicPr>
                <p:cNvPr id="32" name="Freihand 31">
                  <a:extLst>
                    <a:ext uri="{FF2B5EF4-FFF2-40B4-BE49-F238E27FC236}">
                      <a16:creationId xmlns:a16="http://schemas.microsoft.com/office/drawing/2014/main" id="{95A3CD5D-0E3F-4C7D-83FC-373A06BF5505}"/>
                    </a:ext>
                  </a:extLst>
                </p:cNvPr>
                <p:cNvPicPr/>
                <p:nvPr/>
              </p:nvPicPr>
              <p:blipFill>
                <a:blip r:embed="rId40"/>
                <a:stretch>
                  <a:fillRect/>
                </a:stretch>
              </p:blipFill>
              <p:spPr>
                <a:xfrm>
                  <a:off x="5527560" y="2173387"/>
                  <a:ext cx="12924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3" name="Freihand 32">
                  <a:extLst>
                    <a:ext uri="{FF2B5EF4-FFF2-40B4-BE49-F238E27FC236}">
                      <a16:creationId xmlns:a16="http://schemas.microsoft.com/office/drawing/2014/main" id="{34117E1E-573A-42E3-85DA-4A3D0010DB14}"/>
                    </a:ext>
                  </a:extLst>
                </p14:cNvPr>
                <p14:cNvContentPartPr/>
                <p14:nvPr/>
              </p14:nvContentPartPr>
              <p14:xfrm>
                <a:off x="5516040" y="2269507"/>
                <a:ext cx="119880" cy="43200"/>
              </p14:xfrm>
            </p:contentPart>
          </mc:Choice>
          <mc:Fallback>
            <p:pic>
              <p:nvPicPr>
                <p:cNvPr id="33" name="Freihand 32">
                  <a:extLst>
                    <a:ext uri="{FF2B5EF4-FFF2-40B4-BE49-F238E27FC236}">
                      <a16:creationId xmlns:a16="http://schemas.microsoft.com/office/drawing/2014/main" id="{34117E1E-573A-42E3-85DA-4A3D0010DB14}"/>
                    </a:ext>
                  </a:extLst>
                </p:cNvPr>
                <p:cNvPicPr/>
                <p:nvPr/>
              </p:nvPicPr>
              <p:blipFill>
                <a:blip r:embed="rId42"/>
                <a:stretch>
                  <a:fillRect/>
                </a:stretch>
              </p:blipFill>
              <p:spPr>
                <a:xfrm>
                  <a:off x="5511720" y="2265187"/>
                  <a:ext cx="12852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4" name="Freihand 33">
                  <a:extLst>
                    <a:ext uri="{FF2B5EF4-FFF2-40B4-BE49-F238E27FC236}">
                      <a16:creationId xmlns:a16="http://schemas.microsoft.com/office/drawing/2014/main" id="{5C6B7448-F993-4B59-B66F-65857765CD77}"/>
                    </a:ext>
                  </a:extLst>
                </p14:cNvPr>
                <p14:cNvContentPartPr/>
                <p14:nvPr/>
              </p14:nvContentPartPr>
              <p14:xfrm>
                <a:off x="5664000" y="2247547"/>
                <a:ext cx="78120" cy="97200"/>
              </p14:xfrm>
            </p:contentPart>
          </mc:Choice>
          <mc:Fallback>
            <p:pic>
              <p:nvPicPr>
                <p:cNvPr id="34" name="Freihand 33">
                  <a:extLst>
                    <a:ext uri="{FF2B5EF4-FFF2-40B4-BE49-F238E27FC236}">
                      <a16:creationId xmlns:a16="http://schemas.microsoft.com/office/drawing/2014/main" id="{5C6B7448-F993-4B59-B66F-65857765CD77}"/>
                    </a:ext>
                  </a:extLst>
                </p:cNvPr>
                <p:cNvPicPr/>
                <p:nvPr/>
              </p:nvPicPr>
              <p:blipFill>
                <a:blip r:embed="rId44"/>
                <a:stretch>
                  <a:fillRect/>
                </a:stretch>
              </p:blipFill>
              <p:spPr>
                <a:xfrm>
                  <a:off x="5659680" y="2243227"/>
                  <a:ext cx="867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5" name="Freihand 34">
                  <a:extLst>
                    <a:ext uri="{FF2B5EF4-FFF2-40B4-BE49-F238E27FC236}">
                      <a16:creationId xmlns:a16="http://schemas.microsoft.com/office/drawing/2014/main" id="{E9006B86-0B88-4AE7-BC0A-D97B3D9A3711}"/>
                    </a:ext>
                  </a:extLst>
                </p14:cNvPr>
                <p14:cNvContentPartPr/>
                <p14:nvPr/>
              </p14:nvContentPartPr>
              <p14:xfrm>
                <a:off x="5751120" y="2187427"/>
                <a:ext cx="98280" cy="151560"/>
              </p14:xfrm>
            </p:contentPart>
          </mc:Choice>
          <mc:Fallback>
            <p:pic>
              <p:nvPicPr>
                <p:cNvPr id="35" name="Freihand 34">
                  <a:extLst>
                    <a:ext uri="{FF2B5EF4-FFF2-40B4-BE49-F238E27FC236}">
                      <a16:creationId xmlns:a16="http://schemas.microsoft.com/office/drawing/2014/main" id="{E9006B86-0B88-4AE7-BC0A-D97B3D9A3711}"/>
                    </a:ext>
                  </a:extLst>
                </p:cNvPr>
                <p:cNvPicPr/>
                <p:nvPr/>
              </p:nvPicPr>
              <p:blipFill>
                <a:blip r:embed="rId46"/>
                <a:stretch>
                  <a:fillRect/>
                </a:stretch>
              </p:blipFill>
              <p:spPr>
                <a:xfrm>
                  <a:off x="5746800" y="2183107"/>
                  <a:ext cx="1069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6" name="Freihand 35">
                  <a:extLst>
                    <a:ext uri="{FF2B5EF4-FFF2-40B4-BE49-F238E27FC236}">
                      <a16:creationId xmlns:a16="http://schemas.microsoft.com/office/drawing/2014/main" id="{7BD35603-1D40-4617-92E6-B4A917A1DB7F}"/>
                    </a:ext>
                  </a:extLst>
                </p14:cNvPr>
                <p14:cNvContentPartPr/>
                <p14:nvPr/>
              </p14:nvContentPartPr>
              <p14:xfrm>
                <a:off x="5869200" y="2140267"/>
                <a:ext cx="220320" cy="316800"/>
              </p14:xfrm>
            </p:contentPart>
          </mc:Choice>
          <mc:Fallback>
            <p:pic>
              <p:nvPicPr>
                <p:cNvPr id="36" name="Freihand 35">
                  <a:extLst>
                    <a:ext uri="{FF2B5EF4-FFF2-40B4-BE49-F238E27FC236}">
                      <a16:creationId xmlns:a16="http://schemas.microsoft.com/office/drawing/2014/main" id="{7BD35603-1D40-4617-92E6-B4A917A1DB7F}"/>
                    </a:ext>
                  </a:extLst>
                </p:cNvPr>
                <p:cNvPicPr/>
                <p:nvPr/>
              </p:nvPicPr>
              <p:blipFill>
                <a:blip r:embed="rId48"/>
                <a:stretch>
                  <a:fillRect/>
                </a:stretch>
              </p:blipFill>
              <p:spPr>
                <a:xfrm>
                  <a:off x="5864880" y="2135947"/>
                  <a:ext cx="22896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7" name="Freihand 36">
                  <a:extLst>
                    <a:ext uri="{FF2B5EF4-FFF2-40B4-BE49-F238E27FC236}">
                      <a16:creationId xmlns:a16="http://schemas.microsoft.com/office/drawing/2014/main" id="{5976A7A5-8BED-4B24-B752-D56A95C912E9}"/>
                    </a:ext>
                  </a:extLst>
                </p14:cNvPr>
                <p14:cNvContentPartPr/>
                <p14:nvPr/>
              </p14:nvContentPartPr>
              <p14:xfrm>
                <a:off x="6071520" y="2226667"/>
                <a:ext cx="105120" cy="118800"/>
              </p14:xfrm>
            </p:contentPart>
          </mc:Choice>
          <mc:Fallback>
            <p:pic>
              <p:nvPicPr>
                <p:cNvPr id="37" name="Freihand 36">
                  <a:extLst>
                    <a:ext uri="{FF2B5EF4-FFF2-40B4-BE49-F238E27FC236}">
                      <a16:creationId xmlns:a16="http://schemas.microsoft.com/office/drawing/2014/main" id="{5976A7A5-8BED-4B24-B752-D56A95C912E9}"/>
                    </a:ext>
                  </a:extLst>
                </p:cNvPr>
                <p:cNvPicPr/>
                <p:nvPr/>
              </p:nvPicPr>
              <p:blipFill>
                <a:blip r:embed="rId50"/>
                <a:stretch>
                  <a:fillRect/>
                </a:stretch>
              </p:blipFill>
              <p:spPr>
                <a:xfrm>
                  <a:off x="6067200" y="2222347"/>
                  <a:ext cx="1137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8" name="Freihand 37">
                  <a:extLst>
                    <a:ext uri="{FF2B5EF4-FFF2-40B4-BE49-F238E27FC236}">
                      <a16:creationId xmlns:a16="http://schemas.microsoft.com/office/drawing/2014/main" id="{EE817FF8-021A-4C5C-8FFE-249DC1B8B5EA}"/>
                    </a:ext>
                  </a:extLst>
                </p14:cNvPr>
                <p14:cNvContentPartPr/>
                <p14:nvPr/>
              </p14:nvContentPartPr>
              <p14:xfrm>
                <a:off x="6191040" y="2228827"/>
                <a:ext cx="102600" cy="13680"/>
              </p14:xfrm>
            </p:contentPart>
          </mc:Choice>
          <mc:Fallback>
            <p:pic>
              <p:nvPicPr>
                <p:cNvPr id="38" name="Freihand 37">
                  <a:extLst>
                    <a:ext uri="{FF2B5EF4-FFF2-40B4-BE49-F238E27FC236}">
                      <a16:creationId xmlns:a16="http://schemas.microsoft.com/office/drawing/2014/main" id="{EE817FF8-021A-4C5C-8FFE-249DC1B8B5EA}"/>
                    </a:ext>
                  </a:extLst>
                </p:cNvPr>
                <p:cNvPicPr/>
                <p:nvPr/>
              </p:nvPicPr>
              <p:blipFill>
                <a:blip r:embed="rId52"/>
                <a:stretch>
                  <a:fillRect/>
                </a:stretch>
              </p:blipFill>
              <p:spPr>
                <a:xfrm>
                  <a:off x="6186720" y="2224507"/>
                  <a:ext cx="111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9" name="Freihand 38">
                  <a:extLst>
                    <a:ext uri="{FF2B5EF4-FFF2-40B4-BE49-F238E27FC236}">
                      <a16:creationId xmlns:a16="http://schemas.microsoft.com/office/drawing/2014/main" id="{991D720B-6107-47AF-BB95-E8B79C4D78FC}"/>
                    </a:ext>
                  </a:extLst>
                </p14:cNvPr>
                <p14:cNvContentPartPr/>
                <p14:nvPr/>
              </p14:nvContentPartPr>
              <p14:xfrm>
                <a:off x="5629800" y="2477587"/>
                <a:ext cx="110880" cy="167400"/>
              </p14:xfrm>
            </p:contentPart>
          </mc:Choice>
          <mc:Fallback>
            <p:pic>
              <p:nvPicPr>
                <p:cNvPr id="39" name="Freihand 38">
                  <a:extLst>
                    <a:ext uri="{FF2B5EF4-FFF2-40B4-BE49-F238E27FC236}">
                      <a16:creationId xmlns:a16="http://schemas.microsoft.com/office/drawing/2014/main" id="{991D720B-6107-47AF-BB95-E8B79C4D78FC}"/>
                    </a:ext>
                  </a:extLst>
                </p:cNvPr>
                <p:cNvPicPr/>
                <p:nvPr/>
              </p:nvPicPr>
              <p:blipFill>
                <a:blip r:embed="rId54"/>
                <a:stretch>
                  <a:fillRect/>
                </a:stretch>
              </p:blipFill>
              <p:spPr>
                <a:xfrm>
                  <a:off x="5625480" y="2473267"/>
                  <a:ext cx="1195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0" name="Freihand 39">
                  <a:extLst>
                    <a:ext uri="{FF2B5EF4-FFF2-40B4-BE49-F238E27FC236}">
                      <a16:creationId xmlns:a16="http://schemas.microsoft.com/office/drawing/2014/main" id="{FA47C774-EB41-45E6-92A2-7E3575787A23}"/>
                    </a:ext>
                  </a:extLst>
                </p14:cNvPr>
                <p14:cNvContentPartPr/>
                <p14:nvPr/>
              </p14:nvContentPartPr>
              <p14:xfrm>
                <a:off x="5752920" y="2428987"/>
                <a:ext cx="339120" cy="207000"/>
              </p14:xfrm>
            </p:contentPart>
          </mc:Choice>
          <mc:Fallback>
            <p:pic>
              <p:nvPicPr>
                <p:cNvPr id="40" name="Freihand 39">
                  <a:extLst>
                    <a:ext uri="{FF2B5EF4-FFF2-40B4-BE49-F238E27FC236}">
                      <a16:creationId xmlns:a16="http://schemas.microsoft.com/office/drawing/2014/main" id="{FA47C774-EB41-45E6-92A2-7E3575787A23}"/>
                    </a:ext>
                  </a:extLst>
                </p:cNvPr>
                <p:cNvPicPr/>
                <p:nvPr/>
              </p:nvPicPr>
              <p:blipFill>
                <a:blip r:embed="rId56"/>
                <a:stretch>
                  <a:fillRect/>
                </a:stretch>
              </p:blipFill>
              <p:spPr>
                <a:xfrm>
                  <a:off x="5748600" y="2424667"/>
                  <a:ext cx="34776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1" name="Freihand 40">
                  <a:extLst>
                    <a:ext uri="{FF2B5EF4-FFF2-40B4-BE49-F238E27FC236}">
                      <a16:creationId xmlns:a16="http://schemas.microsoft.com/office/drawing/2014/main" id="{25C956E0-354E-4BCB-8967-A09E85300485}"/>
                    </a:ext>
                  </a:extLst>
                </p14:cNvPr>
                <p14:cNvContentPartPr/>
                <p14:nvPr/>
              </p14:nvContentPartPr>
              <p14:xfrm>
                <a:off x="5969640" y="2446627"/>
                <a:ext cx="46440" cy="7560"/>
              </p14:xfrm>
            </p:contentPart>
          </mc:Choice>
          <mc:Fallback>
            <p:pic>
              <p:nvPicPr>
                <p:cNvPr id="41" name="Freihand 40">
                  <a:extLst>
                    <a:ext uri="{FF2B5EF4-FFF2-40B4-BE49-F238E27FC236}">
                      <a16:creationId xmlns:a16="http://schemas.microsoft.com/office/drawing/2014/main" id="{25C956E0-354E-4BCB-8967-A09E85300485}"/>
                    </a:ext>
                  </a:extLst>
                </p:cNvPr>
                <p:cNvPicPr/>
                <p:nvPr/>
              </p:nvPicPr>
              <p:blipFill>
                <a:blip r:embed="rId58"/>
                <a:stretch>
                  <a:fillRect/>
                </a:stretch>
              </p:blipFill>
              <p:spPr>
                <a:xfrm>
                  <a:off x="5965320" y="2442307"/>
                  <a:ext cx="550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2" name="Freihand 41">
                  <a:extLst>
                    <a:ext uri="{FF2B5EF4-FFF2-40B4-BE49-F238E27FC236}">
                      <a16:creationId xmlns:a16="http://schemas.microsoft.com/office/drawing/2014/main" id="{CFFD8E49-EE2E-47AE-85E2-50D229BC983A}"/>
                    </a:ext>
                  </a:extLst>
                </p14:cNvPr>
                <p14:cNvContentPartPr/>
                <p14:nvPr/>
              </p14:nvContentPartPr>
              <p14:xfrm>
                <a:off x="6177000" y="2545627"/>
                <a:ext cx="71280" cy="26640"/>
              </p14:xfrm>
            </p:contentPart>
          </mc:Choice>
          <mc:Fallback>
            <p:pic>
              <p:nvPicPr>
                <p:cNvPr id="42" name="Freihand 41">
                  <a:extLst>
                    <a:ext uri="{FF2B5EF4-FFF2-40B4-BE49-F238E27FC236}">
                      <a16:creationId xmlns:a16="http://schemas.microsoft.com/office/drawing/2014/main" id="{CFFD8E49-EE2E-47AE-85E2-50D229BC983A}"/>
                    </a:ext>
                  </a:extLst>
                </p:cNvPr>
                <p:cNvPicPr/>
                <p:nvPr/>
              </p:nvPicPr>
              <p:blipFill>
                <a:blip r:embed="rId60"/>
                <a:stretch>
                  <a:fillRect/>
                </a:stretch>
              </p:blipFill>
              <p:spPr>
                <a:xfrm>
                  <a:off x="6172680" y="2541307"/>
                  <a:ext cx="7992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3" name="Freihand 42">
                  <a:extLst>
                    <a:ext uri="{FF2B5EF4-FFF2-40B4-BE49-F238E27FC236}">
                      <a16:creationId xmlns:a16="http://schemas.microsoft.com/office/drawing/2014/main" id="{6C5FDDC3-EC88-42F6-BED6-2A63A81AC7AD}"/>
                    </a:ext>
                  </a:extLst>
                </p14:cNvPr>
                <p14:cNvContentPartPr/>
                <p14:nvPr/>
              </p14:nvContentPartPr>
              <p14:xfrm>
                <a:off x="5645280" y="2783227"/>
                <a:ext cx="91800" cy="171000"/>
              </p14:xfrm>
            </p:contentPart>
          </mc:Choice>
          <mc:Fallback>
            <p:pic>
              <p:nvPicPr>
                <p:cNvPr id="43" name="Freihand 42">
                  <a:extLst>
                    <a:ext uri="{FF2B5EF4-FFF2-40B4-BE49-F238E27FC236}">
                      <a16:creationId xmlns:a16="http://schemas.microsoft.com/office/drawing/2014/main" id="{6C5FDDC3-EC88-42F6-BED6-2A63A81AC7AD}"/>
                    </a:ext>
                  </a:extLst>
                </p:cNvPr>
                <p:cNvPicPr/>
                <p:nvPr/>
              </p:nvPicPr>
              <p:blipFill>
                <a:blip r:embed="rId62"/>
                <a:stretch>
                  <a:fillRect/>
                </a:stretch>
              </p:blipFill>
              <p:spPr>
                <a:xfrm>
                  <a:off x="5640960" y="2778907"/>
                  <a:ext cx="10044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4" name="Freihand 43">
                  <a:extLst>
                    <a:ext uri="{FF2B5EF4-FFF2-40B4-BE49-F238E27FC236}">
                      <a16:creationId xmlns:a16="http://schemas.microsoft.com/office/drawing/2014/main" id="{0287FDFE-A42D-422B-B9F8-EB10B2A92890}"/>
                    </a:ext>
                  </a:extLst>
                </p14:cNvPr>
                <p14:cNvContentPartPr/>
                <p14:nvPr/>
              </p14:nvContentPartPr>
              <p14:xfrm>
                <a:off x="5787480" y="2723107"/>
                <a:ext cx="162360" cy="243000"/>
              </p14:xfrm>
            </p:contentPart>
          </mc:Choice>
          <mc:Fallback>
            <p:pic>
              <p:nvPicPr>
                <p:cNvPr id="44" name="Freihand 43">
                  <a:extLst>
                    <a:ext uri="{FF2B5EF4-FFF2-40B4-BE49-F238E27FC236}">
                      <a16:creationId xmlns:a16="http://schemas.microsoft.com/office/drawing/2014/main" id="{0287FDFE-A42D-422B-B9F8-EB10B2A92890}"/>
                    </a:ext>
                  </a:extLst>
                </p:cNvPr>
                <p:cNvPicPr/>
                <p:nvPr/>
              </p:nvPicPr>
              <p:blipFill>
                <a:blip r:embed="rId64"/>
                <a:stretch>
                  <a:fillRect/>
                </a:stretch>
              </p:blipFill>
              <p:spPr>
                <a:xfrm>
                  <a:off x="5783160" y="2718787"/>
                  <a:ext cx="1710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5" name="Freihand 44">
                  <a:extLst>
                    <a:ext uri="{FF2B5EF4-FFF2-40B4-BE49-F238E27FC236}">
                      <a16:creationId xmlns:a16="http://schemas.microsoft.com/office/drawing/2014/main" id="{63D2160C-F932-4125-8040-0CFAF6E1C38F}"/>
                    </a:ext>
                  </a:extLst>
                </p14:cNvPr>
                <p14:cNvContentPartPr/>
                <p14:nvPr/>
              </p14:nvContentPartPr>
              <p14:xfrm>
                <a:off x="5964240" y="2679547"/>
                <a:ext cx="414360" cy="331560"/>
              </p14:xfrm>
            </p:contentPart>
          </mc:Choice>
          <mc:Fallback>
            <p:pic>
              <p:nvPicPr>
                <p:cNvPr id="45" name="Freihand 44">
                  <a:extLst>
                    <a:ext uri="{FF2B5EF4-FFF2-40B4-BE49-F238E27FC236}">
                      <a16:creationId xmlns:a16="http://schemas.microsoft.com/office/drawing/2014/main" id="{63D2160C-F932-4125-8040-0CFAF6E1C38F}"/>
                    </a:ext>
                  </a:extLst>
                </p:cNvPr>
                <p:cNvPicPr/>
                <p:nvPr/>
              </p:nvPicPr>
              <p:blipFill>
                <a:blip r:embed="rId66"/>
                <a:stretch>
                  <a:fillRect/>
                </a:stretch>
              </p:blipFill>
              <p:spPr>
                <a:xfrm>
                  <a:off x="5959920" y="2675227"/>
                  <a:ext cx="423000" cy="340200"/>
                </a:xfrm>
                <a:prstGeom prst="rect">
                  <a:avLst/>
                </a:prstGeom>
              </p:spPr>
            </p:pic>
          </mc:Fallback>
        </mc:AlternateContent>
      </p:grpSp>
      <p:grpSp>
        <p:nvGrpSpPr>
          <p:cNvPr id="50" name="Gruppieren 49">
            <a:extLst>
              <a:ext uri="{FF2B5EF4-FFF2-40B4-BE49-F238E27FC236}">
                <a16:creationId xmlns:a16="http://schemas.microsoft.com/office/drawing/2014/main" id="{68EFCCC4-75EA-45D2-91DF-4EB5C0682542}"/>
              </a:ext>
            </a:extLst>
          </p:cNvPr>
          <p:cNvGrpSpPr/>
          <p:nvPr/>
        </p:nvGrpSpPr>
        <p:grpSpPr>
          <a:xfrm>
            <a:off x="9606000" y="819427"/>
            <a:ext cx="314640" cy="239040"/>
            <a:chOff x="9606000" y="819427"/>
            <a:chExt cx="314640" cy="239040"/>
          </a:xfrm>
        </p:grpSpPr>
        <mc:AlternateContent xmlns:mc="http://schemas.openxmlformats.org/markup-compatibility/2006">
          <mc:Choice xmlns:p14="http://schemas.microsoft.com/office/powerpoint/2010/main" Requires="p14">
            <p:contentPart p14:bwMode="auto" r:id="rId67">
              <p14:nvContentPartPr>
                <p14:cNvPr id="47" name="Freihand 46">
                  <a:extLst>
                    <a:ext uri="{FF2B5EF4-FFF2-40B4-BE49-F238E27FC236}">
                      <a16:creationId xmlns:a16="http://schemas.microsoft.com/office/drawing/2014/main" id="{D89E09C4-6289-483D-996F-A7113247F2CE}"/>
                    </a:ext>
                  </a:extLst>
                </p14:cNvPr>
                <p14:cNvContentPartPr/>
                <p14:nvPr/>
              </p14:nvContentPartPr>
              <p14:xfrm>
                <a:off x="9606000" y="819427"/>
                <a:ext cx="178560" cy="239040"/>
              </p14:xfrm>
            </p:contentPart>
          </mc:Choice>
          <mc:Fallback>
            <p:pic>
              <p:nvPicPr>
                <p:cNvPr id="47" name="Freihand 46">
                  <a:extLst>
                    <a:ext uri="{FF2B5EF4-FFF2-40B4-BE49-F238E27FC236}">
                      <a16:creationId xmlns:a16="http://schemas.microsoft.com/office/drawing/2014/main" id="{D89E09C4-6289-483D-996F-A7113247F2CE}"/>
                    </a:ext>
                  </a:extLst>
                </p:cNvPr>
                <p:cNvPicPr/>
                <p:nvPr/>
              </p:nvPicPr>
              <p:blipFill>
                <a:blip r:embed="rId68"/>
                <a:stretch>
                  <a:fillRect/>
                </a:stretch>
              </p:blipFill>
              <p:spPr>
                <a:xfrm>
                  <a:off x="9601680" y="815107"/>
                  <a:ext cx="18720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 name="Freihand 47">
                  <a:extLst>
                    <a:ext uri="{FF2B5EF4-FFF2-40B4-BE49-F238E27FC236}">
                      <a16:creationId xmlns:a16="http://schemas.microsoft.com/office/drawing/2014/main" id="{8CEEB21B-D57A-415B-B628-7EAD3BFDF89A}"/>
                    </a:ext>
                  </a:extLst>
                </p14:cNvPr>
                <p14:cNvContentPartPr/>
                <p14:nvPr/>
              </p14:nvContentPartPr>
              <p14:xfrm>
                <a:off x="9777360" y="835267"/>
                <a:ext cx="127440" cy="159840"/>
              </p14:xfrm>
            </p:contentPart>
          </mc:Choice>
          <mc:Fallback>
            <p:pic>
              <p:nvPicPr>
                <p:cNvPr id="48" name="Freihand 47">
                  <a:extLst>
                    <a:ext uri="{FF2B5EF4-FFF2-40B4-BE49-F238E27FC236}">
                      <a16:creationId xmlns:a16="http://schemas.microsoft.com/office/drawing/2014/main" id="{8CEEB21B-D57A-415B-B628-7EAD3BFDF89A}"/>
                    </a:ext>
                  </a:extLst>
                </p:cNvPr>
                <p:cNvPicPr/>
                <p:nvPr/>
              </p:nvPicPr>
              <p:blipFill>
                <a:blip r:embed="rId70"/>
                <a:stretch>
                  <a:fillRect/>
                </a:stretch>
              </p:blipFill>
              <p:spPr>
                <a:xfrm>
                  <a:off x="9773040" y="830947"/>
                  <a:ext cx="13608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9" name="Freihand 48">
                  <a:extLst>
                    <a:ext uri="{FF2B5EF4-FFF2-40B4-BE49-F238E27FC236}">
                      <a16:creationId xmlns:a16="http://schemas.microsoft.com/office/drawing/2014/main" id="{89ADED06-DD4D-4832-B2A7-B295D2D763B7}"/>
                    </a:ext>
                  </a:extLst>
                </p14:cNvPr>
                <p14:cNvContentPartPr/>
                <p14:nvPr/>
              </p14:nvContentPartPr>
              <p14:xfrm>
                <a:off x="9859800" y="945787"/>
                <a:ext cx="60840" cy="61560"/>
              </p14:xfrm>
            </p:contentPart>
          </mc:Choice>
          <mc:Fallback>
            <p:pic>
              <p:nvPicPr>
                <p:cNvPr id="49" name="Freihand 48">
                  <a:extLst>
                    <a:ext uri="{FF2B5EF4-FFF2-40B4-BE49-F238E27FC236}">
                      <a16:creationId xmlns:a16="http://schemas.microsoft.com/office/drawing/2014/main" id="{89ADED06-DD4D-4832-B2A7-B295D2D763B7}"/>
                    </a:ext>
                  </a:extLst>
                </p:cNvPr>
                <p:cNvPicPr/>
                <p:nvPr/>
              </p:nvPicPr>
              <p:blipFill>
                <a:blip r:embed="rId72"/>
                <a:stretch>
                  <a:fillRect/>
                </a:stretch>
              </p:blipFill>
              <p:spPr>
                <a:xfrm>
                  <a:off x="9855480" y="941467"/>
                  <a:ext cx="69480" cy="70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3">
            <p14:nvContentPartPr>
              <p14:cNvPr id="51" name="Freihand 50">
                <a:extLst>
                  <a:ext uri="{FF2B5EF4-FFF2-40B4-BE49-F238E27FC236}">
                    <a16:creationId xmlns:a16="http://schemas.microsoft.com/office/drawing/2014/main" id="{98AD3E81-194E-4CEE-9AD9-57FAE3A7A3D3}"/>
                  </a:ext>
                </a:extLst>
              </p14:cNvPr>
              <p14:cNvContentPartPr/>
              <p14:nvPr/>
            </p14:nvContentPartPr>
            <p14:xfrm>
              <a:off x="1800840" y="5122867"/>
              <a:ext cx="2340000" cy="623880"/>
            </p14:xfrm>
          </p:contentPart>
        </mc:Choice>
        <mc:Fallback>
          <p:pic>
            <p:nvPicPr>
              <p:cNvPr id="51" name="Freihand 50">
                <a:extLst>
                  <a:ext uri="{FF2B5EF4-FFF2-40B4-BE49-F238E27FC236}">
                    <a16:creationId xmlns:a16="http://schemas.microsoft.com/office/drawing/2014/main" id="{98AD3E81-194E-4CEE-9AD9-57FAE3A7A3D3}"/>
                  </a:ext>
                </a:extLst>
              </p:cNvPr>
              <p:cNvPicPr/>
              <p:nvPr/>
            </p:nvPicPr>
            <p:blipFill>
              <a:blip r:embed="rId74"/>
              <a:stretch>
                <a:fillRect/>
              </a:stretch>
            </p:blipFill>
            <p:spPr>
              <a:xfrm>
                <a:off x="1796520" y="5118547"/>
                <a:ext cx="2348640" cy="632520"/>
              </a:xfrm>
              <a:prstGeom prst="rect">
                <a:avLst/>
              </a:prstGeom>
            </p:spPr>
          </p:pic>
        </mc:Fallback>
      </mc:AlternateContent>
      <p:grpSp>
        <p:nvGrpSpPr>
          <p:cNvPr id="54" name="Gruppieren 53">
            <a:extLst>
              <a:ext uri="{FF2B5EF4-FFF2-40B4-BE49-F238E27FC236}">
                <a16:creationId xmlns:a16="http://schemas.microsoft.com/office/drawing/2014/main" id="{3B1E7F53-A1E2-47AF-B7E7-916F70BC8125}"/>
              </a:ext>
            </a:extLst>
          </p:cNvPr>
          <p:cNvGrpSpPr/>
          <p:nvPr/>
        </p:nvGrpSpPr>
        <p:grpSpPr>
          <a:xfrm>
            <a:off x="60600" y="6201067"/>
            <a:ext cx="1459800" cy="349920"/>
            <a:chOff x="60600" y="6201067"/>
            <a:chExt cx="1459800" cy="349920"/>
          </a:xfrm>
        </p:grpSpPr>
        <mc:AlternateContent xmlns:mc="http://schemas.openxmlformats.org/markup-compatibility/2006">
          <mc:Choice xmlns:p14="http://schemas.microsoft.com/office/powerpoint/2010/main" Requires="p14">
            <p:contentPart p14:bwMode="auto" r:id="rId75">
              <p14:nvContentPartPr>
                <p14:cNvPr id="52" name="Freihand 51">
                  <a:extLst>
                    <a:ext uri="{FF2B5EF4-FFF2-40B4-BE49-F238E27FC236}">
                      <a16:creationId xmlns:a16="http://schemas.microsoft.com/office/drawing/2014/main" id="{5D0754E5-C01E-4B10-9274-7DC129D0C90D}"/>
                    </a:ext>
                  </a:extLst>
                </p14:cNvPr>
                <p14:cNvContentPartPr/>
                <p14:nvPr/>
              </p14:nvContentPartPr>
              <p14:xfrm>
                <a:off x="84360" y="6377107"/>
                <a:ext cx="38520" cy="19440"/>
              </p14:xfrm>
            </p:contentPart>
          </mc:Choice>
          <mc:Fallback>
            <p:pic>
              <p:nvPicPr>
                <p:cNvPr id="52" name="Freihand 51">
                  <a:extLst>
                    <a:ext uri="{FF2B5EF4-FFF2-40B4-BE49-F238E27FC236}">
                      <a16:creationId xmlns:a16="http://schemas.microsoft.com/office/drawing/2014/main" id="{5D0754E5-C01E-4B10-9274-7DC129D0C90D}"/>
                    </a:ext>
                  </a:extLst>
                </p:cNvPr>
                <p:cNvPicPr/>
                <p:nvPr/>
              </p:nvPicPr>
              <p:blipFill>
                <a:blip r:embed="rId76"/>
                <a:stretch>
                  <a:fillRect/>
                </a:stretch>
              </p:blipFill>
              <p:spPr>
                <a:xfrm>
                  <a:off x="80040" y="6372787"/>
                  <a:ext cx="4716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3" name="Freihand 52">
                  <a:extLst>
                    <a:ext uri="{FF2B5EF4-FFF2-40B4-BE49-F238E27FC236}">
                      <a16:creationId xmlns:a16="http://schemas.microsoft.com/office/drawing/2014/main" id="{9A3471EC-B93E-4D2E-AE70-98ABE3ED821D}"/>
                    </a:ext>
                  </a:extLst>
                </p14:cNvPr>
                <p14:cNvContentPartPr/>
                <p14:nvPr/>
              </p14:nvContentPartPr>
              <p14:xfrm>
                <a:off x="60600" y="6201067"/>
                <a:ext cx="1459800" cy="349920"/>
              </p14:xfrm>
            </p:contentPart>
          </mc:Choice>
          <mc:Fallback>
            <p:pic>
              <p:nvPicPr>
                <p:cNvPr id="53" name="Freihand 52">
                  <a:extLst>
                    <a:ext uri="{FF2B5EF4-FFF2-40B4-BE49-F238E27FC236}">
                      <a16:creationId xmlns:a16="http://schemas.microsoft.com/office/drawing/2014/main" id="{9A3471EC-B93E-4D2E-AE70-98ABE3ED821D}"/>
                    </a:ext>
                  </a:extLst>
                </p:cNvPr>
                <p:cNvPicPr/>
                <p:nvPr/>
              </p:nvPicPr>
              <p:blipFill>
                <a:blip r:embed="rId78"/>
                <a:stretch>
                  <a:fillRect/>
                </a:stretch>
              </p:blipFill>
              <p:spPr>
                <a:xfrm>
                  <a:off x="56280" y="6196747"/>
                  <a:ext cx="1468440" cy="358560"/>
                </a:xfrm>
                <a:prstGeom prst="rect">
                  <a:avLst/>
                </a:prstGeom>
              </p:spPr>
            </p:pic>
          </mc:Fallback>
        </mc:AlternateContent>
      </p:grpSp>
    </p:spTree>
    <p:extLst>
      <p:ext uri="{BB962C8B-B14F-4D97-AF65-F5344CB8AC3E}">
        <p14:creationId xmlns:p14="http://schemas.microsoft.com/office/powerpoint/2010/main" val="3509560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Öffentliches Gut – Analytische Lösung</a:t>
            </a:r>
          </a:p>
        </p:txBody>
      </p:sp>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A15B691-283D-4341-8E52-EBA1542B1340}"/>
                  </a:ext>
                </a:extLst>
              </p:cNvPr>
              <p:cNvSpPr txBox="1"/>
              <p:nvPr/>
            </p:nvSpPr>
            <p:spPr>
              <a:xfrm>
                <a:off x="19049" y="561973"/>
                <a:ext cx="12172951" cy="6296027"/>
              </a:xfrm>
              <a:prstGeom prst="rect">
                <a:avLst/>
              </a:prstGeom>
              <a:noFill/>
            </p:spPr>
            <p:txBody>
              <a:bodyPr wrap="square" rtlCol="0">
                <a:noAutofit/>
              </a:bodyPr>
              <a:lstStyle/>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𝑥</m:t>
                    </m:r>
                  </m:oMath>
                </a14:m>
                <a:r>
                  <a:rPr lang="de-DE" sz="2400" dirty="0">
                    <a:latin typeface="Times New Roman" panose="02020603050405020304" pitchFamily="18" charset="0"/>
                    <a:cs typeface="Times New Roman" panose="02020603050405020304" pitchFamily="18" charset="0"/>
                  </a:rPr>
                  <a:t>	privates Gut</a:t>
                </a:r>
              </a:p>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𝐺</m:t>
                    </m:r>
                  </m:oMath>
                </a14:m>
                <a:r>
                  <a:rPr lang="de-DE" sz="2400" dirty="0">
                    <a:latin typeface="Times New Roman" panose="02020603050405020304" pitchFamily="18" charset="0"/>
                    <a:cs typeface="Times New Roman" panose="02020603050405020304" pitchFamily="18" charset="0"/>
                  </a:rPr>
                  <a:t>	öffentliches Gut</a:t>
                </a:r>
              </a:p>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𝑐</m:t>
                    </m:r>
                  </m:oMath>
                </a14:m>
                <a:r>
                  <a:rPr lang="de-DE" sz="2400" dirty="0">
                    <a:latin typeface="Times New Roman" panose="02020603050405020304" pitchFamily="18" charset="0"/>
                    <a:cs typeface="Times New Roman" panose="02020603050405020304" pitchFamily="18" charset="0"/>
                  </a:rPr>
                  <a:t>	Kosten des öffentlichen Gutes pro Einheit des privaten Gutes  → entspricht den 	Grenzkosten GK!</a:t>
                </a:r>
              </a:p>
              <a:p>
                <a:pPr algn="ctr"/>
                <a:r>
                  <a:rPr lang="de-DE" sz="2400" dirty="0">
                    <a:latin typeface="Times New Roman" panose="02020603050405020304" pitchFamily="18" charset="0"/>
                    <a:cs typeface="Times New Roman" panose="02020603050405020304" pitchFamily="18" charset="0"/>
                  </a:rPr>
                  <a:t>Zwei Haushalte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𝐴</m:t>
                    </m:r>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𝐵</m:t>
                    </m:r>
                  </m:oMath>
                </a14:m>
                <a:r>
                  <a:rPr lang="de-DE" sz="2400" dirty="0">
                    <a:latin typeface="Times New Roman" panose="02020603050405020304" pitchFamily="18" charset="0"/>
                    <a:cs typeface="Times New Roman" panose="02020603050405020304" pitchFamily="18" charset="0"/>
                  </a:rPr>
                  <a:t> mit</a:t>
                </a:r>
              </a:p>
              <a:p>
                <a:endParaRPr lang="de-DE" sz="2400" dirty="0">
                  <a:latin typeface="Times New Roman" panose="02020603050405020304" pitchFamily="18" charset="0"/>
                  <a:cs typeface="Times New Roman" panose="02020603050405020304" pitchFamily="18" charset="0"/>
                </a:endParaRPr>
              </a:p>
              <a:p>
                <a:r>
                  <a:rPr lang="de-DE" sz="2400" dirty="0">
                    <a:cs typeface="Times New Roman" panose="02020603050405020304" pitchFamily="18" charset="0"/>
                  </a:rPr>
                  <a:t>            </a:t>
                </a:r>
                <a14:m>
                  <m:oMath xmlns:m="http://schemas.openxmlformats.org/officeDocument/2006/math">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𝑢</m:t>
                        </m:r>
                      </m:e>
                      <m:sub>
                        <m:r>
                          <a:rPr lang="de-DE" sz="2400" b="0" i="1" smtClean="0">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r>
                      <a:rPr lang="de-DE" sz="2400" b="0" i="1" smtClean="0">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Nutzen des Haushalts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𝐴</m:t>
                    </m:r>
                  </m:oMath>
                </a14:m>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b="0" i="1" smtClean="0">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b="0" i="1" smtClean="0">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r>
                      <a:rPr lang="de-DE" sz="2400" i="1">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Nutzen des Haushalts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𝐵</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𝐴</m:t>
                        </m:r>
                      </m:sub>
                    </m:sSub>
                  </m:oMath>
                </a14:m>
                <a:r>
                  <a:rPr lang="de-DE" sz="2400" dirty="0">
                    <a:latin typeface="Times New Roman" panose="02020603050405020304" pitchFamily="18" charset="0"/>
                    <a:cs typeface="Times New Roman" panose="02020603050405020304" pitchFamily="18" charset="0"/>
                  </a:rPr>
                  <a:t> Anfangsausstattung bzw. Einkommen von </a:t>
                </a:r>
                <a14:m>
                  <m:oMath xmlns:m="http://schemas.openxmlformats.org/officeDocument/2006/math">
                    <m:r>
                      <a:rPr lang="de-DE" sz="2400" i="1">
                        <a:latin typeface="Cambria Math" panose="02040503050406030204" pitchFamily="18" charset="0"/>
                        <a:cs typeface="Times New Roman" panose="02020603050405020304" pitchFamily="18" charset="0"/>
                      </a:rPr>
                      <m:t>𝐴</m:t>
                    </m:r>
                  </m:oMath>
                </a14:m>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𝑦</m:t>
                        </m:r>
                      </m:e>
                      <m:sub>
                        <m:r>
                          <a:rPr lang="de-DE" sz="2400" b="0" i="1" smtClean="0">
                            <a:latin typeface="Cambria Math" panose="02040503050406030204" pitchFamily="18" charset="0"/>
                            <a:cs typeface="Times New Roman" panose="02020603050405020304" pitchFamily="18" charset="0"/>
                          </a:rPr>
                          <m:t>𝐵</m:t>
                        </m:r>
                      </m:sub>
                    </m:sSub>
                  </m:oMath>
                </a14:m>
                <a:r>
                  <a:rPr lang="de-DE" sz="2400" dirty="0">
                    <a:latin typeface="Times New Roman" panose="02020603050405020304" pitchFamily="18" charset="0"/>
                    <a:cs typeface="Times New Roman" panose="02020603050405020304" pitchFamily="18" charset="0"/>
                  </a:rPr>
                  <a:t> Anfangsausstattung bzw. Einkommen von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𝐵</m:t>
                    </m:r>
                  </m:oMath>
                </a14:m>
                <a:r>
                  <a:rPr lang="de-DE" sz="2400" dirty="0">
                    <a:latin typeface="Times New Roman" panose="02020603050405020304" pitchFamily="18" charset="0"/>
                    <a:cs typeface="Times New Roman" panose="02020603050405020304" pitchFamily="18" charset="0"/>
                  </a:rPr>
                  <a:t> </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p>
            </p:txBody>
          </p:sp>
        </mc:Choice>
        <mc:Fallback xmlns="">
          <p:sp>
            <p:nvSpPr>
              <p:cNvPr id="11" name="Textfeld 10">
                <a:extLst>
                  <a:ext uri="{FF2B5EF4-FFF2-40B4-BE49-F238E27FC236}">
                    <a16:creationId xmlns:a16="http://schemas.microsoft.com/office/drawing/2014/main" id="{AA15B691-283D-4341-8E52-EBA1542B1340}"/>
                  </a:ext>
                </a:extLst>
              </p:cNvPr>
              <p:cNvSpPr txBox="1">
                <a:spLocks noRot="1" noChangeAspect="1" noMove="1" noResize="1" noEditPoints="1" noAdjustHandles="1" noChangeArrowheads="1" noChangeShapeType="1" noTextEdit="1"/>
              </p:cNvSpPr>
              <p:nvPr/>
            </p:nvSpPr>
            <p:spPr>
              <a:xfrm>
                <a:off x="19049" y="561973"/>
                <a:ext cx="12172951" cy="6296027"/>
              </a:xfrm>
              <a:prstGeom prst="rect">
                <a:avLst/>
              </a:prstGeom>
              <a:blipFill>
                <a:blip r:embed="rId2"/>
                <a:stretch>
                  <a:fillRect l="-651" t="-774"/>
                </a:stretch>
              </a:blipFill>
            </p:spPr>
            <p:txBody>
              <a:bodyPr/>
              <a:lstStyle/>
              <a:p>
                <a:r>
                  <a:rPr lang="de-DE">
                    <a:noFill/>
                  </a:rPr>
                  <a:t> </a:t>
                </a:r>
              </a:p>
            </p:txBody>
          </p:sp>
        </mc:Fallback>
      </mc:AlternateContent>
      <p:sp>
        <p:nvSpPr>
          <p:cNvPr id="5" name="Rechteck 4">
            <a:extLst>
              <a:ext uri="{FF2B5EF4-FFF2-40B4-BE49-F238E27FC236}">
                <a16:creationId xmlns:a16="http://schemas.microsoft.com/office/drawing/2014/main" id="{4A8BC577-F6AE-4065-9B8A-9E87F30C64A5}"/>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B4AB2F21-8555-4293-AD06-C470722F7F63}"/>
                  </a:ext>
                </a:extLst>
              </p14:cNvPr>
              <p14:cNvContentPartPr/>
              <p14:nvPr/>
            </p14:nvContentPartPr>
            <p14:xfrm>
              <a:off x="444000" y="920227"/>
              <a:ext cx="1988640" cy="47520"/>
            </p14:xfrm>
          </p:contentPart>
        </mc:Choice>
        <mc:Fallback>
          <p:pic>
            <p:nvPicPr>
              <p:cNvPr id="2" name="Freihand 1">
                <a:extLst>
                  <a:ext uri="{FF2B5EF4-FFF2-40B4-BE49-F238E27FC236}">
                    <a16:creationId xmlns:a16="http://schemas.microsoft.com/office/drawing/2014/main" id="{B4AB2F21-8555-4293-AD06-C470722F7F63}"/>
                  </a:ext>
                </a:extLst>
              </p:cNvPr>
              <p:cNvPicPr/>
              <p:nvPr/>
            </p:nvPicPr>
            <p:blipFill>
              <a:blip r:embed="rId4"/>
              <a:stretch>
                <a:fillRect/>
              </a:stretch>
            </p:blipFill>
            <p:spPr>
              <a:xfrm>
                <a:off x="439680" y="915907"/>
                <a:ext cx="19972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82AC5705-5AEC-45CA-AF89-DFF5E01A3D89}"/>
                  </a:ext>
                </a:extLst>
              </p14:cNvPr>
              <p14:cNvContentPartPr/>
              <p14:nvPr/>
            </p14:nvContentPartPr>
            <p14:xfrm>
              <a:off x="388560" y="1323787"/>
              <a:ext cx="2615760" cy="53640"/>
            </p14:xfrm>
          </p:contentPart>
        </mc:Choice>
        <mc:Fallback>
          <p:pic>
            <p:nvPicPr>
              <p:cNvPr id="3" name="Freihand 2">
                <a:extLst>
                  <a:ext uri="{FF2B5EF4-FFF2-40B4-BE49-F238E27FC236}">
                    <a16:creationId xmlns:a16="http://schemas.microsoft.com/office/drawing/2014/main" id="{82AC5705-5AEC-45CA-AF89-DFF5E01A3D89}"/>
                  </a:ext>
                </a:extLst>
              </p:cNvPr>
              <p:cNvPicPr/>
              <p:nvPr/>
            </p:nvPicPr>
            <p:blipFill>
              <a:blip r:embed="rId6"/>
              <a:stretch>
                <a:fillRect/>
              </a:stretch>
            </p:blipFill>
            <p:spPr>
              <a:xfrm>
                <a:off x="384240" y="1319467"/>
                <a:ext cx="262440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8D0B1559-C205-4C4D-9A72-4ED85950ADA1}"/>
                  </a:ext>
                </a:extLst>
              </p14:cNvPr>
              <p14:cNvContentPartPr/>
              <p14:nvPr/>
            </p14:nvContentPartPr>
            <p14:xfrm>
              <a:off x="367680" y="1674067"/>
              <a:ext cx="323280" cy="46080"/>
            </p14:xfrm>
          </p:contentPart>
        </mc:Choice>
        <mc:Fallback>
          <p:pic>
            <p:nvPicPr>
              <p:cNvPr id="4" name="Freihand 3">
                <a:extLst>
                  <a:ext uri="{FF2B5EF4-FFF2-40B4-BE49-F238E27FC236}">
                    <a16:creationId xmlns:a16="http://schemas.microsoft.com/office/drawing/2014/main" id="{8D0B1559-C205-4C4D-9A72-4ED85950ADA1}"/>
                  </a:ext>
                </a:extLst>
              </p:cNvPr>
              <p:cNvPicPr/>
              <p:nvPr/>
            </p:nvPicPr>
            <p:blipFill>
              <a:blip r:embed="rId8"/>
              <a:stretch>
                <a:fillRect/>
              </a:stretch>
            </p:blipFill>
            <p:spPr>
              <a:xfrm>
                <a:off x="363360" y="1669747"/>
                <a:ext cx="33192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AE21B1AA-466A-42A9-8284-476C6EA0F6B6}"/>
                  </a:ext>
                </a:extLst>
              </p14:cNvPr>
              <p14:cNvContentPartPr/>
              <p14:nvPr/>
            </p14:nvContentPartPr>
            <p14:xfrm>
              <a:off x="376320" y="1651387"/>
              <a:ext cx="249120" cy="52920"/>
            </p14:xfrm>
          </p:contentPart>
        </mc:Choice>
        <mc:Fallback>
          <p:pic>
            <p:nvPicPr>
              <p:cNvPr id="6" name="Freihand 5">
                <a:extLst>
                  <a:ext uri="{FF2B5EF4-FFF2-40B4-BE49-F238E27FC236}">
                    <a16:creationId xmlns:a16="http://schemas.microsoft.com/office/drawing/2014/main" id="{AE21B1AA-466A-42A9-8284-476C6EA0F6B6}"/>
                  </a:ext>
                </a:extLst>
              </p:cNvPr>
              <p:cNvPicPr/>
              <p:nvPr/>
            </p:nvPicPr>
            <p:blipFill>
              <a:blip r:embed="rId10"/>
              <a:stretch>
                <a:fillRect/>
              </a:stretch>
            </p:blipFill>
            <p:spPr>
              <a:xfrm>
                <a:off x="372000" y="1647067"/>
                <a:ext cx="2577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3" name="Freihand 12">
                <a:extLst>
                  <a:ext uri="{FF2B5EF4-FFF2-40B4-BE49-F238E27FC236}">
                    <a16:creationId xmlns:a16="http://schemas.microsoft.com/office/drawing/2014/main" id="{E2641775-BF29-4C84-8DDD-18C9B52526D4}"/>
                  </a:ext>
                </a:extLst>
              </p14:cNvPr>
              <p14:cNvContentPartPr/>
              <p14:nvPr/>
            </p14:nvContentPartPr>
            <p14:xfrm>
              <a:off x="1387920" y="2867827"/>
              <a:ext cx="272160" cy="462600"/>
            </p14:xfrm>
          </p:contentPart>
        </mc:Choice>
        <mc:Fallback>
          <p:pic>
            <p:nvPicPr>
              <p:cNvPr id="13" name="Freihand 12">
                <a:extLst>
                  <a:ext uri="{FF2B5EF4-FFF2-40B4-BE49-F238E27FC236}">
                    <a16:creationId xmlns:a16="http://schemas.microsoft.com/office/drawing/2014/main" id="{E2641775-BF29-4C84-8DDD-18C9B52526D4}"/>
                  </a:ext>
                </a:extLst>
              </p:cNvPr>
              <p:cNvPicPr/>
              <p:nvPr/>
            </p:nvPicPr>
            <p:blipFill>
              <a:blip r:embed="rId12"/>
              <a:stretch>
                <a:fillRect/>
              </a:stretch>
            </p:blipFill>
            <p:spPr>
              <a:xfrm>
                <a:off x="1383600" y="2863507"/>
                <a:ext cx="280800" cy="471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7" name="Freihand 16">
                <a:extLst>
                  <a:ext uri="{FF2B5EF4-FFF2-40B4-BE49-F238E27FC236}">
                    <a16:creationId xmlns:a16="http://schemas.microsoft.com/office/drawing/2014/main" id="{BF5C410A-1073-4AF1-A195-AE3F7B3AE095}"/>
                  </a:ext>
                </a:extLst>
              </p14:cNvPr>
              <p14:cNvContentPartPr/>
              <p14:nvPr/>
            </p14:nvContentPartPr>
            <p14:xfrm>
              <a:off x="8173560" y="2768467"/>
              <a:ext cx="207720" cy="475920"/>
            </p14:xfrm>
          </p:contentPart>
        </mc:Choice>
        <mc:Fallback>
          <p:pic>
            <p:nvPicPr>
              <p:cNvPr id="17" name="Freihand 16">
                <a:extLst>
                  <a:ext uri="{FF2B5EF4-FFF2-40B4-BE49-F238E27FC236}">
                    <a16:creationId xmlns:a16="http://schemas.microsoft.com/office/drawing/2014/main" id="{BF5C410A-1073-4AF1-A195-AE3F7B3AE095}"/>
                  </a:ext>
                </a:extLst>
              </p:cNvPr>
              <p:cNvPicPr/>
              <p:nvPr/>
            </p:nvPicPr>
            <p:blipFill>
              <a:blip r:embed="rId14"/>
              <a:stretch>
                <a:fillRect/>
              </a:stretch>
            </p:blipFill>
            <p:spPr>
              <a:xfrm>
                <a:off x="8169240" y="2764147"/>
                <a:ext cx="216360" cy="484560"/>
              </a:xfrm>
              <a:prstGeom prst="rect">
                <a:avLst/>
              </a:prstGeom>
            </p:spPr>
          </p:pic>
        </mc:Fallback>
      </mc:AlternateContent>
      <p:grpSp>
        <p:nvGrpSpPr>
          <p:cNvPr id="42" name="Gruppieren 41">
            <a:extLst>
              <a:ext uri="{FF2B5EF4-FFF2-40B4-BE49-F238E27FC236}">
                <a16:creationId xmlns:a16="http://schemas.microsoft.com/office/drawing/2014/main" id="{48131968-375F-4F8C-8207-26C60E2E7D56}"/>
              </a:ext>
            </a:extLst>
          </p:cNvPr>
          <p:cNvGrpSpPr/>
          <p:nvPr/>
        </p:nvGrpSpPr>
        <p:grpSpPr>
          <a:xfrm>
            <a:off x="1912440" y="2016427"/>
            <a:ext cx="9213840" cy="772560"/>
            <a:chOff x="1912440" y="2016427"/>
            <a:chExt cx="9213840" cy="772560"/>
          </a:xfrm>
        </p:grpSpPr>
        <mc:AlternateContent xmlns:mc="http://schemas.openxmlformats.org/markup-compatibility/2006">
          <mc:Choice xmlns:p14="http://schemas.microsoft.com/office/powerpoint/2010/main" Requires="p14">
            <p:contentPart p14:bwMode="auto" r:id="rId15">
              <p14:nvContentPartPr>
                <p14:cNvPr id="18" name="Freihand 17">
                  <a:extLst>
                    <a:ext uri="{FF2B5EF4-FFF2-40B4-BE49-F238E27FC236}">
                      <a16:creationId xmlns:a16="http://schemas.microsoft.com/office/drawing/2014/main" id="{ADBE6A64-3A6E-4B61-9630-7512B0C1A3E8}"/>
                    </a:ext>
                  </a:extLst>
                </p14:cNvPr>
                <p14:cNvContentPartPr/>
                <p14:nvPr/>
              </p14:nvContentPartPr>
              <p14:xfrm>
                <a:off x="1912440" y="2515027"/>
                <a:ext cx="6419160" cy="273960"/>
              </p14:xfrm>
            </p:contentPart>
          </mc:Choice>
          <mc:Fallback>
            <p:pic>
              <p:nvPicPr>
                <p:cNvPr id="18" name="Freihand 17">
                  <a:extLst>
                    <a:ext uri="{FF2B5EF4-FFF2-40B4-BE49-F238E27FC236}">
                      <a16:creationId xmlns:a16="http://schemas.microsoft.com/office/drawing/2014/main" id="{ADBE6A64-3A6E-4B61-9630-7512B0C1A3E8}"/>
                    </a:ext>
                  </a:extLst>
                </p:cNvPr>
                <p:cNvPicPr/>
                <p:nvPr/>
              </p:nvPicPr>
              <p:blipFill>
                <a:blip r:embed="rId16"/>
                <a:stretch>
                  <a:fillRect/>
                </a:stretch>
              </p:blipFill>
              <p:spPr>
                <a:xfrm>
                  <a:off x="1908120" y="2510707"/>
                  <a:ext cx="6427800" cy="2826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9" name="Freihand 18">
                  <a:extLst>
                    <a:ext uri="{FF2B5EF4-FFF2-40B4-BE49-F238E27FC236}">
                      <a16:creationId xmlns:a16="http://schemas.microsoft.com/office/drawing/2014/main" id="{09B3D992-9D39-43FA-8BDC-D43E6E962FF0}"/>
                    </a:ext>
                  </a:extLst>
                </p14:cNvPr>
                <p14:cNvContentPartPr/>
                <p14:nvPr/>
              </p14:nvContentPartPr>
              <p14:xfrm>
                <a:off x="8402880" y="2269147"/>
                <a:ext cx="288360" cy="226800"/>
              </p14:xfrm>
            </p:contentPart>
          </mc:Choice>
          <mc:Fallback>
            <p:pic>
              <p:nvPicPr>
                <p:cNvPr id="19" name="Freihand 18">
                  <a:extLst>
                    <a:ext uri="{FF2B5EF4-FFF2-40B4-BE49-F238E27FC236}">
                      <a16:creationId xmlns:a16="http://schemas.microsoft.com/office/drawing/2014/main" id="{09B3D992-9D39-43FA-8BDC-D43E6E962FF0}"/>
                    </a:ext>
                  </a:extLst>
                </p:cNvPr>
                <p:cNvPicPr/>
                <p:nvPr/>
              </p:nvPicPr>
              <p:blipFill>
                <a:blip r:embed="rId18"/>
                <a:stretch>
                  <a:fillRect/>
                </a:stretch>
              </p:blipFill>
              <p:spPr>
                <a:xfrm>
                  <a:off x="8398560" y="2264827"/>
                  <a:ext cx="29700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0" name="Freihand 19">
                  <a:extLst>
                    <a:ext uri="{FF2B5EF4-FFF2-40B4-BE49-F238E27FC236}">
                      <a16:creationId xmlns:a16="http://schemas.microsoft.com/office/drawing/2014/main" id="{D95A84B3-D443-4C48-9F74-715601120628}"/>
                    </a:ext>
                  </a:extLst>
                </p14:cNvPr>
                <p14:cNvContentPartPr/>
                <p14:nvPr/>
              </p14:nvContentPartPr>
              <p14:xfrm>
                <a:off x="8355720" y="2324947"/>
                <a:ext cx="218520" cy="198720"/>
              </p14:xfrm>
            </p:contentPart>
          </mc:Choice>
          <mc:Fallback>
            <p:pic>
              <p:nvPicPr>
                <p:cNvPr id="20" name="Freihand 19">
                  <a:extLst>
                    <a:ext uri="{FF2B5EF4-FFF2-40B4-BE49-F238E27FC236}">
                      <a16:creationId xmlns:a16="http://schemas.microsoft.com/office/drawing/2014/main" id="{D95A84B3-D443-4C48-9F74-715601120628}"/>
                    </a:ext>
                  </a:extLst>
                </p:cNvPr>
                <p:cNvPicPr/>
                <p:nvPr/>
              </p:nvPicPr>
              <p:blipFill>
                <a:blip r:embed="rId20"/>
                <a:stretch>
                  <a:fillRect/>
                </a:stretch>
              </p:blipFill>
              <p:spPr>
                <a:xfrm>
                  <a:off x="8351400" y="2320627"/>
                  <a:ext cx="22716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1" name="Freihand 20">
                  <a:extLst>
                    <a:ext uri="{FF2B5EF4-FFF2-40B4-BE49-F238E27FC236}">
                      <a16:creationId xmlns:a16="http://schemas.microsoft.com/office/drawing/2014/main" id="{92A6B3A7-F82A-43D9-9DBE-B292D3B3FCE9}"/>
                    </a:ext>
                  </a:extLst>
                </p14:cNvPr>
                <p14:cNvContentPartPr/>
                <p14:nvPr/>
              </p14:nvContentPartPr>
              <p14:xfrm>
                <a:off x="8813640" y="2124067"/>
                <a:ext cx="146160" cy="165240"/>
              </p14:xfrm>
            </p:contentPart>
          </mc:Choice>
          <mc:Fallback>
            <p:pic>
              <p:nvPicPr>
                <p:cNvPr id="21" name="Freihand 20">
                  <a:extLst>
                    <a:ext uri="{FF2B5EF4-FFF2-40B4-BE49-F238E27FC236}">
                      <a16:creationId xmlns:a16="http://schemas.microsoft.com/office/drawing/2014/main" id="{92A6B3A7-F82A-43D9-9DBE-B292D3B3FCE9}"/>
                    </a:ext>
                  </a:extLst>
                </p:cNvPr>
                <p:cNvPicPr/>
                <p:nvPr/>
              </p:nvPicPr>
              <p:blipFill>
                <a:blip r:embed="rId22"/>
                <a:stretch>
                  <a:fillRect/>
                </a:stretch>
              </p:blipFill>
              <p:spPr>
                <a:xfrm>
                  <a:off x="8809320" y="2119747"/>
                  <a:ext cx="15480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2" name="Freihand 21">
                  <a:extLst>
                    <a:ext uri="{FF2B5EF4-FFF2-40B4-BE49-F238E27FC236}">
                      <a16:creationId xmlns:a16="http://schemas.microsoft.com/office/drawing/2014/main" id="{84414904-18B9-4004-AABF-39F5EC273B2D}"/>
                    </a:ext>
                  </a:extLst>
                </p14:cNvPr>
                <p14:cNvContentPartPr/>
                <p14:nvPr/>
              </p14:nvContentPartPr>
              <p14:xfrm>
                <a:off x="8897880" y="2206147"/>
                <a:ext cx="61200" cy="75600"/>
              </p14:xfrm>
            </p:contentPart>
          </mc:Choice>
          <mc:Fallback>
            <p:pic>
              <p:nvPicPr>
                <p:cNvPr id="22" name="Freihand 21">
                  <a:extLst>
                    <a:ext uri="{FF2B5EF4-FFF2-40B4-BE49-F238E27FC236}">
                      <a16:creationId xmlns:a16="http://schemas.microsoft.com/office/drawing/2014/main" id="{84414904-18B9-4004-AABF-39F5EC273B2D}"/>
                    </a:ext>
                  </a:extLst>
                </p:cNvPr>
                <p:cNvPicPr/>
                <p:nvPr/>
              </p:nvPicPr>
              <p:blipFill>
                <a:blip r:embed="rId24"/>
                <a:stretch>
                  <a:fillRect/>
                </a:stretch>
              </p:blipFill>
              <p:spPr>
                <a:xfrm>
                  <a:off x="8893560" y="2201827"/>
                  <a:ext cx="698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3" name="Freihand 22">
                  <a:extLst>
                    <a:ext uri="{FF2B5EF4-FFF2-40B4-BE49-F238E27FC236}">
                      <a16:creationId xmlns:a16="http://schemas.microsoft.com/office/drawing/2014/main" id="{782A6DD6-F915-421A-9AB9-C5E981D54A59}"/>
                    </a:ext>
                  </a:extLst>
                </p14:cNvPr>
                <p14:cNvContentPartPr/>
                <p14:nvPr/>
              </p14:nvContentPartPr>
              <p14:xfrm>
                <a:off x="8989680" y="2161147"/>
                <a:ext cx="291240" cy="99000"/>
              </p14:xfrm>
            </p:contentPart>
          </mc:Choice>
          <mc:Fallback>
            <p:pic>
              <p:nvPicPr>
                <p:cNvPr id="23" name="Freihand 22">
                  <a:extLst>
                    <a:ext uri="{FF2B5EF4-FFF2-40B4-BE49-F238E27FC236}">
                      <a16:creationId xmlns:a16="http://schemas.microsoft.com/office/drawing/2014/main" id="{782A6DD6-F915-421A-9AB9-C5E981D54A59}"/>
                    </a:ext>
                  </a:extLst>
                </p:cNvPr>
                <p:cNvPicPr/>
                <p:nvPr/>
              </p:nvPicPr>
              <p:blipFill>
                <a:blip r:embed="rId26"/>
                <a:stretch>
                  <a:fillRect/>
                </a:stretch>
              </p:blipFill>
              <p:spPr>
                <a:xfrm>
                  <a:off x="8985360" y="2156827"/>
                  <a:ext cx="29988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4" name="Freihand 23">
                  <a:extLst>
                    <a:ext uri="{FF2B5EF4-FFF2-40B4-BE49-F238E27FC236}">
                      <a16:creationId xmlns:a16="http://schemas.microsoft.com/office/drawing/2014/main" id="{09FD56DF-A0AC-41CB-B093-FF645075C675}"/>
                    </a:ext>
                  </a:extLst>
                </p14:cNvPr>
                <p14:cNvContentPartPr/>
                <p14:nvPr/>
              </p14:nvContentPartPr>
              <p14:xfrm>
                <a:off x="9260400" y="2074747"/>
                <a:ext cx="360" cy="360"/>
              </p14:xfrm>
            </p:contentPart>
          </mc:Choice>
          <mc:Fallback>
            <p:pic>
              <p:nvPicPr>
                <p:cNvPr id="24" name="Freihand 23">
                  <a:extLst>
                    <a:ext uri="{FF2B5EF4-FFF2-40B4-BE49-F238E27FC236}">
                      <a16:creationId xmlns:a16="http://schemas.microsoft.com/office/drawing/2014/main" id="{09FD56DF-A0AC-41CB-B093-FF645075C675}"/>
                    </a:ext>
                  </a:extLst>
                </p:cNvPr>
                <p:cNvPicPr/>
                <p:nvPr/>
              </p:nvPicPr>
              <p:blipFill>
                <a:blip r:embed="rId28"/>
                <a:stretch>
                  <a:fillRect/>
                </a:stretch>
              </p:blipFill>
              <p:spPr>
                <a:xfrm>
                  <a:off x="9256080" y="20704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5" name="Freihand 24">
                  <a:extLst>
                    <a:ext uri="{FF2B5EF4-FFF2-40B4-BE49-F238E27FC236}">
                      <a16:creationId xmlns:a16="http://schemas.microsoft.com/office/drawing/2014/main" id="{A48985FF-C9C0-4F4C-9B23-02E0B960FF20}"/>
                    </a:ext>
                  </a:extLst>
                </p14:cNvPr>
                <p14:cNvContentPartPr/>
                <p14:nvPr/>
              </p14:nvContentPartPr>
              <p14:xfrm>
                <a:off x="9488640" y="2094907"/>
                <a:ext cx="9000" cy="165600"/>
              </p14:xfrm>
            </p:contentPart>
          </mc:Choice>
          <mc:Fallback>
            <p:pic>
              <p:nvPicPr>
                <p:cNvPr id="25" name="Freihand 24">
                  <a:extLst>
                    <a:ext uri="{FF2B5EF4-FFF2-40B4-BE49-F238E27FC236}">
                      <a16:creationId xmlns:a16="http://schemas.microsoft.com/office/drawing/2014/main" id="{A48985FF-C9C0-4F4C-9B23-02E0B960FF20}"/>
                    </a:ext>
                  </a:extLst>
                </p:cNvPr>
                <p:cNvPicPr/>
                <p:nvPr/>
              </p:nvPicPr>
              <p:blipFill>
                <a:blip r:embed="rId30"/>
                <a:stretch>
                  <a:fillRect/>
                </a:stretch>
              </p:blipFill>
              <p:spPr>
                <a:xfrm>
                  <a:off x="9484320" y="2090587"/>
                  <a:ext cx="1764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6" name="Freihand 25">
                  <a:extLst>
                    <a:ext uri="{FF2B5EF4-FFF2-40B4-BE49-F238E27FC236}">
                      <a16:creationId xmlns:a16="http://schemas.microsoft.com/office/drawing/2014/main" id="{2B3DA4EA-83E9-4FEF-A5AC-2860C1F7AFEF}"/>
                    </a:ext>
                  </a:extLst>
                </p14:cNvPr>
                <p14:cNvContentPartPr/>
                <p14:nvPr/>
              </p14:nvContentPartPr>
              <p14:xfrm>
                <a:off x="9410160" y="2219107"/>
                <a:ext cx="149760" cy="57600"/>
              </p14:xfrm>
            </p:contentPart>
          </mc:Choice>
          <mc:Fallback>
            <p:pic>
              <p:nvPicPr>
                <p:cNvPr id="26" name="Freihand 25">
                  <a:extLst>
                    <a:ext uri="{FF2B5EF4-FFF2-40B4-BE49-F238E27FC236}">
                      <a16:creationId xmlns:a16="http://schemas.microsoft.com/office/drawing/2014/main" id="{2B3DA4EA-83E9-4FEF-A5AC-2860C1F7AFEF}"/>
                    </a:ext>
                  </a:extLst>
                </p:cNvPr>
                <p:cNvPicPr/>
                <p:nvPr/>
              </p:nvPicPr>
              <p:blipFill>
                <a:blip r:embed="rId32"/>
                <a:stretch>
                  <a:fillRect/>
                </a:stretch>
              </p:blipFill>
              <p:spPr>
                <a:xfrm>
                  <a:off x="9405840" y="2214787"/>
                  <a:ext cx="1584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91BF1457-EF3F-4BE2-81BF-5EA49324BEDA}"/>
                    </a:ext>
                  </a:extLst>
                </p14:cNvPr>
                <p14:cNvContentPartPr/>
                <p14:nvPr/>
              </p14:nvContentPartPr>
              <p14:xfrm>
                <a:off x="9394320" y="2063587"/>
                <a:ext cx="303120" cy="181800"/>
              </p14:xfrm>
            </p:contentPart>
          </mc:Choice>
          <mc:Fallback>
            <p:pic>
              <p:nvPicPr>
                <p:cNvPr id="27" name="Freihand 26">
                  <a:extLst>
                    <a:ext uri="{FF2B5EF4-FFF2-40B4-BE49-F238E27FC236}">
                      <a16:creationId xmlns:a16="http://schemas.microsoft.com/office/drawing/2014/main" id="{91BF1457-EF3F-4BE2-81BF-5EA49324BEDA}"/>
                    </a:ext>
                  </a:extLst>
                </p:cNvPr>
                <p:cNvPicPr/>
                <p:nvPr/>
              </p:nvPicPr>
              <p:blipFill>
                <a:blip r:embed="rId34"/>
                <a:stretch>
                  <a:fillRect/>
                </a:stretch>
              </p:blipFill>
              <p:spPr>
                <a:xfrm>
                  <a:off x="9390000" y="2059267"/>
                  <a:ext cx="3117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8" name="Freihand 27">
                  <a:extLst>
                    <a:ext uri="{FF2B5EF4-FFF2-40B4-BE49-F238E27FC236}">
                      <a16:creationId xmlns:a16="http://schemas.microsoft.com/office/drawing/2014/main" id="{46933961-D3FC-42D7-A649-5F6D7A976419}"/>
                    </a:ext>
                  </a:extLst>
                </p14:cNvPr>
                <p14:cNvContentPartPr/>
                <p14:nvPr/>
              </p14:nvContentPartPr>
              <p14:xfrm>
                <a:off x="9699960" y="2079067"/>
                <a:ext cx="185760" cy="154080"/>
              </p14:xfrm>
            </p:contentPart>
          </mc:Choice>
          <mc:Fallback>
            <p:pic>
              <p:nvPicPr>
                <p:cNvPr id="28" name="Freihand 27">
                  <a:extLst>
                    <a:ext uri="{FF2B5EF4-FFF2-40B4-BE49-F238E27FC236}">
                      <a16:creationId xmlns:a16="http://schemas.microsoft.com/office/drawing/2014/main" id="{46933961-D3FC-42D7-A649-5F6D7A976419}"/>
                    </a:ext>
                  </a:extLst>
                </p:cNvPr>
                <p:cNvPicPr/>
                <p:nvPr/>
              </p:nvPicPr>
              <p:blipFill>
                <a:blip r:embed="rId36"/>
                <a:stretch>
                  <a:fillRect/>
                </a:stretch>
              </p:blipFill>
              <p:spPr>
                <a:xfrm>
                  <a:off x="9695640" y="2074747"/>
                  <a:ext cx="19440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9" name="Freihand 28">
                  <a:extLst>
                    <a:ext uri="{FF2B5EF4-FFF2-40B4-BE49-F238E27FC236}">
                      <a16:creationId xmlns:a16="http://schemas.microsoft.com/office/drawing/2014/main" id="{D3556CD4-952A-402B-AB30-D15755C000A7}"/>
                    </a:ext>
                  </a:extLst>
                </p14:cNvPr>
                <p14:cNvContentPartPr/>
                <p14:nvPr/>
              </p14:nvContentPartPr>
              <p14:xfrm>
                <a:off x="9894360" y="2135227"/>
                <a:ext cx="102960" cy="82800"/>
              </p14:xfrm>
            </p:contentPart>
          </mc:Choice>
          <mc:Fallback>
            <p:pic>
              <p:nvPicPr>
                <p:cNvPr id="29" name="Freihand 28">
                  <a:extLst>
                    <a:ext uri="{FF2B5EF4-FFF2-40B4-BE49-F238E27FC236}">
                      <a16:creationId xmlns:a16="http://schemas.microsoft.com/office/drawing/2014/main" id="{D3556CD4-952A-402B-AB30-D15755C000A7}"/>
                    </a:ext>
                  </a:extLst>
                </p:cNvPr>
                <p:cNvPicPr/>
                <p:nvPr/>
              </p:nvPicPr>
              <p:blipFill>
                <a:blip r:embed="rId38"/>
                <a:stretch>
                  <a:fillRect/>
                </a:stretch>
              </p:blipFill>
              <p:spPr>
                <a:xfrm>
                  <a:off x="9890040" y="2130907"/>
                  <a:ext cx="1116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0" name="Freihand 29">
                  <a:extLst>
                    <a:ext uri="{FF2B5EF4-FFF2-40B4-BE49-F238E27FC236}">
                      <a16:creationId xmlns:a16="http://schemas.microsoft.com/office/drawing/2014/main" id="{1D3B37E0-095A-4C59-B402-FBEBA913A1EA}"/>
                    </a:ext>
                  </a:extLst>
                </p14:cNvPr>
                <p14:cNvContentPartPr/>
                <p14:nvPr/>
              </p14:nvContentPartPr>
              <p14:xfrm>
                <a:off x="10115760" y="2024347"/>
                <a:ext cx="87840" cy="176400"/>
              </p14:xfrm>
            </p:contentPart>
          </mc:Choice>
          <mc:Fallback>
            <p:pic>
              <p:nvPicPr>
                <p:cNvPr id="30" name="Freihand 29">
                  <a:extLst>
                    <a:ext uri="{FF2B5EF4-FFF2-40B4-BE49-F238E27FC236}">
                      <a16:creationId xmlns:a16="http://schemas.microsoft.com/office/drawing/2014/main" id="{1D3B37E0-095A-4C59-B402-FBEBA913A1EA}"/>
                    </a:ext>
                  </a:extLst>
                </p:cNvPr>
                <p:cNvPicPr/>
                <p:nvPr/>
              </p:nvPicPr>
              <p:blipFill>
                <a:blip r:embed="rId40"/>
                <a:stretch>
                  <a:fillRect/>
                </a:stretch>
              </p:blipFill>
              <p:spPr>
                <a:xfrm>
                  <a:off x="10111440" y="2020027"/>
                  <a:ext cx="964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1" name="Freihand 30">
                  <a:extLst>
                    <a:ext uri="{FF2B5EF4-FFF2-40B4-BE49-F238E27FC236}">
                      <a16:creationId xmlns:a16="http://schemas.microsoft.com/office/drawing/2014/main" id="{C012F77E-886A-4217-9B6B-AFA9BA840EEB}"/>
                    </a:ext>
                  </a:extLst>
                </p14:cNvPr>
                <p14:cNvContentPartPr/>
                <p14:nvPr/>
              </p14:nvContentPartPr>
              <p14:xfrm>
                <a:off x="10261200" y="2072947"/>
                <a:ext cx="390960" cy="106920"/>
              </p14:xfrm>
            </p:contentPart>
          </mc:Choice>
          <mc:Fallback>
            <p:pic>
              <p:nvPicPr>
                <p:cNvPr id="31" name="Freihand 30">
                  <a:extLst>
                    <a:ext uri="{FF2B5EF4-FFF2-40B4-BE49-F238E27FC236}">
                      <a16:creationId xmlns:a16="http://schemas.microsoft.com/office/drawing/2014/main" id="{C012F77E-886A-4217-9B6B-AFA9BA840EEB}"/>
                    </a:ext>
                  </a:extLst>
                </p:cNvPr>
                <p:cNvPicPr/>
                <p:nvPr/>
              </p:nvPicPr>
              <p:blipFill>
                <a:blip r:embed="rId42"/>
                <a:stretch>
                  <a:fillRect/>
                </a:stretch>
              </p:blipFill>
              <p:spPr>
                <a:xfrm>
                  <a:off x="10256880" y="2068627"/>
                  <a:ext cx="3996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2" name="Freihand 31">
                  <a:extLst>
                    <a:ext uri="{FF2B5EF4-FFF2-40B4-BE49-F238E27FC236}">
                      <a16:creationId xmlns:a16="http://schemas.microsoft.com/office/drawing/2014/main" id="{B6A3E4A0-99CD-4BA5-958B-16FEAFB39622}"/>
                    </a:ext>
                  </a:extLst>
                </p14:cNvPr>
                <p14:cNvContentPartPr/>
                <p14:nvPr/>
              </p14:nvContentPartPr>
              <p14:xfrm>
                <a:off x="10600320" y="2016427"/>
                <a:ext cx="360" cy="360"/>
              </p14:xfrm>
            </p:contentPart>
          </mc:Choice>
          <mc:Fallback>
            <p:pic>
              <p:nvPicPr>
                <p:cNvPr id="32" name="Freihand 31">
                  <a:extLst>
                    <a:ext uri="{FF2B5EF4-FFF2-40B4-BE49-F238E27FC236}">
                      <a16:creationId xmlns:a16="http://schemas.microsoft.com/office/drawing/2014/main" id="{B6A3E4A0-99CD-4BA5-958B-16FEAFB39622}"/>
                    </a:ext>
                  </a:extLst>
                </p:cNvPr>
                <p:cNvPicPr/>
                <p:nvPr/>
              </p:nvPicPr>
              <p:blipFill>
                <a:blip r:embed="rId28"/>
                <a:stretch>
                  <a:fillRect/>
                </a:stretch>
              </p:blipFill>
              <p:spPr>
                <a:xfrm>
                  <a:off x="10596000" y="2012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3" name="Freihand 32">
                  <a:extLst>
                    <a:ext uri="{FF2B5EF4-FFF2-40B4-BE49-F238E27FC236}">
                      <a16:creationId xmlns:a16="http://schemas.microsoft.com/office/drawing/2014/main" id="{B900DB1A-4E82-4843-8F72-9A568ACFA1B4}"/>
                    </a:ext>
                  </a:extLst>
                </p14:cNvPr>
                <p14:cNvContentPartPr/>
                <p14:nvPr/>
              </p14:nvContentPartPr>
              <p14:xfrm>
                <a:off x="9739200" y="2340427"/>
                <a:ext cx="353160" cy="252000"/>
              </p14:xfrm>
            </p:contentPart>
          </mc:Choice>
          <mc:Fallback>
            <p:pic>
              <p:nvPicPr>
                <p:cNvPr id="33" name="Freihand 32">
                  <a:extLst>
                    <a:ext uri="{FF2B5EF4-FFF2-40B4-BE49-F238E27FC236}">
                      <a16:creationId xmlns:a16="http://schemas.microsoft.com/office/drawing/2014/main" id="{B900DB1A-4E82-4843-8F72-9A568ACFA1B4}"/>
                    </a:ext>
                  </a:extLst>
                </p:cNvPr>
                <p:cNvPicPr/>
                <p:nvPr/>
              </p:nvPicPr>
              <p:blipFill>
                <a:blip r:embed="rId45"/>
                <a:stretch>
                  <a:fillRect/>
                </a:stretch>
              </p:blipFill>
              <p:spPr>
                <a:xfrm>
                  <a:off x="9734880" y="2336107"/>
                  <a:ext cx="361800" cy="2606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5" name="Freihand 34">
                  <a:extLst>
                    <a:ext uri="{FF2B5EF4-FFF2-40B4-BE49-F238E27FC236}">
                      <a16:creationId xmlns:a16="http://schemas.microsoft.com/office/drawing/2014/main" id="{86085727-023F-4F3B-A83C-9DD79BB200CD}"/>
                    </a:ext>
                  </a:extLst>
                </p14:cNvPr>
                <p14:cNvContentPartPr/>
                <p14:nvPr/>
              </p14:nvContentPartPr>
              <p14:xfrm>
                <a:off x="10126560" y="2331427"/>
                <a:ext cx="195840" cy="140760"/>
              </p14:xfrm>
            </p:contentPart>
          </mc:Choice>
          <mc:Fallback>
            <p:pic>
              <p:nvPicPr>
                <p:cNvPr id="35" name="Freihand 34">
                  <a:extLst>
                    <a:ext uri="{FF2B5EF4-FFF2-40B4-BE49-F238E27FC236}">
                      <a16:creationId xmlns:a16="http://schemas.microsoft.com/office/drawing/2014/main" id="{86085727-023F-4F3B-A83C-9DD79BB200CD}"/>
                    </a:ext>
                  </a:extLst>
                </p:cNvPr>
                <p:cNvPicPr/>
                <p:nvPr/>
              </p:nvPicPr>
              <p:blipFill>
                <a:blip r:embed="rId47"/>
                <a:stretch>
                  <a:fillRect/>
                </a:stretch>
              </p:blipFill>
              <p:spPr>
                <a:xfrm>
                  <a:off x="10122240" y="2327107"/>
                  <a:ext cx="2044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6" name="Freihand 35">
                  <a:extLst>
                    <a:ext uri="{FF2B5EF4-FFF2-40B4-BE49-F238E27FC236}">
                      <a16:creationId xmlns:a16="http://schemas.microsoft.com/office/drawing/2014/main" id="{7AFA5651-2119-4EE7-B336-C089722D1DEE}"/>
                    </a:ext>
                  </a:extLst>
                </p14:cNvPr>
                <p14:cNvContentPartPr/>
                <p14:nvPr/>
              </p14:nvContentPartPr>
              <p14:xfrm>
                <a:off x="10363440" y="2344747"/>
                <a:ext cx="5040" cy="24120"/>
              </p14:xfrm>
            </p:contentPart>
          </mc:Choice>
          <mc:Fallback>
            <p:pic>
              <p:nvPicPr>
                <p:cNvPr id="36" name="Freihand 35">
                  <a:extLst>
                    <a:ext uri="{FF2B5EF4-FFF2-40B4-BE49-F238E27FC236}">
                      <a16:creationId xmlns:a16="http://schemas.microsoft.com/office/drawing/2014/main" id="{7AFA5651-2119-4EE7-B336-C089722D1DEE}"/>
                    </a:ext>
                  </a:extLst>
                </p:cNvPr>
                <p:cNvPicPr/>
                <p:nvPr/>
              </p:nvPicPr>
              <p:blipFill>
                <a:blip r:embed="rId49"/>
                <a:stretch>
                  <a:fillRect/>
                </a:stretch>
              </p:blipFill>
              <p:spPr>
                <a:xfrm>
                  <a:off x="10359120" y="2340427"/>
                  <a:ext cx="136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7" name="Freihand 36">
                  <a:extLst>
                    <a:ext uri="{FF2B5EF4-FFF2-40B4-BE49-F238E27FC236}">
                      <a16:creationId xmlns:a16="http://schemas.microsoft.com/office/drawing/2014/main" id="{BA980163-B2DC-4314-ABC2-569349FAAD35}"/>
                    </a:ext>
                  </a:extLst>
                </p14:cNvPr>
                <p14:cNvContentPartPr/>
                <p14:nvPr/>
              </p14:nvContentPartPr>
              <p14:xfrm>
                <a:off x="10370280" y="2313427"/>
                <a:ext cx="152280" cy="147600"/>
              </p14:xfrm>
            </p:contentPart>
          </mc:Choice>
          <mc:Fallback>
            <p:pic>
              <p:nvPicPr>
                <p:cNvPr id="37" name="Freihand 36">
                  <a:extLst>
                    <a:ext uri="{FF2B5EF4-FFF2-40B4-BE49-F238E27FC236}">
                      <a16:creationId xmlns:a16="http://schemas.microsoft.com/office/drawing/2014/main" id="{BA980163-B2DC-4314-ABC2-569349FAAD35}"/>
                    </a:ext>
                  </a:extLst>
                </p:cNvPr>
                <p:cNvPicPr/>
                <p:nvPr/>
              </p:nvPicPr>
              <p:blipFill>
                <a:blip r:embed="rId51"/>
                <a:stretch>
                  <a:fillRect/>
                </a:stretch>
              </p:blipFill>
              <p:spPr>
                <a:xfrm>
                  <a:off x="10365960" y="2309107"/>
                  <a:ext cx="1609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8" name="Freihand 37">
                  <a:extLst>
                    <a:ext uri="{FF2B5EF4-FFF2-40B4-BE49-F238E27FC236}">
                      <a16:creationId xmlns:a16="http://schemas.microsoft.com/office/drawing/2014/main" id="{5ED00210-D244-4666-B560-656C7247AF0D}"/>
                    </a:ext>
                  </a:extLst>
                </p14:cNvPr>
                <p14:cNvContentPartPr/>
                <p14:nvPr/>
              </p14:nvContentPartPr>
              <p14:xfrm>
                <a:off x="10552800" y="2379307"/>
                <a:ext cx="167400" cy="59040"/>
              </p14:xfrm>
            </p:contentPart>
          </mc:Choice>
          <mc:Fallback>
            <p:pic>
              <p:nvPicPr>
                <p:cNvPr id="38" name="Freihand 37">
                  <a:extLst>
                    <a:ext uri="{FF2B5EF4-FFF2-40B4-BE49-F238E27FC236}">
                      <a16:creationId xmlns:a16="http://schemas.microsoft.com/office/drawing/2014/main" id="{5ED00210-D244-4666-B560-656C7247AF0D}"/>
                    </a:ext>
                  </a:extLst>
                </p:cNvPr>
                <p:cNvPicPr/>
                <p:nvPr/>
              </p:nvPicPr>
              <p:blipFill>
                <a:blip r:embed="rId53"/>
                <a:stretch>
                  <a:fillRect/>
                </a:stretch>
              </p:blipFill>
              <p:spPr>
                <a:xfrm>
                  <a:off x="10548480" y="2374987"/>
                  <a:ext cx="17604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9" name="Freihand 38">
                  <a:extLst>
                    <a:ext uri="{FF2B5EF4-FFF2-40B4-BE49-F238E27FC236}">
                      <a16:creationId xmlns:a16="http://schemas.microsoft.com/office/drawing/2014/main" id="{62A27D3E-F61B-478A-BEA8-FC9A011CCC58}"/>
                    </a:ext>
                  </a:extLst>
                </p14:cNvPr>
                <p14:cNvContentPartPr/>
                <p14:nvPr/>
              </p14:nvContentPartPr>
              <p14:xfrm>
                <a:off x="9723720" y="2291107"/>
                <a:ext cx="202680" cy="37800"/>
              </p14:xfrm>
            </p:contentPart>
          </mc:Choice>
          <mc:Fallback>
            <p:pic>
              <p:nvPicPr>
                <p:cNvPr id="39" name="Freihand 38">
                  <a:extLst>
                    <a:ext uri="{FF2B5EF4-FFF2-40B4-BE49-F238E27FC236}">
                      <a16:creationId xmlns:a16="http://schemas.microsoft.com/office/drawing/2014/main" id="{62A27D3E-F61B-478A-BEA8-FC9A011CCC58}"/>
                    </a:ext>
                  </a:extLst>
                </p:cNvPr>
                <p:cNvPicPr/>
                <p:nvPr/>
              </p:nvPicPr>
              <p:blipFill>
                <a:blip r:embed="rId55"/>
                <a:stretch>
                  <a:fillRect/>
                </a:stretch>
              </p:blipFill>
              <p:spPr>
                <a:xfrm>
                  <a:off x="9719400" y="2286787"/>
                  <a:ext cx="2113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0" name="Freihand 39">
                  <a:extLst>
                    <a:ext uri="{FF2B5EF4-FFF2-40B4-BE49-F238E27FC236}">
                      <a16:creationId xmlns:a16="http://schemas.microsoft.com/office/drawing/2014/main" id="{2C603DF9-1796-4807-9FC6-8EB5EA3FCBB3}"/>
                    </a:ext>
                  </a:extLst>
                </p14:cNvPr>
                <p14:cNvContentPartPr/>
                <p14:nvPr/>
              </p14:nvContentPartPr>
              <p14:xfrm>
                <a:off x="10785720" y="2239987"/>
                <a:ext cx="151200" cy="200880"/>
              </p14:xfrm>
            </p:contentPart>
          </mc:Choice>
          <mc:Fallback>
            <p:pic>
              <p:nvPicPr>
                <p:cNvPr id="40" name="Freihand 39">
                  <a:extLst>
                    <a:ext uri="{FF2B5EF4-FFF2-40B4-BE49-F238E27FC236}">
                      <a16:creationId xmlns:a16="http://schemas.microsoft.com/office/drawing/2014/main" id="{2C603DF9-1796-4807-9FC6-8EB5EA3FCBB3}"/>
                    </a:ext>
                  </a:extLst>
                </p:cNvPr>
                <p:cNvPicPr/>
                <p:nvPr/>
              </p:nvPicPr>
              <p:blipFill>
                <a:blip r:embed="rId57"/>
                <a:stretch>
                  <a:fillRect/>
                </a:stretch>
              </p:blipFill>
              <p:spPr>
                <a:xfrm>
                  <a:off x="10781400" y="2235667"/>
                  <a:ext cx="1598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1" name="Freihand 40">
                  <a:extLst>
                    <a:ext uri="{FF2B5EF4-FFF2-40B4-BE49-F238E27FC236}">
                      <a16:creationId xmlns:a16="http://schemas.microsoft.com/office/drawing/2014/main" id="{D67AE9D1-1C4E-45EC-A72F-5C6AB5DB8985}"/>
                    </a:ext>
                  </a:extLst>
                </p14:cNvPr>
                <p14:cNvContentPartPr/>
                <p14:nvPr/>
              </p14:nvContentPartPr>
              <p14:xfrm>
                <a:off x="10956000" y="2245027"/>
                <a:ext cx="170280" cy="150120"/>
              </p14:xfrm>
            </p:contentPart>
          </mc:Choice>
          <mc:Fallback>
            <p:pic>
              <p:nvPicPr>
                <p:cNvPr id="41" name="Freihand 40">
                  <a:extLst>
                    <a:ext uri="{FF2B5EF4-FFF2-40B4-BE49-F238E27FC236}">
                      <a16:creationId xmlns:a16="http://schemas.microsoft.com/office/drawing/2014/main" id="{D67AE9D1-1C4E-45EC-A72F-5C6AB5DB8985}"/>
                    </a:ext>
                  </a:extLst>
                </p:cNvPr>
                <p:cNvPicPr/>
                <p:nvPr/>
              </p:nvPicPr>
              <p:blipFill>
                <a:blip r:embed="rId59"/>
                <a:stretch>
                  <a:fillRect/>
                </a:stretch>
              </p:blipFill>
              <p:spPr>
                <a:xfrm>
                  <a:off x="10951680" y="2240707"/>
                  <a:ext cx="178920" cy="158760"/>
                </a:xfrm>
                <a:prstGeom prst="rect">
                  <a:avLst/>
                </a:prstGeom>
              </p:spPr>
            </p:pic>
          </mc:Fallback>
        </mc:AlternateContent>
      </p:grpSp>
      <p:grpSp>
        <p:nvGrpSpPr>
          <p:cNvPr id="57" name="Gruppieren 56">
            <a:extLst>
              <a:ext uri="{FF2B5EF4-FFF2-40B4-BE49-F238E27FC236}">
                <a16:creationId xmlns:a16="http://schemas.microsoft.com/office/drawing/2014/main" id="{C8715C6A-2CB0-4693-9033-EAE59454FD11}"/>
              </a:ext>
            </a:extLst>
          </p:cNvPr>
          <p:cNvGrpSpPr/>
          <p:nvPr/>
        </p:nvGrpSpPr>
        <p:grpSpPr>
          <a:xfrm>
            <a:off x="871680" y="2776027"/>
            <a:ext cx="7156080" cy="989280"/>
            <a:chOff x="871680" y="2776027"/>
            <a:chExt cx="7156080" cy="989280"/>
          </a:xfrm>
        </p:grpSpPr>
        <mc:AlternateContent xmlns:mc="http://schemas.openxmlformats.org/markup-compatibility/2006">
          <mc:Choice xmlns:p14="http://schemas.microsoft.com/office/powerpoint/2010/main" Requires="p14">
            <p:contentPart p14:bwMode="auto" r:id="rId60">
              <p14:nvContentPartPr>
                <p14:cNvPr id="7" name="Freihand 6">
                  <a:extLst>
                    <a:ext uri="{FF2B5EF4-FFF2-40B4-BE49-F238E27FC236}">
                      <a16:creationId xmlns:a16="http://schemas.microsoft.com/office/drawing/2014/main" id="{5022C36D-6D97-43FC-B20B-53F3D18A6F05}"/>
                    </a:ext>
                  </a:extLst>
                </p14:cNvPr>
                <p14:cNvContentPartPr/>
                <p14:nvPr/>
              </p14:nvContentPartPr>
              <p14:xfrm>
                <a:off x="871680" y="3227107"/>
                <a:ext cx="428400" cy="11520"/>
              </p14:xfrm>
            </p:contentPart>
          </mc:Choice>
          <mc:Fallback>
            <p:pic>
              <p:nvPicPr>
                <p:cNvPr id="7" name="Freihand 6">
                  <a:extLst>
                    <a:ext uri="{FF2B5EF4-FFF2-40B4-BE49-F238E27FC236}">
                      <a16:creationId xmlns:a16="http://schemas.microsoft.com/office/drawing/2014/main" id="{5022C36D-6D97-43FC-B20B-53F3D18A6F05}"/>
                    </a:ext>
                  </a:extLst>
                </p:cNvPr>
                <p:cNvPicPr/>
                <p:nvPr/>
              </p:nvPicPr>
              <p:blipFill>
                <a:blip r:embed="rId61"/>
                <a:stretch>
                  <a:fillRect/>
                </a:stretch>
              </p:blipFill>
              <p:spPr>
                <a:xfrm>
                  <a:off x="867360" y="3222787"/>
                  <a:ext cx="43704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8" name="Freihand 7">
                  <a:extLst>
                    <a:ext uri="{FF2B5EF4-FFF2-40B4-BE49-F238E27FC236}">
                      <a16:creationId xmlns:a16="http://schemas.microsoft.com/office/drawing/2014/main" id="{E57C0488-F371-407A-9C88-1B422653DEA1}"/>
                    </a:ext>
                  </a:extLst>
                </p14:cNvPr>
                <p14:cNvContentPartPr/>
                <p14:nvPr/>
              </p14:nvContentPartPr>
              <p14:xfrm>
                <a:off x="7211280" y="3211267"/>
                <a:ext cx="379800" cy="17640"/>
              </p14:xfrm>
            </p:contentPart>
          </mc:Choice>
          <mc:Fallback>
            <p:pic>
              <p:nvPicPr>
                <p:cNvPr id="8" name="Freihand 7">
                  <a:extLst>
                    <a:ext uri="{FF2B5EF4-FFF2-40B4-BE49-F238E27FC236}">
                      <a16:creationId xmlns:a16="http://schemas.microsoft.com/office/drawing/2014/main" id="{E57C0488-F371-407A-9C88-1B422653DEA1}"/>
                    </a:ext>
                  </a:extLst>
                </p:cNvPr>
                <p:cNvPicPr/>
                <p:nvPr/>
              </p:nvPicPr>
              <p:blipFill>
                <a:blip r:embed="rId63"/>
                <a:stretch>
                  <a:fillRect/>
                </a:stretch>
              </p:blipFill>
              <p:spPr>
                <a:xfrm>
                  <a:off x="7206960" y="3206947"/>
                  <a:ext cx="3884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9" name="Freihand 8">
                  <a:extLst>
                    <a:ext uri="{FF2B5EF4-FFF2-40B4-BE49-F238E27FC236}">
                      <a16:creationId xmlns:a16="http://schemas.microsoft.com/office/drawing/2014/main" id="{50C1D83A-12D6-4ECE-B062-093116CAEC9C}"/>
                    </a:ext>
                  </a:extLst>
                </p14:cNvPr>
                <p14:cNvContentPartPr/>
                <p14:nvPr/>
              </p14:nvContentPartPr>
              <p14:xfrm>
                <a:off x="1501680" y="2987347"/>
                <a:ext cx="165240" cy="205200"/>
              </p14:xfrm>
            </p:contentPart>
          </mc:Choice>
          <mc:Fallback>
            <p:pic>
              <p:nvPicPr>
                <p:cNvPr id="9" name="Freihand 8">
                  <a:extLst>
                    <a:ext uri="{FF2B5EF4-FFF2-40B4-BE49-F238E27FC236}">
                      <a16:creationId xmlns:a16="http://schemas.microsoft.com/office/drawing/2014/main" id="{50C1D83A-12D6-4ECE-B062-093116CAEC9C}"/>
                    </a:ext>
                  </a:extLst>
                </p:cNvPr>
                <p:cNvPicPr/>
                <p:nvPr/>
              </p:nvPicPr>
              <p:blipFill>
                <a:blip r:embed="rId65"/>
                <a:stretch>
                  <a:fillRect/>
                </a:stretch>
              </p:blipFill>
              <p:spPr>
                <a:xfrm>
                  <a:off x="1497360" y="2983027"/>
                  <a:ext cx="17388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2" name="Freihand 11">
                  <a:extLst>
                    <a:ext uri="{FF2B5EF4-FFF2-40B4-BE49-F238E27FC236}">
                      <a16:creationId xmlns:a16="http://schemas.microsoft.com/office/drawing/2014/main" id="{7A5C6E14-012A-4247-99AF-7EEE6F0C5A26}"/>
                    </a:ext>
                  </a:extLst>
                </p14:cNvPr>
                <p14:cNvContentPartPr/>
                <p14:nvPr/>
              </p14:nvContentPartPr>
              <p14:xfrm>
                <a:off x="7871520" y="2973667"/>
                <a:ext cx="156240" cy="265680"/>
              </p14:xfrm>
            </p:contentPart>
          </mc:Choice>
          <mc:Fallback>
            <p:pic>
              <p:nvPicPr>
                <p:cNvPr id="12" name="Freihand 11">
                  <a:extLst>
                    <a:ext uri="{FF2B5EF4-FFF2-40B4-BE49-F238E27FC236}">
                      <a16:creationId xmlns:a16="http://schemas.microsoft.com/office/drawing/2014/main" id="{7A5C6E14-012A-4247-99AF-7EEE6F0C5A26}"/>
                    </a:ext>
                  </a:extLst>
                </p:cNvPr>
                <p:cNvPicPr/>
                <p:nvPr/>
              </p:nvPicPr>
              <p:blipFill>
                <a:blip r:embed="rId67"/>
                <a:stretch>
                  <a:fillRect/>
                </a:stretch>
              </p:blipFill>
              <p:spPr>
                <a:xfrm>
                  <a:off x="7867200" y="2969347"/>
                  <a:ext cx="16488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4" name="Freihand 13">
                  <a:extLst>
                    <a:ext uri="{FF2B5EF4-FFF2-40B4-BE49-F238E27FC236}">
                      <a16:creationId xmlns:a16="http://schemas.microsoft.com/office/drawing/2014/main" id="{B6F6EA34-C1EC-4359-8835-3DE306761B33}"/>
                    </a:ext>
                  </a:extLst>
                </p14:cNvPr>
                <p14:cNvContentPartPr/>
                <p14:nvPr/>
              </p14:nvContentPartPr>
              <p14:xfrm>
                <a:off x="1441560" y="3200467"/>
                <a:ext cx="137520" cy="37440"/>
              </p14:xfrm>
            </p:contentPart>
          </mc:Choice>
          <mc:Fallback>
            <p:pic>
              <p:nvPicPr>
                <p:cNvPr id="14" name="Freihand 13">
                  <a:extLst>
                    <a:ext uri="{FF2B5EF4-FFF2-40B4-BE49-F238E27FC236}">
                      <a16:creationId xmlns:a16="http://schemas.microsoft.com/office/drawing/2014/main" id="{B6F6EA34-C1EC-4359-8835-3DE306761B33}"/>
                    </a:ext>
                  </a:extLst>
                </p:cNvPr>
                <p:cNvPicPr/>
                <p:nvPr/>
              </p:nvPicPr>
              <p:blipFill>
                <a:blip r:embed="rId69"/>
                <a:stretch>
                  <a:fillRect/>
                </a:stretch>
              </p:blipFill>
              <p:spPr>
                <a:xfrm>
                  <a:off x="1436880" y="3196147"/>
                  <a:ext cx="14616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5" name="Freihand 14">
                  <a:extLst>
                    <a:ext uri="{FF2B5EF4-FFF2-40B4-BE49-F238E27FC236}">
                      <a16:creationId xmlns:a16="http://schemas.microsoft.com/office/drawing/2014/main" id="{84735716-456F-47A6-AB64-432A2D8DD3EA}"/>
                    </a:ext>
                  </a:extLst>
                </p14:cNvPr>
                <p14:cNvContentPartPr/>
                <p14:nvPr/>
              </p14:nvContentPartPr>
              <p14:xfrm>
                <a:off x="1756560" y="2776027"/>
                <a:ext cx="284040" cy="442080"/>
              </p14:xfrm>
            </p:contentPart>
          </mc:Choice>
          <mc:Fallback>
            <p:pic>
              <p:nvPicPr>
                <p:cNvPr id="15" name="Freihand 14">
                  <a:extLst>
                    <a:ext uri="{FF2B5EF4-FFF2-40B4-BE49-F238E27FC236}">
                      <a16:creationId xmlns:a16="http://schemas.microsoft.com/office/drawing/2014/main" id="{84735716-456F-47A6-AB64-432A2D8DD3EA}"/>
                    </a:ext>
                  </a:extLst>
                </p:cNvPr>
                <p:cNvPicPr/>
                <p:nvPr/>
              </p:nvPicPr>
              <p:blipFill>
                <a:blip r:embed="rId71"/>
                <a:stretch>
                  <a:fillRect/>
                </a:stretch>
              </p:blipFill>
              <p:spPr>
                <a:xfrm>
                  <a:off x="1752240" y="2771707"/>
                  <a:ext cx="292680" cy="4507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3" name="Freihand 42">
                  <a:extLst>
                    <a:ext uri="{FF2B5EF4-FFF2-40B4-BE49-F238E27FC236}">
                      <a16:creationId xmlns:a16="http://schemas.microsoft.com/office/drawing/2014/main" id="{FB93C18E-C991-42FA-9742-39997A87610C}"/>
                    </a:ext>
                  </a:extLst>
                </p14:cNvPr>
                <p14:cNvContentPartPr/>
                <p14:nvPr/>
              </p14:nvContentPartPr>
              <p14:xfrm>
                <a:off x="1562160" y="3276427"/>
                <a:ext cx="6326640" cy="205200"/>
              </p14:xfrm>
            </p:contentPart>
          </mc:Choice>
          <mc:Fallback>
            <p:pic>
              <p:nvPicPr>
                <p:cNvPr id="43" name="Freihand 42">
                  <a:extLst>
                    <a:ext uri="{FF2B5EF4-FFF2-40B4-BE49-F238E27FC236}">
                      <a16:creationId xmlns:a16="http://schemas.microsoft.com/office/drawing/2014/main" id="{FB93C18E-C991-42FA-9742-39997A87610C}"/>
                    </a:ext>
                  </a:extLst>
                </p:cNvPr>
                <p:cNvPicPr/>
                <p:nvPr/>
              </p:nvPicPr>
              <p:blipFill>
                <a:blip r:embed="rId73"/>
                <a:stretch>
                  <a:fillRect/>
                </a:stretch>
              </p:blipFill>
              <p:spPr>
                <a:xfrm>
                  <a:off x="1557840" y="3272107"/>
                  <a:ext cx="633528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4" name="Freihand 43">
                  <a:extLst>
                    <a:ext uri="{FF2B5EF4-FFF2-40B4-BE49-F238E27FC236}">
                      <a16:creationId xmlns:a16="http://schemas.microsoft.com/office/drawing/2014/main" id="{9D21F76E-F338-41A1-970D-E9676177B597}"/>
                    </a:ext>
                  </a:extLst>
                </p14:cNvPr>
                <p14:cNvContentPartPr/>
                <p14:nvPr/>
              </p14:nvContentPartPr>
              <p14:xfrm>
                <a:off x="3919080" y="3503947"/>
                <a:ext cx="65880" cy="132840"/>
              </p14:xfrm>
            </p:contentPart>
          </mc:Choice>
          <mc:Fallback>
            <p:pic>
              <p:nvPicPr>
                <p:cNvPr id="44" name="Freihand 43">
                  <a:extLst>
                    <a:ext uri="{FF2B5EF4-FFF2-40B4-BE49-F238E27FC236}">
                      <a16:creationId xmlns:a16="http://schemas.microsoft.com/office/drawing/2014/main" id="{9D21F76E-F338-41A1-970D-E9676177B597}"/>
                    </a:ext>
                  </a:extLst>
                </p:cNvPr>
                <p:cNvPicPr/>
                <p:nvPr/>
              </p:nvPicPr>
              <p:blipFill>
                <a:blip r:embed="rId75"/>
                <a:stretch>
                  <a:fillRect/>
                </a:stretch>
              </p:blipFill>
              <p:spPr>
                <a:xfrm>
                  <a:off x="3914760" y="3499627"/>
                  <a:ext cx="745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5" name="Freihand 44">
                  <a:extLst>
                    <a:ext uri="{FF2B5EF4-FFF2-40B4-BE49-F238E27FC236}">
                      <a16:creationId xmlns:a16="http://schemas.microsoft.com/office/drawing/2014/main" id="{166DCE57-BDF9-4497-BAA9-587D798E5CAE}"/>
                    </a:ext>
                  </a:extLst>
                </p14:cNvPr>
                <p14:cNvContentPartPr/>
                <p14:nvPr/>
              </p14:nvContentPartPr>
              <p14:xfrm>
                <a:off x="3986040" y="3578107"/>
                <a:ext cx="167040" cy="79920"/>
              </p14:xfrm>
            </p:contentPart>
          </mc:Choice>
          <mc:Fallback>
            <p:pic>
              <p:nvPicPr>
                <p:cNvPr id="45" name="Freihand 44">
                  <a:extLst>
                    <a:ext uri="{FF2B5EF4-FFF2-40B4-BE49-F238E27FC236}">
                      <a16:creationId xmlns:a16="http://schemas.microsoft.com/office/drawing/2014/main" id="{166DCE57-BDF9-4497-BAA9-587D798E5CAE}"/>
                    </a:ext>
                  </a:extLst>
                </p:cNvPr>
                <p:cNvPicPr/>
                <p:nvPr/>
              </p:nvPicPr>
              <p:blipFill>
                <a:blip r:embed="rId77"/>
                <a:stretch>
                  <a:fillRect/>
                </a:stretch>
              </p:blipFill>
              <p:spPr>
                <a:xfrm>
                  <a:off x="3981720" y="3573787"/>
                  <a:ext cx="17568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6" name="Freihand 45">
                  <a:extLst>
                    <a:ext uri="{FF2B5EF4-FFF2-40B4-BE49-F238E27FC236}">
                      <a16:creationId xmlns:a16="http://schemas.microsoft.com/office/drawing/2014/main" id="{6D90106F-4868-40CF-A965-A23AD4533362}"/>
                    </a:ext>
                  </a:extLst>
                </p14:cNvPr>
                <p14:cNvContentPartPr/>
                <p14:nvPr/>
              </p14:nvContentPartPr>
              <p14:xfrm>
                <a:off x="4189440" y="3530947"/>
                <a:ext cx="258120" cy="105840"/>
              </p14:xfrm>
            </p:contentPart>
          </mc:Choice>
          <mc:Fallback>
            <p:pic>
              <p:nvPicPr>
                <p:cNvPr id="46" name="Freihand 45">
                  <a:extLst>
                    <a:ext uri="{FF2B5EF4-FFF2-40B4-BE49-F238E27FC236}">
                      <a16:creationId xmlns:a16="http://schemas.microsoft.com/office/drawing/2014/main" id="{6D90106F-4868-40CF-A965-A23AD4533362}"/>
                    </a:ext>
                  </a:extLst>
                </p:cNvPr>
                <p:cNvPicPr/>
                <p:nvPr/>
              </p:nvPicPr>
              <p:blipFill>
                <a:blip r:embed="rId79"/>
                <a:stretch>
                  <a:fillRect/>
                </a:stretch>
              </p:blipFill>
              <p:spPr>
                <a:xfrm>
                  <a:off x="4185120" y="3526627"/>
                  <a:ext cx="2667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7" name="Freihand 46">
                  <a:extLst>
                    <a:ext uri="{FF2B5EF4-FFF2-40B4-BE49-F238E27FC236}">
                      <a16:creationId xmlns:a16="http://schemas.microsoft.com/office/drawing/2014/main" id="{B99E9E35-F837-493E-A614-7099FD197461}"/>
                    </a:ext>
                  </a:extLst>
                </p14:cNvPr>
                <p14:cNvContentPartPr/>
                <p14:nvPr/>
              </p14:nvContentPartPr>
              <p14:xfrm>
                <a:off x="4452600" y="3593587"/>
                <a:ext cx="83520" cy="64800"/>
              </p14:xfrm>
            </p:contentPart>
          </mc:Choice>
          <mc:Fallback>
            <p:pic>
              <p:nvPicPr>
                <p:cNvPr id="47" name="Freihand 46">
                  <a:extLst>
                    <a:ext uri="{FF2B5EF4-FFF2-40B4-BE49-F238E27FC236}">
                      <a16:creationId xmlns:a16="http://schemas.microsoft.com/office/drawing/2014/main" id="{B99E9E35-F837-493E-A614-7099FD197461}"/>
                    </a:ext>
                  </a:extLst>
                </p:cNvPr>
                <p:cNvPicPr/>
                <p:nvPr/>
              </p:nvPicPr>
              <p:blipFill>
                <a:blip r:embed="rId81"/>
                <a:stretch>
                  <a:fillRect/>
                </a:stretch>
              </p:blipFill>
              <p:spPr>
                <a:xfrm>
                  <a:off x="4448280" y="3589267"/>
                  <a:ext cx="921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8" name="Freihand 47">
                  <a:extLst>
                    <a:ext uri="{FF2B5EF4-FFF2-40B4-BE49-F238E27FC236}">
                      <a16:creationId xmlns:a16="http://schemas.microsoft.com/office/drawing/2014/main" id="{41B27B38-B95E-4CD9-B647-5A7F09A1CCB8}"/>
                    </a:ext>
                  </a:extLst>
                </p14:cNvPr>
                <p14:cNvContentPartPr/>
                <p14:nvPr/>
              </p14:nvContentPartPr>
              <p14:xfrm>
                <a:off x="4650600" y="3551107"/>
                <a:ext cx="123120" cy="112680"/>
              </p14:xfrm>
            </p:contentPart>
          </mc:Choice>
          <mc:Fallback>
            <p:pic>
              <p:nvPicPr>
                <p:cNvPr id="48" name="Freihand 47">
                  <a:extLst>
                    <a:ext uri="{FF2B5EF4-FFF2-40B4-BE49-F238E27FC236}">
                      <a16:creationId xmlns:a16="http://schemas.microsoft.com/office/drawing/2014/main" id="{41B27B38-B95E-4CD9-B647-5A7F09A1CCB8}"/>
                    </a:ext>
                  </a:extLst>
                </p:cNvPr>
                <p:cNvPicPr/>
                <p:nvPr/>
              </p:nvPicPr>
              <p:blipFill>
                <a:blip r:embed="rId83"/>
                <a:stretch>
                  <a:fillRect/>
                </a:stretch>
              </p:blipFill>
              <p:spPr>
                <a:xfrm>
                  <a:off x="4646280" y="3546787"/>
                  <a:ext cx="1317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9" name="Freihand 48">
                  <a:extLst>
                    <a:ext uri="{FF2B5EF4-FFF2-40B4-BE49-F238E27FC236}">
                      <a16:creationId xmlns:a16="http://schemas.microsoft.com/office/drawing/2014/main" id="{5CB0D6BB-EBF5-4DC6-AD71-CFEAE62B3010}"/>
                    </a:ext>
                  </a:extLst>
                </p14:cNvPr>
                <p14:cNvContentPartPr/>
                <p14:nvPr/>
              </p14:nvContentPartPr>
              <p14:xfrm>
                <a:off x="4790640" y="3571267"/>
                <a:ext cx="440280" cy="71280"/>
              </p14:xfrm>
            </p:contentPart>
          </mc:Choice>
          <mc:Fallback>
            <p:pic>
              <p:nvPicPr>
                <p:cNvPr id="49" name="Freihand 48">
                  <a:extLst>
                    <a:ext uri="{FF2B5EF4-FFF2-40B4-BE49-F238E27FC236}">
                      <a16:creationId xmlns:a16="http://schemas.microsoft.com/office/drawing/2014/main" id="{5CB0D6BB-EBF5-4DC6-AD71-CFEAE62B3010}"/>
                    </a:ext>
                  </a:extLst>
                </p:cNvPr>
                <p:cNvPicPr/>
                <p:nvPr/>
              </p:nvPicPr>
              <p:blipFill>
                <a:blip r:embed="rId85"/>
                <a:stretch>
                  <a:fillRect/>
                </a:stretch>
              </p:blipFill>
              <p:spPr>
                <a:xfrm>
                  <a:off x="4786320" y="3566947"/>
                  <a:ext cx="4489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0" name="Freihand 49">
                  <a:extLst>
                    <a:ext uri="{FF2B5EF4-FFF2-40B4-BE49-F238E27FC236}">
                      <a16:creationId xmlns:a16="http://schemas.microsoft.com/office/drawing/2014/main" id="{9ED177B4-E1BE-4D50-8B7C-AA72DAC6E783}"/>
                    </a:ext>
                  </a:extLst>
                </p14:cNvPr>
                <p14:cNvContentPartPr/>
                <p14:nvPr/>
              </p14:nvContentPartPr>
              <p14:xfrm>
                <a:off x="5216520" y="3552187"/>
                <a:ext cx="360" cy="360"/>
              </p14:xfrm>
            </p:contentPart>
          </mc:Choice>
          <mc:Fallback>
            <p:pic>
              <p:nvPicPr>
                <p:cNvPr id="50" name="Freihand 49">
                  <a:extLst>
                    <a:ext uri="{FF2B5EF4-FFF2-40B4-BE49-F238E27FC236}">
                      <a16:creationId xmlns:a16="http://schemas.microsoft.com/office/drawing/2014/main" id="{9ED177B4-E1BE-4D50-8B7C-AA72DAC6E783}"/>
                    </a:ext>
                  </a:extLst>
                </p:cNvPr>
                <p:cNvPicPr/>
                <p:nvPr/>
              </p:nvPicPr>
              <p:blipFill>
                <a:blip r:embed="rId28"/>
                <a:stretch>
                  <a:fillRect/>
                </a:stretch>
              </p:blipFill>
              <p:spPr>
                <a:xfrm>
                  <a:off x="5212200" y="3547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EEEBD213-546B-47A5-B145-367C791A0543}"/>
                    </a:ext>
                  </a:extLst>
                </p14:cNvPr>
                <p14:cNvContentPartPr/>
                <p14:nvPr/>
              </p14:nvContentPartPr>
              <p14:xfrm>
                <a:off x="5275920" y="3575587"/>
                <a:ext cx="101880" cy="189720"/>
              </p14:xfrm>
            </p:contentPart>
          </mc:Choice>
          <mc:Fallback>
            <p:pic>
              <p:nvPicPr>
                <p:cNvPr id="51" name="Freihand 50">
                  <a:extLst>
                    <a:ext uri="{FF2B5EF4-FFF2-40B4-BE49-F238E27FC236}">
                      <a16:creationId xmlns:a16="http://schemas.microsoft.com/office/drawing/2014/main" id="{EEEBD213-546B-47A5-B145-367C791A0543}"/>
                    </a:ext>
                  </a:extLst>
                </p:cNvPr>
                <p:cNvPicPr/>
                <p:nvPr/>
              </p:nvPicPr>
              <p:blipFill>
                <a:blip r:embed="rId88"/>
                <a:stretch>
                  <a:fillRect/>
                </a:stretch>
              </p:blipFill>
              <p:spPr>
                <a:xfrm>
                  <a:off x="5271600" y="3571267"/>
                  <a:ext cx="1105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CA609305-5DDE-44C7-A978-AC01A9442C79}"/>
                    </a:ext>
                  </a:extLst>
                </p14:cNvPr>
                <p14:cNvContentPartPr/>
                <p14:nvPr/>
              </p14:nvContentPartPr>
              <p14:xfrm>
                <a:off x="5391120" y="3596467"/>
                <a:ext cx="273240" cy="81720"/>
              </p14:xfrm>
            </p:contentPart>
          </mc:Choice>
          <mc:Fallback>
            <p:pic>
              <p:nvPicPr>
                <p:cNvPr id="52" name="Freihand 51">
                  <a:extLst>
                    <a:ext uri="{FF2B5EF4-FFF2-40B4-BE49-F238E27FC236}">
                      <a16:creationId xmlns:a16="http://schemas.microsoft.com/office/drawing/2014/main" id="{CA609305-5DDE-44C7-A978-AC01A9442C79}"/>
                    </a:ext>
                  </a:extLst>
                </p:cNvPr>
                <p:cNvPicPr/>
                <p:nvPr/>
              </p:nvPicPr>
              <p:blipFill>
                <a:blip r:embed="rId90"/>
                <a:stretch>
                  <a:fillRect/>
                </a:stretch>
              </p:blipFill>
              <p:spPr>
                <a:xfrm>
                  <a:off x="5386800" y="3592147"/>
                  <a:ext cx="2818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3FD6477B-7BB7-4190-BD4A-5170952D20B0}"/>
                    </a:ext>
                  </a:extLst>
                </p14:cNvPr>
                <p14:cNvContentPartPr/>
                <p14:nvPr/>
              </p14:nvContentPartPr>
              <p14:xfrm>
                <a:off x="5619000" y="3566227"/>
                <a:ext cx="360" cy="360"/>
              </p14:xfrm>
            </p:contentPart>
          </mc:Choice>
          <mc:Fallback>
            <p:pic>
              <p:nvPicPr>
                <p:cNvPr id="53" name="Freihand 52">
                  <a:extLst>
                    <a:ext uri="{FF2B5EF4-FFF2-40B4-BE49-F238E27FC236}">
                      <a16:creationId xmlns:a16="http://schemas.microsoft.com/office/drawing/2014/main" id="{3FD6477B-7BB7-4190-BD4A-5170952D20B0}"/>
                    </a:ext>
                  </a:extLst>
                </p:cNvPr>
                <p:cNvPicPr/>
                <p:nvPr/>
              </p:nvPicPr>
              <p:blipFill>
                <a:blip r:embed="rId28"/>
                <a:stretch>
                  <a:fillRect/>
                </a:stretch>
              </p:blipFill>
              <p:spPr>
                <a:xfrm>
                  <a:off x="5614680" y="3561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4" name="Freihand 53">
                  <a:extLst>
                    <a:ext uri="{FF2B5EF4-FFF2-40B4-BE49-F238E27FC236}">
                      <a16:creationId xmlns:a16="http://schemas.microsoft.com/office/drawing/2014/main" id="{76F53234-4CF7-4C48-BEEF-D8D3EFEBEC5F}"/>
                    </a:ext>
                  </a:extLst>
                </p14:cNvPr>
                <p14:cNvContentPartPr/>
                <p14:nvPr/>
              </p14:nvContentPartPr>
              <p14:xfrm>
                <a:off x="5634840" y="3525907"/>
                <a:ext cx="461160" cy="152280"/>
              </p14:xfrm>
            </p:contentPart>
          </mc:Choice>
          <mc:Fallback>
            <p:pic>
              <p:nvPicPr>
                <p:cNvPr id="54" name="Freihand 53">
                  <a:extLst>
                    <a:ext uri="{FF2B5EF4-FFF2-40B4-BE49-F238E27FC236}">
                      <a16:creationId xmlns:a16="http://schemas.microsoft.com/office/drawing/2014/main" id="{76F53234-4CF7-4C48-BEEF-D8D3EFEBEC5F}"/>
                    </a:ext>
                  </a:extLst>
                </p:cNvPr>
                <p:cNvPicPr/>
                <p:nvPr/>
              </p:nvPicPr>
              <p:blipFill>
                <a:blip r:embed="rId93"/>
                <a:stretch>
                  <a:fillRect/>
                </a:stretch>
              </p:blipFill>
              <p:spPr>
                <a:xfrm>
                  <a:off x="5630520" y="3521587"/>
                  <a:ext cx="46980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5" name="Freihand 54">
                  <a:extLst>
                    <a:ext uri="{FF2B5EF4-FFF2-40B4-BE49-F238E27FC236}">
                      <a16:creationId xmlns:a16="http://schemas.microsoft.com/office/drawing/2014/main" id="{A0BF73A8-D8B8-4F75-B95F-2C45B7B4C217}"/>
                    </a:ext>
                  </a:extLst>
                </p14:cNvPr>
                <p14:cNvContentPartPr/>
                <p14:nvPr/>
              </p14:nvContentPartPr>
              <p14:xfrm>
                <a:off x="6282480" y="3492787"/>
                <a:ext cx="135360" cy="162720"/>
              </p14:xfrm>
            </p:contentPart>
          </mc:Choice>
          <mc:Fallback>
            <p:pic>
              <p:nvPicPr>
                <p:cNvPr id="55" name="Freihand 54">
                  <a:extLst>
                    <a:ext uri="{FF2B5EF4-FFF2-40B4-BE49-F238E27FC236}">
                      <a16:creationId xmlns:a16="http://schemas.microsoft.com/office/drawing/2014/main" id="{A0BF73A8-D8B8-4F75-B95F-2C45B7B4C217}"/>
                    </a:ext>
                  </a:extLst>
                </p:cNvPr>
                <p:cNvPicPr/>
                <p:nvPr/>
              </p:nvPicPr>
              <p:blipFill>
                <a:blip r:embed="rId95"/>
                <a:stretch>
                  <a:fillRect/>
                </a:stretch>
              </p:blipFill>
              <p:spPr>
                <a:xfrm>
                  <a:off x="6278160" y="3488467"/>
                  <a:ext cx="1440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6" name="Freihand 55">
                  <a:extLst>
                    <a:ext uri="{FF2B5EF4-FFF2-40B4-BE49-F238E27FC236}">
                      <a16:creationId xmlns:a16="http://schemas.microsoft.com/office/drawing/2014/main" id="{52997C3C-B943-49A0-8642-68EC191C7E52}"/>
                    </a:ext>
                  </a:extLst>
                </p14:cNvPr>
                <p14:cNvContentPartPr/>
                <p14:nvPr/>
              </p14:nvContentPartPr>
              <p14:xfrm>
                <a:off x="6434760" y="3507547"/>
                <a:ext cx="308880" cy="153720"/>
              </p14:xfrm>
            </p:contentPart>
          </mc:Choice>
          <mc:Fallback>
            <p:pic>
              <p:nvPicPr>
                <p:cNvPr id="56" name="Freihand 55">
                  <a:extLst>
                    <a:ext uri="{FF2B5EF4-FFF2-40B4-BE49-F238E27FC236}">
                      <a16:creationId xmlns:a16="http://schemas.microsoft.com/office/drawing/2014/main" id="{52997C3C-B943-49A0-8642-68EC191C7E52}"/>
                    </a:ext>
                  </a:extLst>
                </p:cNvPr>
                <p:cNvPicPr/>
                <p:nvPr/>
              </p:nvPicPr>
              <p:blipFill>
                <a:blip r:embed="rId97"/>
                <a:stretch>
                  <a:fillRect/>
                </a:stretch>
              </p:blipFill>
              <p:spPr>
                <a:xfrm>
                  <a:off x="6430440" y="3503227"/>
                  <a:ext cx="317520" cy="162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8">
            <p14:nvContentPartPr>
              <p14:cNvPr id="58" name="Freihand 57">
                <a:extLst>
                  <a:ext uri="{FF2B5EF4-FFF2-40B4-BE49-F238E27FC236}">
                    <a16:creationId xmlns:a16="http://schemas.microsoft.com/office/drawing/2014/main" id="{191CD3BF-9B99-42E3-9479-36CFDB0AC255}"/>
                  </a:ext>
                </a:extLst>
              </p14:cNvPr>
              <p14:cNvContentPartPr/>
              <p14:nvPr/>
            </p14:nvContentPartPr>
            <p14:xfrm>
              <a:off x="63480" y="4293067"/>
              <a:ext cx="351720" cy="32760"/>
            </p14:xfrm>
          </p:contentPart>
        </mc:Choice>
        <mc:Fallback>
          <p:pic>
            <p:nvPicPr>
              <p:cNvPr id="58" name="Freihand 57">
                <a:extLst>
                  <a:ext uri="{FF2B5EF4-FFF2-40B4-BE49-F238E27FC236}">
                    <a16:creationId xmlns:a16="http://schemas.microsoft.com/office/drawing/2014/main" id="{191CD3BF-9B99-42E3-9479-36CFDB0AC255}"/>
                  </a:ext>
                </a:extLst>
              </p:cNvPr>
              <p:cNvPicPr/>
              <p:nvPr/>
            </p:nvPicPr>
            <p:blipFill>
              <a:blip r:embed="rId99"/>
              <a:stretch>
                <a:fillRect/>
              </a:stretch>
            </p:blipFill>
            <p:spPr>
              <a:xfrm>
                <a:off x="59160" y="4288747"/>
                <a:ext cx="36036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9" name="Freihand 58">
                <a:extLst>
                  <a:ext uri="{FF2B5EF4-FFF2-40B4-BE49-F238E27FC236}">
                    <a16:creationId xmlns:a16="http://schemas.microsoft.com/office/drawing/2014/main" id="{D5437596-AFC8-451D-91B1-BAAC44480729}"/>
                  </a:ext>
                </a:extLst>
              </p14:cNvPr>
              <p14:cNvContentPartPr/>
              <p14:nvPr/>
            </p14:nvContentPartPr>
            <p14:xfrm>
              <a:off x="6173760" y="4374787"/>
              <a:ext cx="440280" cy="28800"/>
            </p14:xfrm>
          </p:contentPart>
        </mc:Choice>
        <mc:Fallback>
          <p:pic>
            <p:nvPicPr>
              <p:cNvPr id="59" name="Freihand 58">
                <a:extLst>
                  <a:ext uri="{FF2B5EF4-FFF2-40B4-BE49-F238E27FC236}">
                    <a16:creationId xmlns:a16="http://schemas.microsoft.com/office/drawing/2014/main" id="{D5437596-AFC8-451D-91B1-BAAC44480729}"/>
                  </a:ext>
                </a:extLst>
              </p:cNvPr>
              <p:cNvPicPr/>
              <p:nvPr/>
            </p:nvPicPr>
            <p:blipFill>
              <a:blip r:embed="rId101"/>
              <a:stretch>
                <a:fillRect/>
              </a:stretch>
            </p:blipFill>
            <p:spPr>
              <a:xfrm>
                <a:off x="6169440" y="4370467"/>
                <a:ext cx="448920" cy="37440"/>
              </a:xfrm>
              <a:prstGeom prst="rect">
                <a:avLst/>
              </a:prstGeom>
            </p:spPr>
          </p:pic>
        </mc:Fallback>
      </mc:AlternateContent>
    </p:spTree>
    <p:extLst>
      <p:ext uri="{BB962C8B-B14F-4D97-AF65-F5344CB8AC3E}">
        <p14:creationId xmlns:p14="http://schemas.microsoft.com/office/powerpoint/2010/main" val="383791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A15B691-283D-4341-8E52-EBA1542B1340}"/>
                  </a:ext>
                </a:extLst>
              </p:cNvPr>
              <p:cNvSpPr txBox="1"/>
              <p:nvPr/>
            </p:nvSpPr>
            <p:spPr>
              <a:xfrm>
                <a:off x="20675" y="18207"/>
                <a:ext cx="12150649" cy="5642517"/>
              </a:xfrm>
              <a:prstGeom prst="rect">
                <a:avLst/>
              </a:prstGeom>
              <a:noFill/>
            </p:spPr>
            <p:txBody>
              <a:bodyPr wrap="square" rtlCol="0">
                <a:noAutofit/>
              </a:bodyPr>
              <a:lstStyle/>
              <a:p>
                <a14:m>
                  <m:oMath xmlns:m="http://schemas.openxmlformats.org/officeDocument/2006/math">
                    <m:func>
                      <m:funcPr>
                        <m:ctrlPr>
                          <a:rPr lang="de-DE" sz="2400" i="1">
                            <a:latin typeface="Cambria Math" panose="02040503050406030204" pitchFamily="18" charset="0"/>
                            <a:cs typeface="Times New Roman" panose="02020603050405020304" pitchFamily="18" charset="0"/>
                          </a:rPr>
                        </m:ctrlPr>
                      </m:funcPr>
                      <m:fName>
                        <m:limLow>
                          <m:limLowPr>
                            <m:ctrlPr>
                              <a:rPr lang="de-DE" sz="2400" i="1">
                                <a:latin typeface="Cambria Math" panose="02040503050406030204" pitchFamily="18" charset="0"/>
                                <a:cs typeface="Times New Roman" panose="02020603050405020304" pitchFamily="18" charset="0"/>
                              </a:rPr>
                            </m:ctrlPr>
                          </m:limLowPr>
                          <m:e>
                            <m:r>
                              <m:rPr>
                                <m:sty m:val="p"/>
                              </m:rPr>
                              <a:rPr lang="de-DE" sz="2400">
                                <a:latin typeface="Cambria Math" panose="02040503050406030204" pitchFamily="18" charset="0"/>
                                <a:cs typeface="Times New Roman" panose="02020603050405020304" pitchFamily="18" charset="0"/>
                              </a:rPr>
                              <m:t>max</m:t>
                            </m:r>
                          </m:e>
                          <m:lim>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lim>
                        </m:limLow>
                      </m:fName>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r>
                          <a:rPr lang="de-DE" sz="240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r>
                          <m:rPr>
                            <m:nor/>
                          </m:rPr>
                          <a:rPr lang="de-DE" sz="2400" i="0" dirty="0">
                            <a:latin typeface="Times New Roman" panose="02020603050405020304" pitchFamily="18" charset="0"/>
                            <a:cs typeface="Times New Roman" panose="02020603050405020304" pitchFamily="18" charset="0"/>
                          </a:rPr>
                          <m:t>)</m:t>
                        </m:r>
                      </m:e>
                    </m:func>
                  </m:oMath>
                </a14:m>
                <a:r>
                  <a:rPr lang="de-DE" sz="2400" dirty="0">
                    <a:latin typeface="Times New Roman" panose="02020603050405020304" pitchFamily="18" charset="0"/>
                    <a:cs typeface="Times New Roman" panose="02020603050405020304" pitchFamily="18" charset="0"/>
                  </a:rPr>
                  <a:t> 		NB</a:t>
                </a:r>
                <a:r>
                  <a:rPr lang="de-DE" sz="2400" baseline="-25000" dirty="0">
                    <a:latin typeface="Times New Roman" panose="02020603050405020304" pitchFamily="18" charset="0"/>
                    <a:cs typeface="Times New Roman" panose="02020603050405020304" pitchFamily="18" charset="0"/>
                  </a:rPr>
                  <a:t>1</a:t>
                </a:r>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acc>
                      <m:accPr>
                        <m:chr m:val="̅"/>
                        <m:ctrlPr>
                          <a:rPr lang="de-DE" sz="2400" i="1">
                            <a:latin typeface="Cambria Math" panose="02040503050406030204" pitchFamily="18" charset="0"/>
                            <a:cs typeface="Times New Roman" panose="02020603050405020304" pitchFamily="18" charset="0"/>
                          </a:rPr>
                        </m:ctrlPr>
                      </m:accPr>
                      <m:e>
                        <m:r>
                          <a:rPr lang="de-DE" sz="2400" i="1">
                            <a:latin typeface="Cambria Math" panose="02040503050406030204" pitchFamily="18" charset="0"/>
                            <a:cs typeface="Times New Roman" panose="02020603050405020304" pitchFamily="18" charset="0"/>
                          </a:rPr>
                          <m:t>𝑢</m:t>
                        </m:r>
                      </m:e>
                    </m:acc>
                  </m:oMath>
                </a14:m>
                <a:r>
                  <a:rPr lang="de-DE" sz="2400" dirty="0">
                    <a:latin typeface="Times New Roman" panose="02020603050405020304" pitchFamily="18" charset="0"/>
                    <a:cs typeface="Times New Roman" panose="02020603050405020304" pitchFamily="18" charset="0"/>
                  </a:rPr>
                  <a:t>		NB</a:t>
                </a:r>
                <a:r>
                  <a:rPr lang="de-DE" sz="2400" baseline="-25000" dirty="0">
                    <a:latin typeface="Times New Roman" panose="02020603050405020304" pitchFamily="18" charset="0"/>
                    <a:cs typeface="Times New Roman" panose="02020603050405020304" pitchFamily="18" charset="0"/>
                  </a:rPr>
                  <a:t>2</a:t>
                </a:r>
                <a:r>
                  <a:rPr lang="de-DE"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𝑐𝐺</m:t>
                    </m:r>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b="0" i="1" smtClean="0">
                            <a:latin typeface="Cambria Math" panose="02040503050406030204" pitchFamily="18" charset="0"/>
                            <a:cs typeface="Times New Roman" panose="02020603050405020304" pitchFamily="18" charset="0"/>
                          </a:rPr>
                        </m:ctrlPr>
                      </m:sSubPr>
                      <m:e>
                        <m:r>
                          <a:rPr lang="de-DE" sz="2400" b="0" i="1" smtClean="0">
                            <a:latin typeface="Cambria Math" panose="02040503050406030204" pitchFamily="18" charset="0"/>
                            <a:cs typeface="Times New Roman" panose="02020603050405020304" pitchFamily="18" charset="0"/>
                          </a:rPr>
                          <m:t>𝑦</m:t>
                        </m:r>
                      </m:e>
                      <m:sub>
                        <m:r>
                          <a:rPr lang="de-DE" sz="2400" i="1">
                            <a:latin typeface="Cambria Math" panose="02040503050406030204" pitchFamily="18" charset="0"/>
                            <a:cs typeface="Times New Roman" panose="02020603050405020304" pitchFamily="18" charset="0"/>
                          </a:rPr>
                          <m:t>𝐵</m:t>
                        </m:r>
                      </m:sub>
                    </m:sSub>
                    <m:r>
                      <a:rPr lang="de-DE" sz="2400" b="0" i="0" smtClean="0">
                        <a:latin typeface="Cambria Math" panose="02040503050406030204" pitchFamily="18" charset="0"/>
                        <a:cs typeface="Times New Roman" panose="02020603050405020304" pitchFamily="18" charset="0"/>
                      </a:rPr>
                      <m:t>=</m:t>
                    </m:r>
                    <m:r>
                      <m:rPr>
                        <m:sty m:val="p"/>
                      </m:rPr>
                      <a:rPr lang="de-DE" sz="2400" b="0" i="0" smtClean="0">
                        <a:latin typeface="Cambria Math" panose="02040503050406030204" pitchFamily="18" charset="0"/>
                        <a:cs typeface="Times New Roman" panose="02020603050405020304" pitchFamily="18" charset="0"/>
                      </a:rPr>
                      <m:t>y</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Lucida Calligraphy" panose="03010101010101010101" pitchFamily="66" charset="0"/>
                  <a:ea typeface="Cambria Math" panose="020405030504060302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de-DE" sz="2400" b="0" i="0" smtClean="0">
                          <a:latin typeface="Cambria Math" panose="02040503050406030204" pitchFamily="18" charset="0"/>
                          <a:cs typeface="Times New Roman" panose="02020603050405020304" pitchFamily="18" charset="0"/>
                        </a:rPr>
                        <m:t>ℒ</m:t>
                      </m:r>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b="0" i="1" smtClean="0">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e>
                      </m:d>
                      <m:r>
                        <a:rPr lang="de-DE" sz="2400" b="0" i="0" smtClean="0">
                          <a:latin typeface="Cambria Math" panose="02040503050406030204" pitchFamily="18" charset="0"/>
                          <a:cs typeface="Times New Roman" panose="02020603050405020304" pitchFamily="18" charset="0"/>
                        </a:rPr>
                        <m:t>+</m:t>
                      </m:r>
                      <m:sSub>
                        <m:sSubPr>
                          <m:ctrlPr>
                            <a:rPr lang="el-GR" sz="2400" i="1" smtClean="0">
                              <a:latin typeface="Cambria Math" panose="02040503050406030204" pitchFamily="18" charset="0"/>
                              <a:cs typeface="Times New Roman" panose="02020603050405020304" pitchFamily="18" charset="0"/>
                            </a:rPr>
                          </m:ctrlPr>
                        </m:sSubPr>
                        <m:e>
                          <m:r>
                            <a:rPr lang="el-GR" sz="2400" i="1" smtClean="0">
                              <a:latin typeface="Cambria Math" panose="02040503050406030204" pitchFamily="18" charset="0"/>
                              <a:cs typeface="Times New Roman" panose="02020603050405020304" pitchFamily="18" charset="0"/>
                            </a:rPr>
                            <m:t>𝜇</m:t>
                          </m:r>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d>
                        <m:dPr>
                          <m:ctrlPr>
                            <a:rPr lang="de-DE" sz="2400" i="1">
                              <a:latin typeface="Cambria Math" panose="02040503050406030204" pitchFamily="18" charset="0"/>
                              <a:cs typeface="Times New Roman" panose="02020603050405020304" pitchFamily="18" charset="0"/>
                            </a:rPr>
                          </m:ctrlPr>
                        </m:dPr>
                        <m:e>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𝐺</m:t>
                          </m:r>
                        </m:e>
                      </m:d>
                      <m:r>
                        <a:rPr lang="de-DE" sz="2400" b="0" i="1" smtClean="0">
                          <a:latin typeface="Cambria Math" panose="02040503050406030204" pitchFamily="18" charset="0"/>
                          <a:cs typeface="Times New Roman" panose="02020603050405020304" pitchFamily="18" charset="0"/>
                        </a:rPr>
                        <m:t>−</m:t>
                      </m:r>
                      <m:acc>
                        <m:accPr>
                          <m:chr m:val="̅"/>
                          <m:ctrlPr>
                            <a:rPr lang="de-DE" sz="2400" i="1">
                              <a:latin typeface="Cambria Math" panose="02040503050406030204" pitchFamily="18" charset="0"/>
                              <a:cs typeface="Times New Roman" panose="02020603050405020304" pitchFamily="18" charset="0"/>
                            </a:rPr>
                          </m:ctrlPr>
                        </m:accPr>
                        <m:e>
                          <m:r>
                            <a:rPr lang="de-DE" sz="2400" i="1">
                              <a:latin typeface="Cambria Math" panose="02040503050406030204" pitchFamily="18" charset="0"/>
                              <a:cs typeface="Times New Roman" panose="02020603050405020304" pitchFamily="18" charset="0"/>
                            </a:rPr>
                            <m:t>𝑢</m:t>
                          </m:r>
                        </m:e>
                      </m:acc>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𝜆</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ea typeface="Cambria Math" panose="02040503050406030204" pitchFamily="18" charset="0"/>
                          <a:cs typeface="Times New Roman" panose="02020603050405020304" pitchFamily="18" charset="0"/>
                        </a:rPr>
                        <m:t>𝑦</m:t>
                      </m:r>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b="0" i="1" smtClean="0">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b="0" i="1" smtClean="0">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𝑐𝐺</m:t>
                      </m:r>
                      <m:r>
                        <a:rPr lang="de-DE" sz="2400" b="0" i="1" smtClean="0">
                          <a:latin typeface="Cambria Math" panose="02040503050406030204" pitchFamily="18" charset="0"/>
                          <a:cs typeface="Times New Roman" panose="02020603050405020304" pitchFamily="18" charset="0"/>
                        </a:rPr>
                        <m:t>)</m:t>
                      </m:r>
                    </m:oMath>
                  </m:oMathPara>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Ableiten nach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m:t>
                    </m:r>
                  </m:oMath>
                </a14:m>
                <a:r>
                  <a:rPr lang="de-DE" sz="2400" dirty="0">
                    <a:latin typeface="Times New Roman" panose="02020603050405020304" pitchFamily="18" charset="0"/>
                    <a:cs typeface="Times New Roman" panose="02020603050405020304" pitchFamily="18" charset="0"/>
                  </a:rPr>
                  <a:t> und Nullsetzen liefert:</a:t>
                </a:r>
              </a:p>
              <a:p>
                <a:endParaRPr lang="de-DE" sz="2400" dirty="0">
                  <a:latin typeface="Times New Roman" panose="02020603050405020304" pitchFamily="18" charset="0"/>
                  <a:cs typeface="Times New Roman" panose="02020603050405020304" pitchFamily="18" charset="0"/>
                </a:endParaRPr>
              </a:p>
              <a:p>
                <a:pPr algn="ctr"/>
                <a14:m>
                  <m:oMath xmlns:m="http://schemas.openxmlformats.org/officeDocument/2006/math">
                    <m:f>
                      <m:fPr>
                        <m:ctrlPr>
                          <a:rPr lang="el-GR" sz="2400" i="1">
                            <a:solidFill>
                              <a:srgbClr val="000000"/>
                            </a:solidFill>
                            <a:latin typeface="Cambria Math" panose="02040503050406030204" pitchFamily="18" charset="0"/>
                            <a:ea typeface="Cambria Math" panose="02040503050406030204" pitchFamily="18" charset="0"/>
                          </a:rPr>
                        </m:ctrlPr>
                      </m:fPr>
                      <m:num>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num>
                          <m:den>
                            <m:r>
                              <a:rPr lang="el-GR" sz="2400" i="1">
                                <a:solidFill>
                                  <a:srgbClr val="000000"/>
                                </a:solidFill>
                                <a:latin typeface="Cambria Math" panose="02040503050406030204" pitchFamily="18" charset="0"/>
                                <a:ea typeface="Cambria Math" panose="02040503050406030204" pitchFamily="18" charset="0"/>
                              </a:rPr>
                              <m:t>𝜕</m:t>
                            </m:r>
                            <m:r>
                              <a:rPr lang="de-DE" sz="2400" i="1">
                                <a:solidFill>
                                  <a:srgbClr val="000000"/>
                                </a:solidFill>
                                <a:latin typeface="Cambria Math" panose="02040503050406030204" pitchFamily="18" charset="0"/>
                                <a:ea typeface="Cambria Math" panose="02040503050406030204" pitchFamily="18" charset="0"/>
                              </a:rPr>
                              <m:t>𝐺</m:t>
                            </m:r>
                          </m:den>
                        </m:f>
                      </m:num>
                      <m:den>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𝐴</m:t>
                                </m:r>
                              </m:sub>
                            </m:sSub>
                          </m:num>
                          <m:den>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𝐴</m:t>
                                </m:r>
                              </m:sub>
                            </m:sSub>
                          </m:den>
                        </m:f>
                      </m:den>
                    </m:f>
                    <m:r>
                      <a:rPr lang="de-DE" sz="2400" i="1">
                        <a:solidFill>
                          <a:srgbClr val="000000"/>
                        </a:solidFill>
                        <a:latin typeface="Cambria Math" panose="02040503050406030204" pitchFamily="18" charset="0"/>
                        <a:ea typeface="Cambria Math" panose="02040503050406030204" pitchFamily="18" charset="0"/>
                      </a:rPr>
                      <m:t>+</m:t>
                    </m:r>
                    <m:f>
                      <m:fPr>
                        <m:ctrlPr>
                          <a:rPr lang="el-GR" sz="2400" i="1">
                            <a:solidFill>
                              <a:srgbClr val="000000"/>
                            </a:solidFill>
                            <a:latin typeface="Cambria Math" panose="02040503050406030204" pitchFamily="18" charset="0"/>
                            <a:ea typeface="Cambria Math" panose="02040503050406030204" pitchFamily="18" charset="0"/>
                          </a:rPr>
                        </m:ctrlPr>
                      </m:fPr>
                      <m:num>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num>
                          <m:den>
                            <m:r>
                              <a:rPr lang="el-GR" sz="2400" i="1">
                                <a:solidFill>
                                  <a:srgbClr val="000000"/>
                                </a:solidFill>
                                <a:latin typeface="Cambria Math" panose="02040503050406030204" pitchFamily="18" charset="0"/>
                                <a:ea typeface="Cambria Math" panose="02040503050406030204" pitchFamily="18" charset="0"/>
                              </a:rPr>
                              <m:t>𝜕</m:t>
                            </m:r>
                            <m:r>
                              <a:rPr lang="de-DE" sz="2400" i="1">
                                <a:solidFill>
                                  <a:srgbClr val="000000"/>
                                </a:solidFill>
                                <a:latin typeface="Cambria Math" panose="02040503050406030204" pitchFamily="18" charset="0"/>
                                <a:ea typeface="Cambria Math" panose="02040503050406030204" pitchFamily="18" charset="0"/>
                              </a:rPr>
                              <m:t>𝐺</m:t>
                            </m:r>
                          </m:den>
                        </m:f>
                      </m:num>
                      <m:den>
                        <m:f>
                          <m:fPr>
                            <m:ctrlPr>
                              <a:rPr lang="el-GR" sz="2400" i="1">
                                <a:solidFill>
                                  <a:srgbClr val="000000"/>
                                </a:solidFill>
                                <a:latin typeface="Cambria Math" panose="02040503050406030204" pitchFamily="18" charset="0"/>
                                <a:ea typeface="Cambria Math" panose="02040503050406030204" pitchFamily="18" charset="0"/>
                              </a:rPr>
                            </m:ctrlPr>
                          </m:fPr>
                          <m:num>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𝑢</m:t>
                                </m:r>
                              </m:e>
                              <m:sub>
                                <m:r>
                                  <a:rPr lang="de-DE" sz="2400" i="1">
                                    <a:latin typeface="Cambria Math" panose="02040503050406030204" pitchFamily="18" charset="0"/>
                                    <a:cs typeface="Times New Roman" panose="02020603050405020304" pitchFamily="18" charset="0"/>
                                  </a:rPr>
                                  <m:t>𝐵</m:t>
                                </m:r>
                              </m:sub>
                            </m:sSub>
                          </m:num>
                          <m:den>
                            <m:r>
                              <a:rPr lang="el-GR" sz="2400" i="1">
                                <a:solidFill>
                                  <a:srgbClr val="000000"/>
                                </a:solidFill>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𝑥</m:t>
                                </m:r>
                              </m:e>
                              <m:sub>
                                <m:r>
                                  <a:rPr lang="de-DE" sz="2400" i="1">
                                    <a:latin typeface="Cambria Math" panose="02040503050406030204" pitchFamily="18" charset="0"/>
                                    <a:cs typeface="Times New Roman" panose="02020603050405020304" pitchFamily="18" charset="0"/>
                                  </a:rPr>
                                  <m:t>𝐵</m:t>
                                </m:r>
                              </m:sub>
                            </m:sSub>
                          </m:den>
                        </m:f>
                      </m:den>
                    </m:f>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𝑐</m:t>
                    </m:r>
                  </m:oMath>
                </a14:m>
                <a:r>
                  <a:rPr lang="de-DE" sz="2400" dirty="0">
                    <a:latin typeface="Times New Roman" panose="02020603050405020304" pitchFamily="18" charset="0"/>
                    <a:cs typeface="Times New Roman" panose="02020603050405020304" pitchFamily="18" charset="0"/>
                  </a:rPr>
                  <a:t> 		bzw.		 </a:t>
                </a:r>
                <a14:m>
                  <m:oMath xmlns:m="http://schemas.openxmlformats.org/officeDocument/2006/math">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𝐺𝑅𝑆</m:t>
                        </m:r>
                      </m:e>
                      <m:sub>
                        <m:r>
                          <a:rPr lang="de-DE" sz="2400" i="1">
                            <a:latin typeface="Cambria Math" panose="02040503050406030204" pitchFamily="18" charset="0"/>
                            <a:cs typeface="Times New Roman" panose="02020603050405020304" pitchFamily="18" charset="0"/>
                          </a:rPr>
                          <m:t>𝐴</m:t>
                        </m:r>
                      </m:sub>
                    </m:sSub>
                    <m:r>
                      <a:rPr lang="de-DE" sz="2400" i="1">
                        <a:latin typeface="Cambria Math" panose="02040503050406030204" pitchFamily="18" charset="0"/>
                        <a:cs typeface="Times New Roman" panose="02020603050405020304" pitchFamily="18" charset="0"/>
                      </a:rPr>
                      <m:t>+</m:t>
                    </m:r>
                    <m:sSub>
                      <m:sSubPr>
                        <m:ctrlPr>
                          <a:rPr lang="de-DE" sz="2400" i="1">
                            <a:latin typeface="Cambria Math" panose="02040503050406030204" pitchFamily="18" charset="0"/>
                            <a:cs typeface="Times New Roman" panose="02020603050405020304" pitchFamily="18" charset="0"/>
                          </a:rPr>
                        </m:ctrlPr>
                      </m:sSubPr>
                      <m:e>
                        <m:r>
                          <a:rPr lang="de-DE" sz="2400" i="1">
                            <a:latin typeface="Cambria Math" panose="02040503050406030204" pitchFamily="18" charset="0"/>
                            <a:cs typeface="Times New Roman" panose="02020603050405020304" pitchFamily="18" charset="0"/>
                          </a:rPr>
                          <m:t>𝐺𝑅𝑆</m:t>
                        </m:r>
                      </m:e>
                      <m:sub>
                        <m:r>
                          <a:rPr lang="de-DE" sz="2400" i="1">
                            <a:latin typeface="Cambria Math" panose="02040503050406030204" pitchFamily="18" charset="0"/>
                            <a:cs typeface="Times New Roman" panose="02020603050405020304" pitchFamily="18" charset="0"/>
                          </a:rPr>
                          <m:t>𝐵</m:t>
                        </m:r>
                      </m:sub>
                    </m:sSub>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𝐺𝐾</m:t>
                    </m:r>
                  </m:oMath>
                </a14:m>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mc:Choice>
        <mc:Fallback xmlns="">
          <p:sp>
            <p:nvSpPr>
              <p:cNvPr id="11" name="Textfeld 10">
                <a:extLst>
                  <a:ext uri="{FF2B5EF4-FFF2-40B4-BE49-F238E27FC236}">
                    <a16:creationId xmlns:a16="http://schemas.microsoft.com/office/drawing/2014/main" id="{AA15B691-283D-4341-8E52-EBA1542B1340}"/>
                  </a:ext>
                </a:extLst>
              </p:cNvPr>
              <p:cNvSpPr txBox="1">
                <a:spLocks noRot="1" noChangeAspect="1" noMove="1" noResize="1" noEditPoints="1" noAdjustHandles="1" noChangeArrowheads="1" noChangeShapeType="1" noTextEdit="1"/>
              </p:cNvSpPr>
              <p:nvPr/>
            </p:nvSpPr>
            <p:spPr>
              <a:xfrm>
                <a:off x="20675" y="18207"/>
                <a:ext cx="12150649" cy="5642517"/>
              </a:xfrm>
              <a:prstGeom prst="rect">
                <a:avLst/>
              </a:prstGeom>
              <a:blipFill>
                <a:blip r:embed="rId2"/>
                <a:stretch>
                  <a:fillRect l="-752" t="-864"/>
                </a:stretch>
              </a:blipFill>
            </p:spPr>
            <p:txBody>
              <a:bodyPr/>
              <a:lstStyle/>
              <a:p>
                <a:r>
                  <a:rPr lang="de-DE">
                    <a:noFill/>
                  </a:rPr>
                  <a:t> </a:t>
                </a:r>
              </a:p>
            </p:txBody>
          </p:sp>
        </mc:Fallback>
      </mc:AlternateContent>
      <p:sp>
        <p:nvSpPr>
          <p:cNvPr id="5" name="Rechteck 4">
            <a:extLst>
              <a:ext uri="{FF2B5EF4-FFF2-40B4-BE49-F238E27FC236}">
                <a16:creationId xmlns:a16="http://schemas.microsoft.com/office/drawing/2014/main" id="{F81DDCBB-BD1D-4B23-B946-595F415A96C3}"/>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D2493B62-3FE5-416A-A38D-44D574D47EBF}"/>
                  </a:ext>
                </a:extLst>
              </p14:cNvPr>
              <p14:cNvContentPartPr/>
              <p14:nvPr/>
            </p14:nvContentPartPr>
            <p14:xfrm>
              <a:off x="833160" y="73507"/>
              <a:ext cx="1371960" cy="462960"/>
            </p14:xfrm>
          </p:contentPart>
        </mc:Choice>
        <mc:Fallback>
          <p:pic>
            <p:nvPicPr>
              <p:cNvPr id="2" name="Freihand 1">
                <a:extLst>
                  <a:ext uri="{FF2B5EF4-FFF2-40B4-BE49-F238E27FC236}">
                    <a16:creationId xmlns:a16="http://schemas.microsoft.com/office/drawing/2014/main" id="{D2493B62-3FE5-416A-A38D-44D574D47EBF}"/>
                  </a:ext>
                </a:extLst>
              </p:cNvPr>
              <p:cNvPicPr/>
              <p:nvPr/>
            </p:nvPicPr>
            <p:blipFill>
              <a:blip r:embed="rId4"/>
              <a:stretch>
                <a:fillRect/>
              </a:stretch>
            </p:blipFill>
            <p:spPr>
              <a:xfrm>
                <a:off x="828840" y="69187"/>
                <a:ext cx="1380600" cy="471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9EFEBA2B-CB6A-4EB0-89CA-695B7D15BCFD}"/>
                  </a:ext>
                </a:extLst>
              </p14:cNvPr>
              <p14:cNvContentPartPr/>
              <p14:nvPr/>
            </p14:nvContentPartPr>
            <p14:xfrm>
              <a:off x="4465560" y="488587"/>
              <a:ext cx="1886040" cy="47160"/>
            </p14:xfrm>
          </p:contentPart>
        </mc:Choice>
        <mc:Fallback>
          <p:pic>
            <p:nvPicPr>
              <p:cNvPr id="3" name="Freihand 2">
                <a:extLst>
                  <a:ext uri="{FF2B5EF4-FFF2-40B4-BE49-F238E27FC236}">
                    <a16:creationId xmlns:a16="http://schemas.microsoft.com/office/drawing/2014/main" id="{9EFEBA2B-CB6A-4EB0-89CA-695B7D15BCFD}"/>
                  </a:ext>
                </a:extLst>
              </p:cNvPr>
              <p:cNvPicPr/>
              <p:nvPr/>
            </p:nvPicPr>
            <p:blipFill>
              <a:blip r:embed="rId6"/>
              <a:stretch>
                <a:fillRect/>
              </a:stretch>
            </p:blipFill>
            <p:spPr>
              <a:xfrm>
                <a:off x="4461240" y="484267"/>
                <a:ext cx="189468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7" name="Freihand 26">
                <a:extLst>
                  <a:ext uri="{FF2B5EF4-FFF2-40B4-BE49-F238E27FC236}">
                    <a16:creationId xmlns:a16="http://schemas.microsoft.com/office/drawing/2014/main" id="{A7E1BE6D-ECD1-411C-B09A-596162A3CA1B}"/>
                  </a:ext>
                </a:extLst>
              </p14:cNvPr>
              <p14:cNvContentPartPr/>
              <p14:nvPr/>
            </p14:nvContentPartPr>
            <p14:xfrm>
              <a:off x="10164720" y="475627"/>
              <a:ext cx="954720" cy="42120"/>
            </p14:xfrm>
          </p:contentPart>
        </mc:Choice>
        <mc:Fallback>
          <p:pic>
            <p:nvPicPr>
              <p:cNvPr id="27" name="Freihand 26">
                <a:extLst>
                  <a:ext uri="{FF2B5EF4-FFF2-40B4-BE49-F238E27FC236}">
                    <a16:creationId xmlns:a16="http://schemas.microsoft.com/office/drawing/2014/main" id="{A7E1BE6D-ECD1-411C-B09A-596162A3CA1B}"/>
                  </a:ext>
                </a:extLst>
              </p:cNvPr>
              <p:cNvPicPr/>
              <p:nvPr/>
            </p:nvPicPr>
            <p:blipFill>
              <a:blip r:embed="rId8"/>
              <a:stretch>
                <a:fillRect/>
              </a:stretch>
            </p:blipFill>
            <p:spPr>
              <a:xfrm>
                <a:off x="10160400" y="471307"/>
                <a:ext cx="963360" cy="50760"/>
              </a:xfrm>
              <a:prstGeom prst="rect">
                <a:avLst/>
              </a:prstGeom>
            </p:spPr>
          </p:pic>
        </mc:Fallback>
      </mc:AlternateContent>
      <p:grpSp>
        <p:nvGrpSpPr>
          <p:cNvPr id="60" name="Gruppieren 59">
            <a:extLst>
              <a:ext uri="{FF2B5EF4-FFF2-40B4-BE49-F238E27FC236}">
                <a16:creationId xmlns:a16="http://schemas.microsoft.com/office/drawing/2014/main" id="{D436995C-D439-48B5-8092-91EBC1DE773F}"/>
              </a:ext>
            </a:extLst>
          </p:cNvPr>
          <p:cNvGrpSpPr/>
          <p:nvPr/>
        </p:nvGrpSpPr>
        <p:grpSpPr>
          <a:xfrm>
            <a:off x="10110720" y="69187"/>
            <a:ext cx="1847520" cy="919080"/>
            <a:chOff x="10110720" y="69187"/>
            <a:chExt cx="1847520" cy="919080"/>
          </a:xfrm>
        </p:grpSpPr>
        <mc:AlternateContent xmlns:mc="http://schemas.openxmlformats.org/markup-compatibility/2006">
          <mc:Choice xmlns:p14="http://schemas.microsoft.com/office/powerpoint/2010/main" Requires="p14">
            <p:contentPart p14:bwMode="auto" r:id="rId9">
              <p14:nvContentPartPr>
                <p14:cNvPr id="28" name="Freihand 27">
                  <a:extLst>
                    <a:ext uri="{FF2B5EF4-FFF2-40B4-BE49-F238E27FC236}">
                      <a16:creationId xmlns:a16="http://schemas.microsoft.com/office/drawing/2014/main" id="{53EEB0BE-7C16-4EC1-B56F-291146453AE2}"/>
                    </a:ext>
                  </a:extLst>
                </p14:cNvPr>
                <p14:cNvContentPartPr/>
                <p14:nvPr/>
              </p14:nvContentPartPr>
              <p14:xfrm>
                <a:off x="10110720" y="69187"/>
                <a:ext cx="1102680" cy="568800"/>
              </p14:xfrm>
            </p:contentPart>
          </mc:Choice>
          <mc:Fallback>
            <p:pic>
              <p:nvPicPr>
                <p:cNvPr id="28" name="Freihand 27">
                  <a:extLst>
                    <a:ext uri="{FF2B5EF4-FFF2-40B4-BE49-F238E27FC236}">
                      <a16:creationId xmlns:a16="http://schemas.microsoft.com/office/drawing/2014/main" id="{53EEB0BE-7C16-4EC1-B56F-291146453AE2}"/>
                    </a:ext>
                  </a:extLst>
                </p:cNvPr>
                <p:cNvPicPr/>
                <p:nvPr/>
              </p:nvPicPr>
              <p:blipFill>
                <a:blip r:embed="rId10"/>
                <a:stretch>
                  <a:fillRect/>
                </a:stretch>
              </p:blipFill>
              <p:spPr>
                <a:xfrm>
                  <a:off x="10106400" y="64867"/>
                  <a:ext cx="1111320" cy="577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9" name="Freihand 28">
                  <a:extLst>
                    <a:ext uri="{FF2B5EF4-FFF2-40B4-BE49-F238E27FC236}">
                      <a16:creationId xmlns:a16="http://schemas.microsoft.com/office/drawing/2014/main" id="{A9499B12-8221-4B6E-86D7-893EA096B634}"/>
                    </a:ext>
                  </a:extLst>
                </p14:cNvPr>
                <p14:cNvContentPartPr/>
                <p14:nvPr/>
              </p14:nvContentPartPr>
              <p14:xfrm>
                <a:off x="11514360" y="473107"/>
                <a:ext cx="248760" cy="27000"/>
              </p14:xfrm>
            </p:contentPart>
          </mc:Choice>
          <mc:Fallback>
            <p:pic>
              <p:nvPicPr>
                <p:cNvPr id="29" name="Freihand 28">
                  <a:extLst>
                    <a:ext uri="{FF2B5EF4-FFF2-40B4-BE49-F238E27FC236}">
                      <a16:creationId xmlns:a16="http://schemas.microsoft.com/office/drawing/2014/main" id="{A9499B12-8221-4B6E-86D7-893EA096B634}"/>
                    </a:ext>
                  </a:extLst>
                </p:cNvPr>
                <p:cNvPicPr/>
                <p:nvPr/>
              </p:nvPicPr>
              <p:blipFill>
                <a:blip r:embed="rId12"/>
                <a:stretch>
                  <a:fillRect/>
                </a:stretch>
              </p:blipFill>
              <p:spPr>
                <a:xfrm>
                  <a:off x="11510040" y="468787"/>
                  <a:ext cx="25740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1" name="Freihand 30">
                  <a:extLst>
                    <a:ext uri="{FF2B5EF4-FFF2-40B4-BE49-F238E27FC236}">
                      <a16:creationId xmlns:a16="http://schemas.microsoft.com/office/drawing/2014/main" id="{9208F256-43BC-4110-A1F1-9760BCAF0524}"/>
                    </a:ext>
                  </a:extLst>
                </p14:cNvPr>
                <p14:cNvContentPartPr/>
                <p14:nvPr/>
              </p14:nvContentPartPr>
              <p14:xfrm>
                <a:off x="11556120" y="629707"/>
                <a:ext cx="34200" cy="160560"/>
              </p14:xfrm>
            </p:contentPart>
          </mc:Choice>
          <mc:Fallback>
            <p:pic>
              <p:nvPicPr>
                <p:cNvPr id="31" name="Freihand 30">
                  <a:extLst>
                    <a:ext uri="{FF2B5EF4-FFF2-40B4-BE49-F238E27FC236}">
                      <a16:creationId xmlns:a16="http://schemas.microsoft.com/office/drawing/2014/main" id="{9208F256-43BC-4110-A1F1-9760BCAF0524}"/>
                    </a:ext>
                  </a:extLst>
                </p:cNvPr>
                <p:cNvPicPr/>
                <p:nvPr/>
              </p:nvPicPr>
              <p:blipFill>
                <a:blip r:embed="rId14"/>
                <a:stretch>
                  <a:fillRect/>
                </a:stretch>
              </p:blipFill>
              <p:spPr>
                <a:xfrm>
                  <a:off x="11551800" y="625387"/>
                  <a:ext cx="428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2" name="Freihand 31">
                  <a:extLst>
                    <a:ext uri="{FF2B5EF4-FFF2-40B4-BE49-F238E27FC236}">
                      <a16:creationId xmlns:a16="http://schemas.microsoft.com/office/drawing/2014/main" id="{8513CC72-05E9-4543-B9D0-1C27A2684B17}"/>
                    </a:ext>
                  </a:extLst>
                </p14:cNvPr>
                <p14:cNvContentPartPr/>
                <p14:nvPr/>
              </p14:nvContentPartPr>
              <p14:xfrm>
                <a:off x="11483040" y="563467"/>
                <a:ext cx="163440" cy="118800"/>
              </p14:xfrm>
            </p:contentPart>
          </mc:Choice>
          <mc:Fallback>
            <p:pic>
              <p:nvPicPr>
                <p:cNvPr id="32" name="Freihand 31">
                  <a:extLst>
                    <a:ext uri="{FF2B5EF4-FFF2-40B4-BE49-F238E27FC236}">
                      <a16:creationId xmlns:a16="http://schemas.microsoft.com/office/drawing/2014/main" id="{8513CC72-05E9-4543-B9D0-1C27A2684B17}"/>
                    </a:ext>
                  </a:extLst>
                </p:cNvPr>
                <p:cNvPicPr/>
                <p:nvPr/>
              </p:nvPicPr>
              <p:blipFill>
                <a:blip r:embed="rId16"/>
                <a:stretch>
                  <a:fillRect/>
                </a:stretch>
              </p:blipFill>
              <p:spPr>
                <a:xfrm>
                  <a:off x="11478720" y="559147"/>
                  <a:ext cx="17208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4" name="Freihand 33">
                  <a:extLst>
                    <a:ext uri="{FF2B5EF4-FFF2-40B4-BE49-F238E27FC236}">
                      <a16:creationId xmlns:a16="http://schemas.microsoft.com/office/drawing/2014/main" id="{23969F29-888D-418C-B3EE-08E776184FA7}"/>
                    </a:ext>
                  </a:extLst>
                </p14:cNvPr>
                <p14:cNvContentPartPr/>
                <p14:nvPr/>
              </p14:nvContentPartPr>
              <p14:xfrm>
                <a:off x="10965000" y="833827"/>
                <a:ext cx="7920" cy="141840"/>
              </p14:xfrm>
            </p:contentPart>
          </mc:Choice>
          <mc:Fallback>
            <p:pic>
              <p:nvPicPr>
                <p:cNvPr id="34" name="Freihand 33">
                  <a:extLst>
                    <a:ext uri="{FF2B5EF4-FFF2-40B4-BE49-F238E27FC236}">
                      <a16:creationId xmlns:a16="http://schemas.microsoft.com/office/drawing/2014/main" id="{23969F29-888D-418C-B3EE-08E776184FA7}"/>
                    </a:ext>
                  </a:extLst>
                </p:cNvPr>
                <p:cNvPicPr/>
                <p:nvPr/>
              </p:nvPicPr>
              <p:blipFill>
                <a:blip r:embed="rId18"/>
                <a:stretch>
                  <a:fillRect/>
                </a:stretch>
              </p:blipFill>
              <p:spPr>
                <a:xfrm>
                  <a:off x="10960680" y="829507"/>
                  <a:ext cx="165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5" name="Freihand 34">
                  <a:extLst>
                    <a:ext uri="{FF2B5EF4-FFF2-40B4-BE49-F238E27FC236}">
                      <a16:creationId xmlns:a16="http://schemas.microsoft.com/office/drawing/2014/main" id="{F78C2124-AC41-46B1-8143-F00FC9BC2712}"/>
                    </a:ext>
                  </a:extLst>
                </p14:cNvPr>
                <p14:cNvContentPartPr/>
                <p14:nvPr/>
              </p14:nvContentPartPr>
              <p14:xfrm>
                <a:off x="10927920" y="813307"/>
                <a:ext cx="117000" cy="174960"/>
              </p14:xfrm>
            </p:contentPart>
          </mc:Choice>
          <mc:Fallback>
            <p:pic>
              <p:nvPicPr>
                <p:cNvPr id="35" name="Freihand 34">
                  <a:extLst>
                    <a:ext uri="{FF2B5EF4-FFF2-40B4-BE49-F238E27FC236}">
                      <a16:creationId xmlns:a16="http://schemas.microsoft.com/office/drawing/2014/main" id="{F78C2124-AC41-46B1-8143-F00FC9BC2712}"/>
                    </a:ext>
                  </a:extLst>
                </p:cNvPr>
                <p:cNvPicPr/>
                <p:nvPr/>
              </p:nvPicPr>
              <p:blipFill>
                <a:blip r:embed="rId20"/>
                <a:stretch>
                  <a:fillRect/>
                </a:stretch>
              </p:blipFill>
              <p:spPr>
                <a:xfrm>
                  <a:off x="10923600" y="808987"/>
                  <a:ext cx="1256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6" name="Freihand 35">
                  <a:extLst>
                    <a:ext uri="{FF2B5EF4-FFF2-40B4-BE49-F238E27FC236}">
                      <a16:creationId xmlns:a16="http://schemas.microsoft.com/office/drawing/2014/main" id="{9146FB56-5D78-449C-A133-23E5BF47C7F4}"/>
                    </a:ext>
                  </a:extLst>
                </p14:cNvPr>
                <p14:cNvContentPartPr/>
                <p14:nvPr/>
              </p14:nvContentPartPr>
              <p14:xfrm>
                <a:off x="11080920" y="886747"/>
                <a:ext cx="84600" cy="70200"/>
              </p14:xfrm>
            </p:contentPart>
          </mc:Choice>
          <mc:Fallback>
            <p:pic>
              <p:nvPicPr>
                <p:cNvPr id="36" name="Freihand 35">
                  <a:extLst>
                    <a:ext uri="{FF2B5EF4-FFF2-40B4-BE49-F238E27FC236}">
                      <a16:creationId xmlns:a16="http://schemas.microsoft.com/office/drawing/2014/main" id="{9146FB56-5D78-449C-A133-23E5BF47C7F4}"/>
                    </a:ext>
                  </a:extLst>
                </p:cNvPr>
                <p:cNvPicPr/>
                <p:nvPr/>
              </p:nvPicPr>
              <p:blipFill>
                <a:blip r:embed="rId22"/>
                <a:stretch>
                  <a:fillRect/>
                </a:stretch>
              </p:blipFill>
              <p:spPr>
                <a:xfrm>
                  <a:off x="11076600" y="882427"/>
                  <a:ext cx="9324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8" name="Freihand 37">
                  <a:extLst>
                    <a:ext uri="{FF2B5EF4-FFF2-40B4-BE49-F238E27FC236}">
                      <a16:creationId xmlns:a16="http://schemas.microsoft.com/office/drawing/2014/main" id="{8DC199E5-4049-4CB5-8D57-5AF6952AEC7A}"/>
                    </a:ext>
                  </a:extLst>
                </p14:cNvPr>
                <p14:cNvContentPartPr/>
                <p14:nvPr/>
              </p14:nvContentPartPr>
              <p14:xfrm>
                <a:off x="11176320" y="877747"/>
                <a:ext cx="78480" cy="83520"/>
              </p14:xfrm>
            </p:contentPart>
          </mc:Choice>
          <mc:Fallback>
            <p:pic>
              <p:nvPicPr>
                <p:cNvPr id="38" name="Freihand 37">
                  <a:extLst>
                    <a:ext uri="{FF2B5EF4-FFF2-40B4-BE49-F238E27FC236}">
                      <a16:creationId xmlns:a16="http://schemas.microsoft.com/office/drawing/2014/main" id="{8DC199E5-4049-4CB5-8D57-5AF6952AEC7A}"/>
                    </a:ext>
                  </a:extLst>
                </p:cNvPr>
                <p:cNvPicPr/>
                <p:nvPr/>
              </p:nvPicPr>
              <p:blipFill>
                <a:blip r:embed="rId24"/>
                <a:stretch>
                  <a:fillRect/>
                </a:stretch>
              </p:blipFill>
              <p:spPr>
                <a:xfrm>
                  <a:off x="11172000" y="873427"/>
                  <a:ext cx="8712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9" name="Freihand 38">
                  <a:extLst>
                    <a:ext uri="{FF2B5EF4-FFF2-40B4-BE49-F238E27FC236}">
                      <a16:creationId xmlns:a16="http://schemas.microsoft.com/office/drawing/2014/main" id="{87FF247C-3356-4606-9C6D-C920E820E934}"/>
                    </a:ext>
                  </a:extLst>
                </p14:cNvPr>
                <p14:cNvContentPartPr/>
                <p14:nvPr/>
              </p14:nvContentPartPr>
              <p14:xfrm>
                <a:off x="11254080" y="820147"/>
                <a:ext cx="176760" cy="136800"/>
              </p14:xfrm>
            </p:contentPart>
          </mc:Choice>
          <mc:Fallback>
            <p:pic>
              <p:nvPicPr>
                <p:cNvPr id="39" name="Freihand 38">
                  <a:extLst>
                    <a:ext uri="{FF2B5EF4-FFF2-40B4-BE49-F238E27FC236}">
                      <a16:creationId xmlns:a16="http://schemas.microsoft.com/office/drawing/2014/main" id="{87FF247C-3356-4606-9C6D-C920E820E934}"/>
                    </a:ext>
                  </a:extLst>
                </p:cNvPr>
                <p:cNvPicPr/>
                <p:nvPr/>
              </p:nvPicPr>
              <p:blipFill>
                <a:blip r:embed="rId26"/>
                <a:stretch>
                  <a:fillRect/>
                </a:stretch>
              </p:blipFill>
              <p:spPr>
                <a:xfrm>
                  <a:off x="11249760" y="815827"/>
                  <a:ext cx="1854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0" name="Freihand 39">
                  <a:extLst>
                    <a:ext uri="{FF2B5EF4-FFF2-40B4-BE49-F238E27FC236}">
                      <a16:creationId xmlns:a16="http://schemas.microsoft.com/office/drawing/2014/main" id="{7EAACF0A-1FF4-480E-80AC-94F741399A29}"/>
                    </a:ext>
                  </a:extLst>
                </p14:cNvPr>
                <p14:cNvContentPartPr/>
                <p14:nvPr/>
              </p14:nvContentPartPr>
              <p14:xfrm>
                <a:off x="11454960" y="879907"/>
                <a:ext cx="149040" cy="47520"/>
              </p14:xfrm>
            </p:contentPart>
          </mc:Choice>
          <mc:Fallback>
            <p:pic>
              <p:nvPicPr>
                <p:cNvPr id="40" name="Freihand 39">
                  <a:extLst>
                    <a:ext uri="{FF2B5EF4-FFF2-40B4-BE49-F238E27FC236}">
                      <a16:creationId xmlns:a16="http://schemas.microsoft.com/office/drawing/2014/main" id="{7EAACF0A-1FF4-480E-80AC-94F741399A29}"/>
                    </a:ext>
                  </a:extLst>
                </p:cNvPr>
                <p:cNvPicPr/>
                <p:nvPr/>
              </p:nvPicPr>
              <p:blipFill>
                <a:blip r:embed="rId28"/>
                <a:stretch>
                  <a:fillRect/>
                </a:stretch>
              </p:blipFill>
              <p:spPr>
                <a:xfrm>
                  <a:off x="11450640" y="875587"/>
                  <a:ext cx="1576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1" name="Freihand 40">
                  <a:extLst>
                    <a:ext uri="{FF2B5EF4-FFF2-40B4-BE49-F238E27FC236}">
                      <a16:creationId xmlns:a16="http://schemas.microsoft.com/office/drawing/2014/main" id="{D684B5C3-E1A6-4E23-89F4-7B639C6E619E}"/>
                    </a:ext>
                  </a:extLst>
                </p14:cNvPr>
                <p14:cNvContentPartPr/>
                <p14:nvPr/>
              </p14:nvContentPartPr>
              <p14:xfrm>
                <a:off x="11605440" y="795307"/>
                <a:ext cx="77400" cy="141480"/>
              </p14:xfrm>
            </p:contentPart>
          </mc:Choice>
          <mc:Fallback>
            <p:pic>
              <p:nvPicPr>
                <p:cNvPr id="41" name="Freihand 40">
                  <a:extLst>
                    <a:ext uri="{FF2B5EF4-FFF2-40B4-BE49-F238E27FC236}">
                      <a16:creationId xmlns:a16="http://schemas.microsoft.com/office/drawing/2014/main" id="{D684B5C3-E1A6-4E23-89F4-7B639C6E619E}"/>
                    </a:ext>
                  </a:extLst>
                </p:cNvPr>
                <p:cNvPicPr/>
                <p:nvPr/>
              </p:nvPicPr>
              <p:blipFill>
                <a:blip r:embed="rId30"/>
                <a:stretch>
                  <a:fillRect/>
                </a:stretch>
              </p:blipFill>
              <p:spPr>
                <a:xfrm>
                  <a:off x="11601120" y="790987"/>
                  <a:ext cx="860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2" name="Freihand 41">
                  <a:extLst>
                    <a:ext uri="{FF2B5EF4-FFF2-40B4-BE49-F238E27FC236}">
                      <a16:creationId xmlns:a16="http://schemas.microsoft.com/office/drawing/2014/main" id="{4EEB5371-8661-4207-875C-70024BD3CF14}"/>
                    </a:ext>
                  </a:extLst>
                </p14:cNvPr>
                <p14:cNvContentPartPr/>
                <p14:nvPr/>
              </p14:nvContentPartPr>
              <p14:xfrm>
                <a:off x="11646840" y="882787"/>
                <a:ext cx="25560" cy="58680"/>
              </p14:xfrm>
            </p:contentPart>
          </mc:Choice>
          <mc:Fallback>
            <p:pic>
              <p:nvPicPr>
                <p:cNvPr id="42" name="Freihand 41">
                  <a:extLst>
                    <a:ext uri="{FF2B5EF4-FFF2-40B4-BE49-F238E27FC236}">
                      <a16:creationId xmlns:a16="http://schemas.microsoft.com/office/drawing/2014/main" id="{4EEB5371-8661-4207-875C-70024BD3CF14}"/>
                    </a:ext>
                  </a:extLst>
                </p:cNvPr>
                <p:cNvPicPr/>
                <p:nvPr/>
              </p:nvPicPr>
              <p:blipFill>
                <a:blip r:embed="rId32"/>
                <a:stretch>
                  <a:fillRect/>
                </a:stretch>
              </p:blipFill>
              <p:spPr>
                <a:xfrm>
                  <a:off x="11642520" y="878467"/>
                  <a:ext cx="3420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3" name="Freihand 42">
                  <a:extLst>
                    <a:ext uri="{FF2B5EF4-FFF2-40B4-BE49-F238E27FC236}">
                      <a16:creationId xmlns:a16="http://schemas.microsoft.com/office/drawing/2014/main" id="{D51556EC-3B45-4C73-B167-10E8C1E2A20B}"/>
                    </a:ext>
                  </a:extLst>
                </p14:cNvPr>
                <p14:cNvContentPartPr/>
                <p14:nvPr/>
              </p14:nvContentPartPr>
              <p14:xfrm>
                <a:off x="11738640" y="810787"/>
                <a:ext cx="103680" cy="130320"/>
              </p14:xfrm>
            </p:contentPart>
          </mc:Choice>
          <mc:Fallback>
            <p:pic>
              <p:nvPicPr>
                <p:cNvPr id="43" name="Freihand 42">
                  <a:extLst>
                    <a:ext uri="{FF2B5EF4-FFF2-40B4-BE49-F238E27FC236}">
                      <a16:creationId xmlns:a16="http://schemas.microsoft.com/office/drawing/2014/main" id="{D51556EC-3B45-4C73-B167-10E8C1E2A20B}"/>
                    </a:ext>
                  </a:extLst>
                </p:cNvPr>
                <p:cNvPicPr/>
                <p:nvPr/>
              </p:nvPicPr>
              <p:blipFill>
                <a:blip r:embed="rId34"/>
                <a:stretch>
                  <a:fillRect/>
                </a:stretch>
              </p:blipFill>
              <p:spPr>
                <a:xfrm>
                  <a:off x="11734320" y="806467"/>
                  <a:ext cx="1123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4" name="Freihand 43">
                  <a:extLst>
                    <a:ext uri="{FF2B5EF4-FFF2-40B4-BE49-F238E27FC236}">
                      <a16:creationId xmlns:a16="http://schemas.microsoft.com/office/drawing/2014/main" id="{32481152-896C-4443-AF82-1BE5D33BB10A}"/>
                    </a:ext>
                  </a:extLst>
                </p14:cNvPr>
                <p14:cNvContentPartPr/>
                <p14:nvPr/>
              </p14:nvContentPartPr>
              <p14:xfrm>
                <a:off x="11851680" y="839947"/>
                <a:ext cx="106560" cy="111960"/>
              </p14:xfrm>
            </p:contentPart>
          </mc:Choice>
          <mc:Fallback>
            <p:pic>
              <p:nvPicPr>
                <p:cNvPr id="44" name="Freihand 43">
                  <a:extLst>
                    <a:ext uri="{FF2B5EF4-FFF2-40B4-BE49-F238E27FC236}">
                      <a16:creationId xmlns:a16="http://schemas.microsoft.com/office/drawing/2014/main" id="{32481152-896C-4443-AF82-1BE5D33BB10A}"/>
                    </a:ext>
                  </a:extLst>
                </p:cNvPr>
                <p:cNvPicPr/>
                <p:nvPr/>
              </p:nvPicPr>
              <p:blipFill>
                <a:blip r:embed="rId36"/>
                <a:stretch>
                  <a:fillRect/>
                </a:stretch>
              </p:blipFill>
              <p:spPr>
                <a:xfrm>
                  <a:off x="11847360" y="835627"/>
                  <a:ext cx="115200" cy="120600"/>
                </a:xfrm>
                <a:prstGeom prst="rect">
                  <a:avLst/>
                </a:prstGeom>
              </p:spPr>
            </p:pic>
          </mc:Fallback>
        </mc:AlternateContent>
      </p:grpSp>
      <p:grpSp>
        <p:nvGrpSpPr>
          <p:cNvPr id="59" name="Gruppieren 58">
            <a:extLst>
              <a:ext uri="{FF2B5EF4-FFF2-40B4-BE49-F238E27FC236}">
                <a16:creationId xmlns:a16="http://schemas.microsoft.com/office/drawing/2014/main" id="{CC666A0F-D9B2-4AA5-B0C6-C3DADDCDCD4E}"/>
              </a:ext>
            </a:extLst>
          </p:cNvPr>
          <p:cNvGrpSpPr/>
          <p:nvPr/>
        </p:nvGrpSpPr>
        <p:grpSpPr>
          <a:xfrm>
            <a:off x="11033760" y="1085467"/>
            <a:ext cx="1041840" cy="451080"/>
            <a:chOff x="11033760" y="1085467"/>
            <a:chExt cx="1041840" cy="451080"/>
          </a:xfrm>
        </p:grpSpPr>
        <mc:AlternateContent xmlns:mc="http://schemas.openxmlformats.org/markup-compatibility/2006">
          <mc:Choice xmlns:p14="http://schemas.microsoft.com/office/powerpoint/2010/main" Requires="p14">
            <p:contentPart p14:bwMode="auto" r:id="rId37">
              <p14:nvContentPartPr>
                <p14:cNvPr id="45" name="Freihand 44">
                  <a:extLst>
                    <a:ext uri="{FF2B5EF4-FFF2-40B4-BE49-F238E27FC236}">
                      <a16:creationId xmlns:a16="http://schemas.microsoft.com/office/drawing/2014/main" id="{74215422-A74F-4C7E-A96E-F7D75447FE8B}"/>
                    </a:ext>
                  </a:extLst>
                </p14:cNvPr>
                <p14:cNvContentPartPr/>
                <p14:nvPr/>
              </p14:nvContentPartPr>
              <p14:xfrm>
                <a:off x="11084160" y="1124347"/>
                <a:ext cx="12240" cy="141120"/>
              </p14:xfrm>
            </p:contentPart>
          </mc:Choice>
          <mc:Fallback>
            <p:pic>
              <p:nvPicPr>
                <p:cNvPr id="45" name="Freihand 44">
                  <a:extLst>
                    <a:ext uri="{FF2B5EF4-FFF2-40B4-BE49-F238E27FC236}">
                      <a16:creationId xmlns:a16="http://schemas.microsoft.com/office/drawing/2014/main" id="{74215422-A74F-4C7E-A96E-F7D75447FE8B}"/>
                    </a:ext>
                  </a:extLst>
                </p:cNvPr>
                <p:cNvPicPr/>
                <p:nvPr/>
              </p:nvPicPr>
              <p:blipFill>
                <a:blip r:embed="rId38"/>
                <a:stretch>
                  <a:fillRect/>
                </a:stretch>
              </p:blipFill>
              <p:spPr>
                <a:xfrm>
                  <a:off x="11079840" y="1120027"/>
                  <a:ext cx="208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6" name="Freihand 45">
                  <a:extLst>
                    <a:ext uri="{FF2B5EF4-FFF2-40B4-BE49-F238E27FC236}">
                      <a16:creationId xmlns:a16="http://schemas.microsoft.com/office/drawing/2014/main" id="{36E4882A-7E26-485A-AE82-9FE01CEFF5A3}"/>
                    </a:ext>
                  </a:extLst>
                </p14:cNvPr>
                <p14:cNvContentPartPr/>
                <p14:nvPr/>
              </p14:nvContentPartPr>
              <p14:xfrm>
                <a:off x="11033760" y="1085467"/>
                <a:ext cx="139680" cy="157680"/>
              </p14:xfrm>
            </p:contentPart>
          </mc:Choice>
          <mc:Fallback>
            <p:pic>
              <p:nvPicPr>
                <p:cNvPr id="46" name="Freihand 45">
                  <a:extLst>
                    <a:ext uri="{FF2B5EF4-FFF2-40B4-BE49-F238E27FC236}">
                      <a16:creationId xmlns:a16="http://schemas.microsoft.com/office/drawing/2014/main" id="{36E4882A-7E26-485A-AE82-9FE01CEFF5A3}"/>
                    </a:ext>
                  </a:extLst>
                </p:cNvPr>
                <p:cNvPicPr/>
                <p:nvPr/>
              </p:nvPicPr>
              <p:blipFill>
                <a:blip r:embed="rId40"/>
                <a:stretch>
                  <a:fillRect/>
                </a:stretch>
              </p:blipFill>
              <p:spPr>
                <a:xfrm>
                  <a:off x="11029440" y="1081147"/>
                  <a:ext cx="14832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7" name="Freihand 46">
                  <a:extLst>
                    <a:ext uri="{FF2B5EF4-FFF2-40B4-BE49-F238E27FC236}">
                      <a16:creationId xmlns:a16="http://schemas.microsoft.com/office/drawing/2014/main" id="{B8231891-1FFA-473A-9D0D-096CAE08163D}"/>
                    </a:ext>
                  </a:extLst>
                </p14:cNvPr>
                <p14:cNvContentPartPr/>
                <p14:nvPr/>
              </p14:nvContentPartPr>
              <p14:xfrm>
                <a:off x="11167680" y="1147387"/>
                <a:ext cx="83520" cy="79200"/>
              </p14:xfrm>
            </p:contentPart>
          </mc:Choice>
          <mc:Fallback>
            <p:pic>
              <p:nvPicPr>
                <p:cNvPr id="47" name="Freihand 46">
                  <a:extLst>
                    <a:ext uri="{FF2B5EF4-FFF2-40B4-BE49-F238E27FC236}">
                      <a16:creationId xmlns:a16="http://schemas.microsoft.com/office/drawing/2014/main" id="{B8231891-1FFA-473A-9D0D-096CAE08163D}"/>
                    </a:ext>
                  </a:extLst>
                </p:cNvPr>
                <p:cNvPicPr/>
                <p:nvPr/>
              </p:nvPicPr>
              <p:blipFill>
                <a:blip r:embed="rId42"/>
                <a:stretch>
                  <a:fillRect/>
                </a:stretch>
              </p:blipFill>
              <p:spPr>
                <a:xfrm>
                  <a:off x="11163360" y="1143067"/>
                  <a:ext cx="9216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8" name="Freihand 47">
                  <a:extLst>
                    <a:ext uri="{FF2B5EF4-FFF2-40B4-BE49-F238E27FC236}">
                      <a16:creationId xmlns:a16="http://schemas.microsoft.com/office/drawing/2014/main" id="{F315C976-0C1E-46E2-89AE-4D2D8BD8B9B5}"/>
                    </a:ext>
                  </a:extLst>
                </p14:cNvPr>
                <p14:cNvContentPartPr/>
                <p14:nvPr/>
              </p14:nvContentPartPr>
              <p14:xfrm>
                <a:off x="11251920" y="1144147"/>
                <a:ext cx="92520" cy="94320"/>
              </p14:xfrm>
            </p:contentPart>
          </mc:Choice>
          <mc:Fallback>
            <p:pic>
              <p:nvPicPr>
                <p:cNvPr id="48" name="Freihand 47">
                  <a:extLst>
                    <a:ext uri="{FF2B5EF4-FFF2-40B4-BE49-F238E27FC236}">
                      <a16:creationId xmlns:a16="http://schemas.microsoft.com/office/drawing/2014/main" id="{F315C976-0C1E-46E2-89AE-4D2D8BD8B9B5}"/>
                    </a:ext>
                  </a:extLst>
                </p:cNvPr>
                <p:cNvPicPr/>
                <p:nvPr/>
              </p:nvPicPr>
              <p:blipFill>
                <a:blip r:embed="rId44"/>
                <a:stretch>
                  <a:fillRect/>
                </a:stretch>
              </p:blipFill>
              <p:spPr>
                <a:xfrm>
                  <a:off x="11247600" y="1139827"/>
                  <a:ext cx="10116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9" name="Freihand 48">
                  <a:extLst>
                    <a:ext uri="{FF2B5EF4-FFF2-40B4-BE49-F238E27FC236}">
                      <a16:creationId xmlns:a16="http://schemas.microsoft.com/office/drawing/2014/main" id="{40B34BD7-B598-4E7D-A028-2235387F2AA8}"/>
                    </a:ext>
                  </a:extLst>
                </p14:cNvPr>
                <p14:cNvContentPartPr/>
                <p14:nvPr/>
              </p14:nvContentPartPr>
              <p14:xfrm>
                <a:off x="11330040" y="1136227"/>
                <a:ext cx="80640" cy="107640"/>
              </p14:xfrm>
            </p:contentPart>
          </mc:Choice>
          <mc:Fallback>
            <p:pic>
              <p:nvPicPr>
                <p:cNvPr id="49" name="Freihand 48">
                  <a:extLst>
                    <a:ext uri="{FF2B5EF4-FFF2-40B4-BE49-F238E27FC236}">
                      <a16:creationId xmlns:a16="http://schemas.microsoft.com/office/drawing/2014/main" id="{40B34BD7-B598-4E7D-A028-2235387F2AA8}"/>
                    </a:ext>
                  </a:extLst>
                </p:cNvPr>
                <p:cNvPicPr/>
                <p:nvPr/>
              </p:nvPicPr>
              <p:blipFill>
                <a:blip r:embed="rId46"/>
                <a:stretch>
                  <a:fillRect/>
                </a:stretch>
              </p:blipFill>
              <p:spPr>
                <a:xfrm>
                  <a:off x="11325720" y="1131907"/>
                  <a:ext cx="8928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0" name="Freihand 49">
                  <a:extLst>
                    <a:ext uri="{FF2B5EF4-FFF2-40B4-BE49-F238E27FC236}">
                      <a16:creationId xmlns:a16="http://schemas.microsoft.com/office/drawing/2014/main" id="{4455B8FD-DA85-4999-9DFA-62E074CF38E1}"/>
                    </a:ext>
                  </a:extLst>
                </p14:cNvPr>
                <p14:cNvContentPartPr/>
                <p14:nvPr/>
              </p14:nvContentPartPr>
              <p14:xfrm>
                <a:off x="11432640" y="1141627"/>
                <a:ext cx="235080" cy="95040"/>
              </p14:xfrm>
            </p:contentPart>
          </mc:Choice>
          <mc:Fallback>
            <p:pic>
              <p:nvPicPr>
                <p:cNvPr id="50" name="Freihand 49">
                  <a:extLst>
                    <a:ext uri="{FF2B5EF4-FFF2-40B4-BE49-F238E27FC236}">
                      <a16:creationId xmlns:a16="http://schemas.microsoft.com/office/drawing/2014/main" id="{4455B8FD-DA85-4999-9DFA-62E074CF38E1}"/>
                    </a:ext>
                  </a:extLst>
                </p:cNvPr>
                <p:cNvPicPr/>
                <p:nvPr/>
              </p:nvPicPr>
              <p:blipFill>
                <a:blip r:embed="rId48"/>
                <a:stretch>
                  <a:fillRect/>
                </a:stretch>
              </p:blipFill>
              <p:spPr>
                <a:xfrm>
                  <a:off x="11428320" y="1137307"/>
                  <a:ext cx="2437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1" name="Freihand 50">
                  <a:extLst>
                    <a:ext uri="{FF2B5EF4-FFF2-40B4-BE49-F238E27FC236}">
                      <a16:creationId xmlns:a16="http://schemas.microsoft.com/office/drawing/2014/main" id="{59ED1CC6-E2F5-431E-9E25-EA3A873A73F8}"/>
                    </a:ext>
                  </a:extLst>
                </p14:cNvPr>
                <p14:cNvContentPartPr/>
                <p14:nvPr/>
              </p14:nvContentPartPr>
              <p14:xfrm>
                <a:off x="11693280" y="1152067"/>
                <a:ext cx="45360" cy="68760"/>
              </p14:xfrm>
            </p:contentPart>
          </mc:Choice>
          <mc:Fallback>
            <p:pic>
              <p:nvPicPr>
                <p:cNvPr id="51" name="Freihand 50">
                  <a:extLst>
                    <a:ext uri="{FF2B5EF4-FFF2-40B4-BE49-F238E27FC236}">
                      <a16:creationId xmlns:a16="http://schemas.microsoft.com/office/drawing/2014/main" id="{59ED1CC6-E2F5-431E-9E25-EA3A873A73F8}"/>
                    </a:ext>
                  </a:extLst>
                </p:cNvPr>
                <p:cNvPicPr/>
                <p:nvPr/>
              </p:nvPicPr>
              <p:blipFill>
                <a:blip r:embed="rId50"/>
                <a:stretch>
                  <a:fillRect/>
                </a:stretch>
              </p:blipFill>
              <p:spPr>
                <a:xfrm>
                  <a:off x="11688960" y="1147747"/>
                  <a:ext cx="540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2" name="Freihand 51">
                  <a:extLst>
                    <a:ext uri="{FF2B5EF4-FFF2-40B4-BE49-F238E27FC236}">
                      <a16:creationId xmlns:a16="http://schemas.microsoft.com/office/drawing/2014/main" id="{D9C97EA7-488B-41BE-8149-5C6FEB2F4003}"/>
                    </a:ext>
                  </a:extLst>
                </p14:cNvPr>
                <p14:cNvContentPartPr/>
                <p14:nvPr/>
              </p14:nvContentPartPr>
              <p14:xfrm>
                <a:off x="11764560" y="1127587"/>
                <a:ext cx="171360" cy="84240"/>
              </p14:xfrm>
            </p:contentPart>
          </mc:Choice>
          <mc:Fallback>
            <p:pic>
              <p:nvPicPr>
                <p:cNvPr id="52" name="Freihand 51">
                  <a:extLst>
                    <a:ext uri="{FF2B5EF4-FFF2-40B4-BE49-F238E27FC236}">
                      <a16:creationId xmlns:a16="http://schemas.microsoft.com/office/drawing/2014/main" id="{D9C97EA7-488B-41BE-8149-5C6FEB2F4003}"/>
                    </a:ext>
                  </a:extLst>
                </p:cNvPr>
                <p:cNvPicPr/>
                <p:nvPr/>
              </p:nvPicPr>
              <p:blipFill>
                <a:blip r:embed="rId52"/>
                <a:stretch>
                  <a:fillRect/>
                </a:stretch>
              </p:blipFill>
              <p:spPr>
                <a:xfrm>
                  <a:off x="11760240" y="1123267"/>
                  <a:ext cx="18000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3" name="Freihand 52">
                  <a:extLst>
                    <a:ext uri="{FF2B5EF4-FFF2-40B4-BE49-F238E27FC236}">
                      <a16:creationId xmlns:a16="http://schemas.microsoft.com/office/drawing/2014/main" id="{5472A042-5BC2-41EF-9886-1CEB86DF72CB}"/>
                    </a:ext>
                  </a:extLst>
                </p14:cNvPr>
                <p14:cNvContentPartPr/>
                <p14:nvPr/>
              </p14:nvContentPartPr>
              <p14:xfrm>
                <a:off x="12012600" y="1182667"/>
                <a:ext cx="63000" cy="1080"/>
              </p14:xfrm>
            </p:contentPart>
          </mc:Choice>
          <mc:Fallback>
            <p:pic>
              <p:nvPicPr>
                <p:cNvPr id="53" name="Freihand 52">
                  <a:extLst>
                    <a:ext uri="{FF2B5EF4-FFF2-40B4-BE49-F238E27FC236}">
                      <a16:creationId xmlns:a16="http://schemas.microsoft.com/office/drawing/2014/main" id="{5472A042-5BC2-41EF-9886-1CEB86DF72CB}"/>
                    </a:ext>
                  </a:extLst>
                </p:cNvPr>
                <p:cNvPicPr/>
                <p:nvPr/>
              </p:nvPicPr>
              <p:blipFill>
                <a:blip r:embed="rId54"/>
                <a:stretch>
                  <a:fillRect/>
                </a:stretch>
              </p:blipFill>
              <p:spPr>
                <a:xfrm>
                  <a:off x="12008280" y="1178347"/>
                  <a:ext cx="7164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4" name="Freihand 53">
                  <a:extLst>
                    <a:ext uri="{FF2B5EF4-FFF2-40B4-BE49-F238E27FC236}">
                      <a16:creationId xmlns:a16="http://schemas.microsoft.com/office/drawing/2014/main" id="{FF639272-14F8-4EDD-A9ED-BDFFC2D515F3}"/>
                    </a:ext>
                  </a:extLst>
                </p14:cNvPr>
                <p14:cNvContentPartPr/>
                <p14:nvPr/>
              </p14:nvContentPartPr>
              <p14:xfrm>
                <a:off x="11199000" y="1424947"/>
                <a:ext cx="78840" cy="111600"/>
              </p14:xfrm>
            </p:contentPart>
          </mc:Choice>
          <mc:Fallback>
            <p:pic>
              <p:nvPicPr>
                <p:cNvPr id="54" name="Freihand 53">
                  <a:extLst>
                    <a:ext uri="{FF2B5EF4-FFF2-40B4-BE49-F238E27FC236}">
                      <a16:creationId xmlns:a16="http://schemas.microsoft.com/office/drawing/2014/main" id="{FF639272-14F8-4EDD-A9ED-BDFFC2D515F3}"/>
                    </a:ext>
                  </a:extLst>
                </p:cNvPr>
                <p:cNvPicPr/>
                <p:nvPr/>
              </p:nvPicPr>
              <p:blipFill>
                <a:blip r:embed="rId56"/>
                <a:stretch>
                  <a:fillRect/>
                </a:stretch>
              </p:blipFill>
              <p:spPr>
                <a:xfrm>
                  <a:off x="11194680" y="1420627"/>
                  <a:ext cx="874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5" name="Freihand 54">
                  <a:extLst>
                    <a:ext uri="{FF2B5EF4-FFF2-40B4-BE49-F238E27FC236}">
                      <a16:creationId xmlns:a16="http://schemas.microsoft.com/office/drawing/2014/main" id="{50A96E1D-0A56-457E-BA33-58BB7B89A3C2}"/>
                    </a:ext>
                  </a:extLst>
                </p14:cNvPr>
                <p14:cNvContentPartPr/>
                <p14:nvPr/>
              </p14:nvContentPartPr>
              <p14:xfrm>
                <a:off x="11311320" y="1337827"/>
                <a:ext cx="476640" cy="187560"/>
              </p14:xfrm>
            </p:contentPart>
          </mc:Choice>
          <mc:Fallback>
            <p:pic>
              <p:nvPicPr>
                <p:cNvPr id="55" name="Freihand 54">
                  <a:extLst>
                    <a:ext uri="{FF2B5EF4-FFF2-40B4-BE49-F238E27FC236}">
                      <a16:creationId xmlns:a16="http://schemas.microsoft.com/office/drawing/2014/main" id="{50A96E1D-0A56-457E-BA33-58BB7B89A3C2}"/>
                    </a:ext>
                  </a:extLst>
                </p:cNvPr>
                <p:cNvPicPr/>
                <p:nvPr/>
              </p:nvPicPr>
              <p:blipFill>
                <a:blip r:embed="rId58"/>
                <a:stretch>
                  <a:fillRect/>
                </a:stretch>
              </p:blipFill>
              <p:spPr>
                <a:xfrm>
                  <a:off x="11307000" y="1333507"/>
                  <a:ext cx="48528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6" name="Freihand 55">
                  <a:extLst>
                    <a:ext uri="{FF2B5EF4-FFF2-40B4-BE49-F238E27FC236}">
                      <a16:creationId xmlns:a16="http://schemas.microsoft.com/office/drawing/2014/main" id="{E106DE7B-040F-4279-B331-3F0F61CCD8C5}"/>
                    </a:ext>
                  </a:extLst>
                </p14:cNvPr>
                <p14:cNvContentPartPr/>
                <p14:nvPr/>
              </p14:nvContentPartPr>
              <p14:xfrm>
                <a:off x="11826480" y="1440427"/>
                <a:ext cx="161640" cy="76320"/>
              </p14:xfrm>
            </p:contentPart>
          </mc:Choice>
          <mc:Fallback>
            <p:pic>
              <p:nvPicPr>
                <p:cNvPr id="56" name="Freihand 55">
                  <a:extLst>
                    <a:ext uri="{FF2B5EF4-FFF2-40B4-BE49-F238E27FC236}">
                      <a16:creationId xmlns:a16="http://schemas.microsoft.com/office/drawing/2014/main" id="{E106DE7B-040F-4279-B331-3F0F61CCD8C5}"/>
                    </a:ext>
                  </a:extLst>
                </p:cNvPr>
                <p:cNvPicPr/>
                <p:nvPr/>
              </p:nvPicPr>
              <p:blipFill>
                <a:blip r:embed="rId60"/>
                <a:stretch>
                  <a:fillRect/>
                </a:stretch>
              </p:blipFill>
              <p:spPr>
                <a:xfrm>
                  <a:off x="11822160" y="1436107"/>
                  <a:ext cx="1702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7" name="Freihand 56">
                  <a:extLst>
                    <a:ext uri="{FF2B5EF4-FFF2-40B4-BE49-F238E27FC236}">
                      <a16:creationId xmlns:a16="http://schemas.microsoft.com/office/drawing/2014/main" id="{A83E78D4-6F42-4CC7-AD40-FC789248713D}"/>
                    </a:ext>
                  </a:extLst>
                </p14:cNvPr>
                <p14:cNvContentPartPr/>
                <p14:nvPr/>
              </p14:nvContentPartPr>
              <p14:xfrm>
                <a:off x="12037800" y="1357987"/>
                <a:ext cx="5760" cy="177480"/>
              </p14:xfrm>
            </p:contentPart>
          </mc:Choice>
          <mc:Fallback>
            <p:pic>
              <p:nvPicPr>
                <p:cNvPr id="57" name="Freihand 56">
                  <a:extLst>
                    <a:ext uri="{FF2B5EF4-FFF2-40B4-BE49-F238E27FC236}">
                      <a16:creationId xmlns:a16="http://schemas.microsoft.com/office/drawing/2014/main" id="{A83E78D4-6F42-4CC7-AD40-FC789248713D}"/>
                    </a:ext>
                  </a:extLst>
                </p:cNvPr>
                <p:cNvPicPr/>
                <p:nvPr/>
              </p:nvPicPr>
              <p:blipFill>
                <a:blip r:embed="rId62"/>
                <a:stretch>
                  <a:fillRect/>
                </a:stretch>
              </p:blipFill>
              <p:spPr>
                <a:xfrm>
                  <a:off x="12033480" y="1353667"/>
                  <a:ext cx="14400" cy="186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3">
            <p14:nvContentPartPr>
              <p14:cNvPr id="61" name="Freihand 60">
                <a:extLst>
                  <a:ext uri="{FF2B5EF4-FFF2-40B4-BE49-F238E27FC236}">
                    <a16:creationId xmlns:a16="http://schemas.microsoft.com/office/drawing/2014/main" id="{729B345E-4EBE-455E-90CD-FECEC1ECE573}"/>
                  </a:ext>
                </a:extLst>
              </p14:cNvPr>
              <p14:cNvContentPartPr/>
              <p14:nvPr/>
            </p14:nvContentPartPr>
            <p14:xfrm>
              <a:off x="8044320" y="467347"/>
              <a:ext cx="326880" cy="49320"/>
            </p14:xfrm>
          </p:contentPart>
        </mc:Choice>
        <mc:Fallback>
          <p:pic>
            <p:nvPicPr>
              <p:cNvPr id="61" name="Freihand 60">
                <a:extLst>
                  <a:ext uri="{FF2B5EF4-FFF2-40B4-BE49-F238E27FC236}">
                    <a16:creationId xmlns:a16="http://schemas.microsoft.com/office/drawing/2014/main" id="{729B345E-4EBE-455E-90CD-FECEC1ECE573}"/>
                  </a:ext>
                </a:extLst>
              </p:cNvPr>
              <p:cNvPicPr/>
              <p:nvPr/>
            </p:nvPicPr>
            <p:blipFill>
              <a:blip r:embed="rId64"/>
              <a:stretch>
                <a:fillRect/>
              </a:stretch>
            </p:blipFill>
            <p:spPr>
              <a:xfrm>
                <a:off x="8040000" y="463027"/>
                <a:ext cx="3355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2" name="Freihand 61">
                <a:extLst>
                  <a:ext uri="{FF2B5EF4-FFF2-40B4-BE49-F238E27FC236}">
                    <a16:creationId xmlns:a16="http://schemas.microsoft.com/office/drawing/2014/main" id="{33151EC9-5653-40F4-A140-850C990E5D19}"/>
                  </a:ext>
                </a:extLst>
              </p14:cNvPr>
              <p14:cNvContentPartPr/>
              <p14:nvPr/>
            </p14:nvContentPartPr>
            <p14:xfrm>
              <a:off x="8741640" y="445747"/>
              <a:ext cx="303840" cy="25200"/>
            </p14:xfrm>
          </p:contentPart>
        </mc:Choice>
        <mc:Fallback>
          <p:pic>
            <p:nvPicPr>
              <p:cNvPr id="62" name="Freihand 61">
                <a:extLst>
                  <a:ext uri="{FF2B5EF4-FFF2-40B4-BE49-F238E27FC236}">
                    <a16:creationId xmlns:a16="http://schemas.microsoft.com/office/drawing/2014/main" id="{33151EC9-5653-40F4-A140-850C990E5D19}"/>
                  </a:ext>
                </a:extLst>
              </p:cNvPr>
              <p:cNvPicPr/>
              <p:nvPr/>
            </p:nvPicPr>
            <p:blipFill>
              <a:blip r:embed="rId66"/>
              <a:stretch>
                <a:fillRect/>
              </a:stretch>
            </p:blipFill>
            <p:spPr>
              <a:xfrm>
                <a:off x="8737320" y="441427"/>
                <a:ext cx="31248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63" name="Freihand 62">
                <a:extLst>
                  <a:ext uri="{FF2B5EF4-FFF2-40B4-BE49-F238E27FC236}">
                    <a16:creationId xmlns:a16="http://schemas.microsoft.com/office/drawing/2014/main" id="{9520D7EE-8474-4ADA-9C4B-ABDA4E48185A}"/>
                  </a:ext>
                </a:extLst>
              </p14:cNvPr>
              <p14:cNvContentPartPr/>
              <p14:nvPr/>
            </p14:nvContentPartPr>
            <p14:xfrm>
              <a:off x="9618960" y="421627"/>
              <a:ext cx="164160" cy="28440"/>
            </p14:xfrm>
          </p:contentPart>
        </mc:Choice>
        <mc:Fallback>
          <p:pic>
            <p:nvPicPr>
              <p:cNvPr id="63" name="Freihand 62">
                <a:extLst>
                  <a:ext uri="{FF2B5EF4-FFF2-40B4-BE49-F238E27FC236}">
                    <a16:creationId xmlns:a16="http://schemas.microsoft.com/office/drawing/2014/main" id="{9520D7EE-8474-4ADA-9C4B-ABDA4E48185A}"/>
                  </a:ext>
                </a:extLst>
              </p:cNvPr>
              <p:cNvPicPr/>
              <p:nvPr/>
            </p:nvPicPr>
            <p:blipFill>
              <a:blip r:embed="rId68"/>
              <a:stretch>
                <a:fillRect/>
              </a:stretch>
            </p:blipFill>
            <p:spPr>
              <a:xfrm>
                <a:off x="9614640" y="417307"/>
                <a:ext cx="17280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64" name="Freihand 63">
                <a:extLst>
                  <a:ext uri="{FF2B5EF4-FFF2-40B4-BE49-F238E27FC236}">
                    <a16:creationId xmlns:a16="http://schemas.microsoft.com/office/drawing/2014/main" id="{BA684B9B-F49C-4B4C-A191-724203749DB9}"/>
                  </a:ext>
                </a:extLst>
              </p14:cNvPr>
              <p14:cNvContentPartPr/>
              <p14:nvPr/>
            </p14:nvContentPartPr>
            <p14:xfrm>
              <a:off x="9473520" y="432427"/>
              <a:ext cx="201960" cy="28800"/>
            </p14:xfrm>
          </p:contentPart>
        </mc:Choice>
        <mc:Fallback>
          <p:pic>
            <p:nvPicPr>
              <p:cNvPr id="64" name="Freihand 63">
                <a:extLst>
                  <a:ext uri="{FF2B5EF4-FFF2-40B4-BE49-F238E27FC236}">
                    <a16:creationId xmlns:a16="http://schemas.microsoft.com/office/drawing/2014/main" id="{BA684B9B-F49C-4B4C-A191-724203749DB9}"/>
                  </a:ext>
                </a:extLst>
              </p:cNvPr>
              <p:cNvPicPr/>
              <p:nvPr/>
            </p:nvPicPr>
            <p:blipFill>
              <a:blip r:embed="rId70"/>
              <a:stretch>
                <a:fillRect/>
              </a:stretch>
            </p:blipFill>
            <p:spPr>
              <a:xfrm>
                <a:off x="9469200" y="428107"/>
                <a:ext cx="21060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 name="Freihand 3">
                <a:extLst>
                  <a:ext uri="{FF2B5EF4-FFF2-40B4-BE49-F238E27FC236}">
                    <a16:creationId xmlns:a16="http://schemas.microsoft.com/office/drawing/2014/main" id="{167019FD-C9E7-4EA9-AB8E-167A96F14FF9}"/>
                  </a:ext>
                </a:extLst>
              </p14:cNvPr>
              <p14:cNvContentPartPr/>
              <p14:nvPr/>
            </p14:nvContentPartPr>
            <p14:xfrm>
              <a:off x="6143520" y="258547"/>
              <a:ext cx="360" cy="360"/>
            </p14:xfrm>
          </p:contentPart>
        </mc:Choice>
        <mc:Fallback>
          <p:pic>
            <p:nvPicPr>
              <p:cNvPr id="4" name="Freihand 3">
                <a:extLst>
                  <a:ext uri="{FF2B5EF4-FFF2-40B4-BE49-F238E27FC236}">
                    <a16:creationId xmlns:a16="http://schemas.microsoft.com/office/drawing/2014/main" id="{167019FD-C9E7-4EA9-AB8E-167A96F14FF9}"/>
                  </a:ext>
                </a:extLst>
              </p:cNvPr>
              <p:cNvPicPr/>
              <p:nvPr/>
            </p:nvPicPr>
            <p:blipFill>
              <a:blip r:embed="rId72"/>
              <a:stretch>
                <a:fillRect/>
              </a:stretch>
            </p:blipFill>
            <p:spPr>
              <a:xfrm>
                <a:off x="6139200" y="254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6" name="Freihand 5">
                <a:extLst>
                  <a:ext uri="{FF2B5EF4-FFF2-40B4-BE49-F238E27FC236}">
                    <a16:creationId xmlns:a16="http://schemas.microsoft.com/office/drawing/2014/main" id="{3A176D4D-8ACC-4731-B10B-1633CD19074F}"/>
                  </a:ext>
                </a:extLst>
              </p14:cNvPr>
              <p14:cNvContentPartPr/>
              <p14:nvPr/>
            </p14:nvContentPartPr>
            <p14:xfrm>
              <a:off x="6031200" y="67747"/>
              <a:ext cx="304560" cy="400680"/>
            </p14:xfrm>
          </p:contentPart>
        </mc:Choice>
        <mc:Fallback>
          <p:pic>
            <p:nvPicPr>
              <p:cNvPr id="6" name="Freihand 5">
                <a:extLst>
                  <a:ext uri="{FF2B5EF4-FFF2-40B4-BE49-F238E27FC236}">
                    <a16:creationId xmlns:a16="http://schemas.microsoft.com/office/drawing/2014/main" id="{3A176D4D-8ACC-4731-B10B-1633CD19074F}"/>
                  </a:ext>
                </a:extLst>
              </p:cNvPr>
              <p:cNvPicPr/>
              <p:nvPr/>
            </p:nvPicPr>
            <p:blipFill>
              <a:blip r:embed="rId74"/>
              <a:stretch>
                <a:fillRect/>
              </a:stretch>
            </p:blipFill>
            <p:spPr>
              <a:xfrm>
                <a:off x="6026880" y="63427"/>
                <a:ext cx="313200" cy="4093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98" name="Freihand 97">
                <a:extLst>
                  <a:ext uri="{FF2B5EF4-FFF2-40B4-BE49-F238E27FC236}">
                    <a16:creationId xmlns:a16="http://schemas.microsoft.com/office/drawing/2014/main" id="{BF775923-7896-4290-8934-43E8A48EF051}"/>
                  </a:ext>
                </a:extLst>
              </p14:cNvPr>
              <p14:cNvContentPartPr/>
              <p14:nvPr/>
            </p14:nvContentPartPr>
            <p14:xfrm>
              <a:off x="4077120" y="236587"/>
              <a:ext cx="231480" cy="226800"/>
            </p14:xfrm>
          </p:contentPart>
        </mc:Choice>
        <mc:Fallback>
          <p:pic>
            <p:nvPicPr>
              <p:cNvPr id="98" name="Freihand 97">
                <a:extLst>
                  <a:ext uri="{FF2B5EF4-FFF2-40B4-BE49-F238E27FC236}">
                    <a16:creationId xmlns:a16="http://schemas.microsoft.com/office/drawing/2014/main" id="{BF775923-7896-4290-8934-43E8A48EF051}"/>
                  </a:ext>
                </a:extLst>
              </p:cNvPr>
              <p:cNvPicPr/>
              <p:nvPr/>
            </p:nvPicPr>
            <p:blipFill>
              <a:blip r:embed="rId76"/>
              <a:stretch>
                <a:fillRect/>
              </a:stretch>
            </p:blipFill>
            <p:spPr>
              <a:xfrm>
                <a:off x="4072800" y="232267"/>
                <a:ext cx="240120" cy="235440"/>
              </a:xfrm>
              <a:prstGeom prst="rect">
                <a:avLst/>
              </a:prstGeom>
            </p:spPr>
          </p:pic>
        </mc:Fallback>
      </mc:AlternateContent>
      <p:grpSp>
        <p:nvGrpSpPr>
          <p:cNvPr id="101" name="Gruppieren 100">
            <a:extLst>
              <a:ext uri="{FF2B5EF4-FFF2-40B4-BE49-F238E27FC236}">
                <a16:creationId xmlns:a16="http://schemas.microsoft.com/office/drawing/2014/main" id="{EFFCE69A-40E5-4DA9-B00B-C7613BFB625E}"/>
              </a:ext>
            </a:extLst>
          </p:cNvPr>
          <p:cNvGrpSpPr/>
          <p:nvPr/>
        </p:nvGrpSpPr>
        <p:grpSpPr>
          <a:xfrm>
            <a:off x="7081320" y="227227"/>
            <a:ext cx="2854080" cy="594360"/>
            <a:chOff x="7081320" y="227227"/>
            <a:chExt cx="2854080" cy="594360"/>
          </a:xfrm>
        </p:grpSpPr>
        <mc:AlternateContent xmlns:mc="http://schemas.openxmlformats.org/markup-compatibility/2006">
          <mc:Choice xmlns:p14="http://schemas.microsoft.com/office/powerpoint/2010/main" Requires="p14">
            <p:contentPart p14:bwMode="auto" r:id="rId77">
              <p14:nvContentPartPr>
                <p14:cNvPr id="73" name="Freihand 72">
                  <a:extLst>
                    <a:ext uri="{FF2B5EF4-FFF2-40B4-BE49-F238E27FC236}">
                      <a16:creationId xmlns:a16="http://schemas.microsoft.com/office/drawing/2014/main" id="{624F0C0D-1B6C-4ED0-A117-F12735038E85}"/>
                    </a:ext>
                  </a:extLst>
                </p14:cNvPr>
                <p14:cNvContentPartPr/>
                <p14:nvPr/>
              </p14:nvContentPartPr>
              <p14:xfrm>
                <a:off x="7081320" y="583627"/>
                <a:ext cx="205560" cy="207000"/>
              </p14:xfrm>
            </p:contentPart>
          </mc:Choice>
          <mc:Fallback>
            <p:pic>
              <p:nvPicPr>
                <p:cNvPr id="73" name="Freihand 72">
                  <a:extLst>
                    <a:ext uri="{FF2B5EF4-FFF2-40B4-BE49-F238E27FC236}">
                      <a16:creationId xmlns:a16="http://schemas.microsoft.com/office/drawing/2014/main" id="{624F0C0D-1B6C-4ED0-A117-F12735038E85}"/>
                    </a:ext>
                  </a:extLst>
                </p:cNvPr>
                <p:cNvPicPr/>
                <p:nvPr/>
              </p:nvPicPr>
              <p:blipFill>
                <a:blip r:embed="rId78"/>
                <a:stretch>
                  <a:fillRect/>
                </a:stretch>
              </p:blipFill>
              <p:spPr>
                <a:xfrm>
                  <a:off x="7077000" y="579307"/>
                  <a:ext cx="21420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74" name="Freihand 73">
                  <a:extLst>
                    <a:ext uri="{FF2B5EF4-FFF2-40B4-BE49-F238E27FC236}">
                      <a16:creationId xmlns:a16="http://schemas.microsoft.com/office/drawing/2014/main" id="{461FF5A3-C43B-476B-88BD-9FCB3C3E86FD}"/>
                    </a:ext>
                  </a:extLst>
                </p14:cNvPr>
                <p14:cNvContentPartPr/>
                <p14:nvPr/>
              </p14:nvContentPartPr>
              <p14:xfrm>
                <a:off x="7306680" y="602707"/>
                <a:ext cx="150480" cy="171360"/>
              </p14:xfrm>
            </p:contentPart>
          </mc:Choice>
          <mc:Fallback>
            <p:pic>
              <p:nvPicPr>
                <p:cNvPr id="74" name="Freihand 73">
                  <a:extLst>
                    <a:ext uri="{FF2B5EF4-FFF2-40B4-BE49-F238E27FC236}">
                      <a16:creationId xmlns:a16="http://schemas.microsoft.com/office/drawing/2014/main" id="{461FF5A3-C43B-476B-88BD-9FCB3C3E86FD}"/>
                    </a:ext>
                  </a:extLst>
                </p:cNvPr>
                <p:cNvPicPr/>
                <p:nvPr/>
              </p:nvPicPr>
              <p:blipFill>
                <a:blip r:embed="rId80"/>
                <a:stretch>
                  <a:fillRect/>
                </a:stretch>
              </p:blipFill>
              <p:spPr>
                <a:xfrm>
                  <a:off x="7302360" y="598387"/>
                  <a:ext cx="15912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75" name="Freihand 74">
                  <a:extLst>
                    <a:ext uri="{FF2B5EF4-FFF2-40B4-BE49-F238E27FC236}">
                      <a16:creationId xmlns:a16="http://schemas.microsoft.com/office/drawing/2014/main" id="{0C659CD0-B3A7-4123-A67C-3F2D299C9CDE}"/>
                    </a:ext>
                  </a:extLst>
                </p14:cNvPr>
                <p14:cNvContentPartPr/>
                <p14:nvPr/>
              </p14:nvContentPartPr>
              <p14:xfrm>
                <a:off x="7523040" y="621787"/>
                <a:ext cx="111240" cy="115560"/>
              </p14:xfrm>
            </p:contentPart>
          </mc:Choice>
          <mc:Fallback>
            <p:pic>
              <p:nvPicPr>
                <p:cNvPr id="75" name="Freihand 74">
                  <a:extLst>
                    <a:ext uri="{FF2B5EF4-FFF2-40B4-BE49-F238E27FC236}">
                      <a16:creationId xmlns:a16="http://schemas.microsoft.com/office/drawing/2014/main" id="{0C659CD0-B3A7-4123-A67C-3F2D299C9CDE}"/>
                    </a:ext>
                  </a:extLst>
                </p:cNvPr>
                <p:cNvPicPr/>
                <p:nvPr/>
              </p:nvPicPr>
              <p:blipFill>
                <a:blip r:embed="rId82"/>
                <a:stretch>
                  <a:fillRect/>
                </a:stretch>
              </p:blipFill>
              <p:spPr>
                <a:xfrm>
                  <a:off x="7518720" y="617467"/>
                  <a:ext cx="1198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77" name="Freihand 76">
                  <a:extLst>
                    <a:ext uri="{FF2B5EF4-FFF2-40B4-BE49-F238E27FC236}">
                      <a16:creationId xmlns:a16="http://schemas.microsoft.com/office/drawing/2014/main" id="{FC8378AD-D8C7-49CA-84B5-6245627FC13E}"/>
                    </a:ext>
                  </a:extLst>
                </p14:cNvPr>
                <p14:cNvContentPartPr/>
                <p14:nvPr/>
              </p14:nvContentPartPr>
              <p14:xfrm>
                <a:off x="7792320" y="653827"/>
                <a:ext cx="11520" cy="81720"/>
              </p14:xfrm>
            </p:contentPart>
          </mc:Choice>
          <mc:Fallback>
            <p:pic>
              <p:nvPicPr>
                <p:cNvPr id="77" name="Freihand 76">
                  <a:extLst>
                    <a:ext uri="{FF2B5EF4-FFF2-40B4-BE49-F238E27FC236}">
                      <a16:creationId xmlns:a16="http://schemas.microsoft.com/office/drawing/2014/main" id="{FC8378AD-D8C7-49CA-84B5-6245627FC13E}"/>
                    </a:ext>
                  </a:extLst>
                </p:cNvPr>
                <p:cNvPicPr/>
                <p:nvPr/>
              </p:nvPicPr>
              <p:blipFill>
                <a:blip r:embed="rId84"/>
                <a:stretch>
                  <a:fillRect/>
                </a:stretch>
              </p:blipFill>
              <p:spPr>
                <a:xfrm>
                  <a:off x="7788000" y="649507"/>
                  <a:ext cx="201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78" name="Freihand 77">
                  <a:extLst>
                    <a:ext uri="{FF2B5EF4-FFF2-40B4-BE49-F238E27FC236}">
                      <a16:creationId xmlns:a16="http://schemas.microsoft.com/office/drawing/2014/main" id="{4ADA5CC1-0AF7-4AA2-8A7A-5B9C54E2024F}"/>
                    </a:ext>
                  </a:extLst>
                </p14:cNvPr>
                <p14:cNvContentPartPr/>
                <p14:nvPr/>
              </p14:nvContentPartPr>
              <p14:xfrm>
                <a:off x="7798080" y="571387"/>
                <a:ext cx="47160" cy="21600"/>
              </p14:xfrm>
            </p:contentPart>
          </mc:Choice>
          <mc:Fallback>
            <p:pic>
              <p:nvPicPr>
                <p:cNvPr id="78" name="Freihand 77">
                  <a:extLst>
                    <a:ext uri="{FF2B5EF4-FFF2-40B4-BE49-F238E27FC236}">
                      <a16:creationId xmlns:a16="http://schemas.microsoft.com/office/drawing/2014/main" id="{4ADA5CC1-0AF7-4AA2-8A7A-5B9C54E2024F}"/>
                    </a:ext>
                  </a:extLst>
                </p:cNvPr>
                <p:cNvPicPr/>
                <p:nvPr/>
              </p:nvPicPr>
              <p:blipFill>
                <a:blip r:embed="rId86"/>
                <a:stretch>
                  <a:fillRect/>
                </a:stretch>
              </p:blipFill>
              <p:spPr>
                <a:xfrm>
                  <a:off x="7793760" y="567067"/>
                  <a:ext cx="5580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9" name="Freihand 78">
                  <a:extLst>
                    <a:ext uri="{FF2B5EF4-FFF2-40B4-BE49-F238E27FC236}">
                      <a16:creationId xmlns:a16="http://schemas.microsoft.com/office/drawing/2014/main" id="{2E09893E-5F8F-4D6F-8B85-B6D5062DB6ED}"/>
                    </a:ext>
                  </a:extLst>
                </p14:cNvPr>
                <p14:cNvContentPartPr/>
                <p14:nvPr/>
              </p14:nvContentPartPr>
              <p14:xfrm>
                <a:off x="7851720" y="620347"/>
                <a:ext cx="70560" cy="111600"/>
              </p14:xfrm>
            </p:contentPart>
          </mc:Choice>
          <mc:Fallback>
            <p:pic>
              <p:nvPicPr>
                <p:cNvPr id="79" name="Freihand 78">
                  <a:extLst>
                    <a:ext uri="{FF2B5EF4-FFF2-40B4-BE49-F238E27FC236}">
                      <a16:creationId xmlns:a16="http://schemas.microsoft.com/office/drawing/2014/main" id="{2E09893E-5F8F-4D6F-8B85-B6D5062DB6ED}"/>
                    </a:ext>
                  </a:extLst>
                </p:cNvPr>
                <p:cNvPicPr/>
                <p:nvPr/>
              </p:nvPicPr>
              <p:blipFill>
                <a:blip r:embed="rId88"/>
                <a:stretch>
                  <a:fillRect/>
                </a:stretch>
              </p:blipFill>
              <p:spPr>
                <a:xfrm>
                  <a:off x="7847400" y="616027"/>
                  <a:ext cx="792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80" name="Freihand 79">
                  <a:extLst>
                    <a:ext uri="{FF2B5EF4-FFF2-40B4-BE49-F238E27FC236}">
                      <a16:creationId xmlns:a16="http://schemas.microsoft.com/office/drawing/2014/main" id="{0047CA81-3F25-4AFC-A8BC-07891F868F36}"/>
                    </a:ext>
                  </a:extLst>
                </p14:cNvPr>
                <p14:cNvContentPartPr/>
                <p14:nvPr/>
              </p14:nvContentPartPr>
              <p14:xfrm>
                <a:off x="7899600" y="579667"/>
                <a:ext cx="102960" cy="150480"/>
              </p14:xfrm>
            </p:contentPart>
          </mc:Choice>
          <mc:Fallback>
            <p:pic>
              <p:nvPicPr>
                <p:cNvPr id="80" name="Freihand 79">
                  <a:extLst>
                    <a:ext uri="{FF2B5EF4-FFF2-40B4-BE49-F238E27FC236}">
                      <a16:creationId xmlns:a16="http://schemas.microsoft.com/office/drawing/2014/main" id="{0047CA81-3F25-4AFC-A8BC-07891F868F36}"/>
                    </a:ext>
                  </a:extLst>
                </p:cNvPr>
                <p:cNvPicPr/>
                <p:nvPr/>
              </p:nvPicPr>
              <p:blipFill>
                <a:blip r:embed="rId90"/>
                <a:stretch>
                  <a:fillRect/>
                </a:stretch>
              </p:blipFill>
              <p:spPr>
                <a:xfrm>
                  <a:off x="7895280" y="575347"/>
                  <a:ext cx="11160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81" name="Freihand 80">
                  <a:extLst>
                    <a:ext uri="{FF2B5EF4-FFF2-40B4-BE49-F238E27FC236}">
                      <a16:creationId xmlns:a16="http://schemas.microsoft.com/office/drawing/2014/main" id="{55608925-3AB1-483E-AC57-A3E2FC81A77A}"/>
                    </a:ext>
                  </a:extLst>
                </p14:cNvPr>
                <p14:cNvContentPartPr/>
                <p14:nvPr/>
              </p14:nvContentPartPr>
              <p14:xfrm>
                <a:off x="8129640" y="573187"/>
                <a:ext cx="129960" cy="128160"/>
              </p14:xfrm>
            </p:contentPart>
          </mc:Choice>
          <mc:Fallback>
            <p:pic>
              <p:nvPicPr>
                <p:cNvPr id="81" name="Freihand 80">
                  <a:extLst>
                    <a:ext uri="{FF2B5EF4-FFF2-40B4-BE49-F238E27FC236}">
                      <a16:creationId xmlns:a16="http://schemas.microsoft.com/office/drawing/2014/main" id="{55608925-3AB1-483E-AC57-A3E2FC81A77A}"/>
                    </a:ext>
                  </a:extLst>
                </p:cNvPr>
                <p:cNvPicPr/>
                <p:nvPr/>
              </p:nvPicPr>
              <p:blipFill>
                <a:blip r:embed="rId92"/>
                <a:stretch>
                  <a:fillRect/>
                </a:stretch>
              </p:blipFill>
              <p:spPr>
                <a:xfrm>
                  <a:off x="8125320" y="568867"/>
                  <a:ext cx="13860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82" name="Freihand 81">
                  <a:extLst>
                    <a:ext uri="{FF2B5EF4-FFF2-40B4-BE49-F238E27FC236}">
                      <a16:creationId xmlns:a16="http://schemas.microsoft.com/office/drawing/2014/main" id="{34B58B65-106C-46E1-98BE-3EF9CE6B2398}"/>
                    </a:ext>
                  </a:extLst>
                </p14:cNvPr>
                <p14:cNvContentPartPr/>
                <p14:nvPr/>
              </p14:nvContentPartPr>
              <p14:xfrm>
                <a:off x="8288760" y="632587"/>
                <a:ext cx="232200" cy="70200"/>
              </p14:xfrm>
            </p:contentPart>
          </mc:Choice>
          <mc:Fallback>
            <p:pic>
              <p:nvPicPr>
                <p:cNvPr id="82" name="Freihand 81">
                  <a:extLst>
                    <a:ext uri="{FF2B5EF4-FFF2-40B4-BE49-F238E27FC236}">
                      <a16:creationId xmlns:a16="http://schemas.microsoft.com/office/drawing/2014/main" id="{34B58B65-106C-46E1-98BE-3EF9CE6B2398}"/>
                    </a:ext>
                  </a:extLst>
                </p:cNvPr>
                <p:cNvPicPr/>
                <p:nvPr/>
              </p:nvPicPr>
              <p:blipFill>
                <a:blip r:embed="rId94"/>
                <a:stretch>
                  <a:fillRect/>
                </a:stretch>
              </p:blipFill>
              <p:spPr>
                <a:xfrm>
                  <a:off x="8284440" y="628267"/>
                  <a:ext cx="24084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83" name="Freihand 82">
                  <a:extLst>
                    <a:ext uri="{FF2B5EF4-FFF2-40B4-BE49-F238E27FC236}">
                      <a16:creationId xmlns:a16="http://schemas.microsoft.com/office/drawing/2014/main" id="{450EA4CF-DFC6-46B8-92D5-27E3ADB5F795}"/>
                    </a:ext>
                  </a:extLst>
                </p14:cNvPr>
                <p14:cNvContentPartPr/>
                <p14:nvPr/>
              </p14:nvContentPartPr>
              <p14:xfrm>
                <a:off x="8553720" y="631867"/>
                <a:ext cx="116640" cy="40680"/>
              </p14:xfrm>
            </p:contentPart>
          </mc:Choice>
          <mc:Fallback>
            <p:pic>
              <p:nvPicPr>
                <p:cNvPr id="83" name="Freihand 82">
                  <a:extLst>
                    <a:ext uri="{FF2B5EF4-FFF2-40B4-BE49-F238E27FC236}">
                      <a16:creationId xmlns:a16="http://schemas.microsoft.com/office/drawing/2014/main" id="{450EA4CF-DFC6-46B8-92D5-27E3ADB5F795}"/>
                    </a:ext>
                  </a:extLst>
                </p:cNvPr>
                <p:cNvPicPr/>
                <p:nvPr/>
              </p:nvPicPr>
              <p:blipFill>
                <a:blip r:embed="rId96"/>
                <a:stretch>
                  <a:fillRect/>
                </a:stretch>
              </p:blipFill>
              <p:spPr>
                <a:xfrm>
                  <a:off x="8549400" y="627547"/>
                  <a:ext cx="1252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84" name="Freihand 83">
                  <a:extLst>
                    <a:ext uri="{FF2B5EF4-FFF2-40B4-BE49-F238E27FC236}">
                      <a16:creationId xmlns:a16="http://schemas.microsoft.com/office/drawing/2014/main" id="{656DD279-BB47-4F02-9E21-3F12F016F01F}"/>
                    </a:ext>
                  </a:extLst>
                </p14:cNvPr>
                <p14:cNvContentPartPr/>
                <p14:nvPr/>
              </p14:nvContentPartPr>
              <p14:xfrm>
                <a:off x="8704560" y="632587"/>
                <a:ext cx="127800" cy="55440"/>
              </p14:xfrm>
            </p:contentPart>
          </mc:Choice>
          <mc:Fallback>
            <p:pic>
              <p:nvPicPr>
                <p:cNvPr id="84" name="Freihand 83">
                  <a:extLst>
                    <a:ext uri="{FF2B5EF4-FFF2-40B4-BE49-F238E27FC236}">
                      <a16:creationId xmlns:a16="http://schemas.microsoft.com/office/drawing/2014/main" id="{656DD279-BB47-4F02-9E21-3F12F016F01F}"/>
                    </a:ext>
                  </a:extLst>
                </p:cNvPr>
                <p:cNvPicPr/>
                <p:nvPr/>
              </p:nvPicPr>
              <p:blipFill>
                <a:blip r:embed="rId98"/>
                <a:stretch>
                  <a:fillRect/>
                </a:stretch>
              </p:blipFill>
              <p:spPr>
                <a:xfrm>
                  <a:off x="8700240" y="628267"/>
                  <a:ext cx="1364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85" name="Freihand 84">
                  <a:extLst>
                    <a:ext uri="{FF2B5EF4-FFF2-40B4-BE49-F238E27FC236}">
                      <a16:creationId xmlns:a16="http://schemas.microsoft.com/office/drawing/2014/main" id="{705957CD-FE68-4362-8ACD-4F8C9755DCD6}"/>
                    </a:ext>
                  </a:extLst>
                </p14:cNvPr>
                <p14:cNvContentPartPr/>
                <p14:nvPr/>
              </p14:nvContentPartPr>
              <p14:xfrm>
                <a:off x="8829840" y="574627"/>
                <a:ext cx="17640" cy="3960"/>
              </p14:xfrm>
            </p:contentPart>
          </mc:Choice>
          <mc:Fallback>
            <p:pic>
              <p:nvPicPr>
                <p:cNvPr id="85" name="Freihand 84">
                  <a:extLst>
                    <a:ext uri="{FF2B5EF4-FFF2-40B4-BE49-F238E27FC236}">
                      <a16:creationId xmlns:a16="http://schemas.microsoft.com/office/drawing/2014/main" id="{705957CD-FE68-4362-8ACD-4F8C9755DCD6}"/>
                    </a:ext>
                  </a:extLst>
                </p:cNvPr>
                <p:cNvPicPr/>
                <p:nvPr/>
              </p:nvPicPr>
              <p:blipFill>
                <a:blip r:embed="rId100"/>
                <a:stretch>
                  <a:fillRect/>
                </a:stretch>
              </p:blipFill>
              <p:spPr>
                <a:xfrm>
                  <a:off x="8825520" y="570307"/>
                  <a:ext cx="2628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86" name="Freihand 85">
                  <a:extLst>
                    <a:ext uri="{FF2B5EF4-FFF2-40B4-BE49-F238E27FC236}">
                      <a16:creationId xmlns:a16="http://schemas.microsoft.com/office/drawing/2014/main" id="{1DD92545-D86F-4E6A-A2D1-E63FC3AE0638}"/>
                    </a:ext>
                  </a:extLst>
                </p14:cNvPr>
                <p14:cNvContentPartPr/>
                <p14:nvPr/>
              </p14:nvContentPartPr>
              <p14:xfrm>
                <a:off x="8883120" y="608467"/>
                <a:ext cx="119880" cy="70200"/>
              </p14:xfrm>
            </p:contentPart>
          </mc:Choice>
          <mc:Fallback>
            <p:pic>
              <p:nvPicPr>
                <p:cNvPr id="86" name="Freihand 85">
                  <a:extLst>
                    <a:ext uri="{FF2B5EF4-FFF2-40B4-BE49-F238E27FC236}">
                      <a16:creationId xmlns:a16="http://schemas.microsoft.com/office/drawing/2014/main" id="{1DD92545-D86F-4E6A-A2D1-E63FC3AE0638}"/>
                    </a:ext>
                  </a:extLst>
                </p:cNvPr>
                <p:cNvPicPr/>
                <p:nvPr/>
              </p:nvPicPr>
              <p:blipFill>
                <a:blip r:embed="rId102"/>
                <a:stretch>
                  <a:fillRect/>
                </a:stretch>
              </p:blipFill>
              <p:spPr>
                <a:xfrm>
                  <a:off x="8878800" y="604147"/>
                  <a:ext cx="1285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88" name="Freihand 87">
                  <a:extLst>
                    <a:ext uri="{FF2B5EF4-FFF2-40B4-BE49-F238E27FC236}">
                      <a16:creationId xmlns:a16="http://schemas.microsoft.com/office/drawing/2014/main" id="{300C991B-6D41-4D4D-9709-7B18207B22B5}"/>
                    </a:ext>
                  </a:extLst>
                </p14:cNvPr>
                <p14:cNvContentPartPr/>
                <p14:nvPr/>
              </p14:nvContentPartPr>
              <p14:xfrm>
                <a:off x="8719320" y="528907"/>
                <a:ext cx="70200" cy="55800"/>
              </p14:xfrm>
            </p:contentPart>
          </mc:Choice>
          <mc:Fallback>
            <p:pic>
              <p:nvPicPr>
                <p:cNvPr id="88" name="Freihand 87">
                  <a:extLst>
                    <a:ext uri="{FF2B5EF4-FFF2-40B4-BE49-F238E27FC236}">
                      <a16:creationId xmlns:a16="http://schemas.microsoft.com/office/drawing/2014/main" id="{300C991B-6D41-4D4D-9709-7B18207B22B5}"/>
                    </a:ext>
                  </a:extLst>
                </p:cNvPr>
                <p:cNvPicPr/>
                <p:nvPr/>
              </p:nvPicPr>
              <p:blipFill>
                <a:blip r:embed="rId104"/>
                <a:stretch>
                  <a:fillRect/>
                </a:stretch>
              </p:blipFill>
              <p:spPr>
                <a:xfrm>
                  <a:off x="8715000" y="524587"/>
                  <a:ext cx="7884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90" name="Freihand 89">
                  <a:extLst>
                    <a:ext uri="{FF2B5EF4-FFF2-40B4-BE49-F238E27FC236}">
                      <a16:creationId xmlns:a16="http://schemas.microsoft.com/office/drawing/2014/main" id="{D7E2834D-18C2-4969-B085-086E322FA5A2}"/>
                    </a:ext>
                  </a:extLst>
                </p14:cNvPr>
                <p14:cNvContentPartPr/>
                <p14:nvPr/>
              </p14:nvContentPartPr>
              <p14:xfrm>
                <a:off x="9122160" y="655627"/>
                <a:ext cx="107280" cy="5040"/>
              </p14:xfrm>
            </p:contentPart>
          </mc:Choice>
          <mc:Fallback>
            <p:pic>
              <p:nvPicPr>
                <p:cNvPr id="90" name="Freihand 89">
                  <a:extLst>
                    <a:ext uri="{FF2B5EF4-FFF2-40B4-BE49-F238E27FC236}">
                      <a16:creationId xmlns:a16="http://schemas.microsoft.com/office/drawing/2014/main" id="{D7E2834D-18C2-4969-B085-086E322FA5A2}"/>
                    </a:ext>
                  </a:extLst>
                </p:cNvPr>
                <p:cNvPicPr/>
                <p:nvPr/>
              </p:nvPicPr>
              <p:blipFill>
                <a:blip r:embed="rId106"/>
                <a:stretch>
                  <a:fillRect/>
                </a:stretch>
              </p:blipFill>
              <p:spPr>
                <a:xfrm>
                  <a:off x="9117840" y="651307"/>
                  <a:ext cx="1159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91" name="Freihand 90">
                  <a:extLst>
                    <a:ext uri="{FF2B5EF4-FFF2-40B4-BE49-F238E27FC236}">
                      <a16:creationId xmlns:a16="http://schemas.microsoft.com/office/drawing/2014/main" id="{CD9D3FD5-5E79-480C-B5B1-AF240B442808}"/>
                    </a:ext>
                  </a:extLst>
                </p14:cNvPr>
                <p14:cNvContentPartPr/>
                <p14:nvPr/>
              </p14:nvContentPartPr>
              <p14:xfrm>
                <a:off x="9222960" y="626107"/>
                <a:ext cx="70920" cy="77400"/>
              </p14:xfrm>
            </p:contentPart>
          </mc:Choice>
          <mc:Fallback>
            <p:pic>
              <p:nvPicPr>
                <p:cNvPr id="91" name="Freihand 90">
                  <a:extLst>
                    <a:ext uri="{FF2B5EF4-FFF2-40B4-BE49-F238E27FC236}">
                      <a16:creationId xmlns:a16="http://schemas.microsoft.com/office/drawing/2014/main" id="{CD9D3FD5-5E79-480C-B5B1-AF240B442808}"/>
                    </a:ext>
                  </a:extLst>
                </p:cNvPr>
                <p:cNvPicPr/>
                <p:nvPr/>
              </p:nvPicPr>
              <p:blipFill>
                <a:blip r:embed="rId108"/>
                <a:stretch>
                  <a:fillRect/>
                </a:stretch>
              </p:blipFill>
              <p:spPr>
                <a:xfrm>
                  <a:off x="9218640" y="621787"/>
                  <a:ext cx="795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92" name="Freihand 91">
                  <a:extLst>
                    <a:ext uri="{FF2B5EF4-FFF2-40B4-BE49-F238E27FC236}">
                      <a16:creationId xmlns:a16="http://schemas.microsoft.com/office/drawing/2014/main" id="{C7E0E8B7-FD87-4A63-B29C-9DB913E7F4A0}"/>
                    </a:ext>
                  </a:extLst>
                </p14:cNvPr>
                <p14:cNvContentPartPr/>
                <p14:nvPr/>
              </p14:nvContentPartPr>
              <p14:xfrm>
                <a:off x="9394680" y="637987"/>
                <a:ext cx="118440" cy="183600"/>
              </p14:xfrm>
            </p:contentPart>
          </mc:Choice>
          <mc:Fallback>
            <p:pic>
              <p:nvPicPr>
                <p:cNvPr id="92" name="Freihand 91">
                  <a:extLst>
                    <a:ext uri="{FF2B5EF4-FFF2-40B4-BE49-F238E27FC236}">
                      <a16:creationId xmlns:a16="http://schemas.microsoft.com/office/drawing/2014/main" id="{C7E0E8B7-FD87-4A63-B29C-9DB913E7F4A0}"/>
                    </a:ext>
                  </a:extLst>
                </p:cNvPr>
                <p:cNvPicPr/>
                <p:nvPr/>
              </p:nvPicPr>
              <p:blipFill>
                <a:blip r:embed="rId110"/>
                <a:stretch>
                  <a:fillRect/>
                </a:stretch>
              </p:blipFill>
              <p:spPr>
                <a:xfrm>
                  <a:off x="9390360" y="633667"/>
                  <a:ext cx="12708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93" name="Freihand 92">
                  <a:extLst>
                    <a:ext uri="{FF2B5EF4-FFF2-40B4-BE49-F238E27FC236}">
                      <a16:creationId xmlns:a16="http://schemas.microsoft.com/office/drawing/2014/main" id="{EA613FC6-0BFF-480A-BB2C-23F8DBDB0A6F}"/>
                    </a:ext>
                  </a:extLst>
                </p14:cNvPr>
                <p14:cNvContentPartPr/>
                <p14:nvPr/>
              </p14:nvContentPartPr>
              <p14:xfrm>
                <a:off x="9525360" y="673987"/>
                <a:ext cx="72000" cy="81360"/>
              </p14:xfrm>
            </p:contentPart>
          </mc:Choice>
          <mc:Fallback>
            <p:pic>
              <p:nvPicPr>
                <p:cNvPr id="93" name="Freihand 92">
                  <a:extLst>
                    <a:ext uri="{FF2B5EF4-FFF2-40B4-BE49-F238E27FC236}">
                      <a16:creationId xmlns:a16="http://schemas.microsoft.com/office/drawing/2014/main" id="{EA613FC6-0BFF-480A-BB2C-23F8DBDB0A6F}"/>
                    </a:ext>
                  </a:extLst>
                </p:cNvPr>
                <p:cNvPicPr/>
                <p:nvPr/>
              </p:nvPicPr>
              <p:blipFill>
                <a:blip r:embed="rId112"/>
                <a:stretch>
                  <a:fillRect/>
                </a:stretch>
              </p:blipFill>
              <p:spPr>
                <a:xfrm>
                  <a:off x="9521040" y="669667"/>
                  <a:ext cx="806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94" name="Freihand 93">
                  <a:extLst>
                    <a:ext uri="{FF2B5EF4-FFF2-40B4-BE49-F238E27FC236}">
                      <a16:creationId xmlns:a16="http://schemas.microsoft.com/office/drawing/2014/main" id="{8585999B-A5CF-47C1-9A7C-3C35D0F58101}"/>
                    </a:ext>
                  </a:extLst>
                </p14:cNvPr>
                <p14:cNvContentPartPr/>
                <p14:nvPr/>
              </p14:nvContentPartPr>
              <p14:xfrm>
                <a:off x="9519600" y="667147"/>
                <a:ext cx="226800" cy="81000"/>
              </p14:xfrm>
            </p:contentPart>
          </mc:Choice>
          <mc:Fallback>
            <p:pic>
              <p:nvPicPr>
                <p:cNvPr id="94" name="Freihand 93">
                  <a:extLst>
                    <a:ext uri="{FF2B5EF4-FFF2-40B4-BE49-F238E27FC236}">
                      <a16:creationId xmlns:a16="http://schemas.microsoft.com/office/drawing/2014/main" id="{8585999B-A5CF-47C1-9A7C-3C35D0F58101}"/>
                    </a:ext>
                  </a:extLst>
                </p:cNvPr>
                <p:cNvPicPr/>
                <p:nvPr/>
              </p:nvPicPr>
              <p:blipFill>
                <a:blip r:embed="rId114"/>
                <a:stretch>
                  <a:fillRect/>
                </a:stretch>
              </p:blipFill>
              <p:spPr>
                <a:xfrm>
                  <a:off x="9515280" y="662827"/>
                  <a:ext cx="2354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95" name="Freihand 94">
                  <a:extLst>
                    <a:ext uri="{FF2B5EF4-FFF2-40B4-BE49-F238E27FC236}">
                      <a16:creationId xmlns:a16="http://schemas.microsoft.com/office/drawing/2014/main" id="{1A385EEC-3161-466E-BC39-CA06BD01DBE6}"/>
                    </a:ext>
                  </a:extLst>
                </p14:cNvPr>
                <p14:cNvContentPartPr/>
                <p14:nvPr/>
              </p14:nvContentPartPr>
              <p14:xfrm>
                <a:off x="9662880" y="698827"/>
                <a:ext cx="79560" cy="7560"/>
              </p14:xfrm>
            </p:contentPart>
          </mc:Choice>
          <mc:Fallback>
            <p:pic>
              <p:nvPicPr>
                <p:cNvPr id="95" name="Freihand 94">
                  <a:extLst>
                    <a:ext uri="{FF2B5EF4-FFF2-40B4-BE49-F238E27FC236}">
                      <a16:creationId xmlns:a16="http://schemas.microsoft.com/office/drawing/2014/main" id="{1A385EEC-3161-466E-BC39-CA06BD01DBE6}"/>
                    </a:ext>
                  </a:extLst>
                </p:cNvPr>
                <p:cNvPicPr/>
                <p:nvPr/>
              </p:nvPicPr>
              <p:blipFill>
                <a:blip r:embed="rId116"/>
                <a:stretch>
                  <a:fillRect/>
                </a:stretch>
              </p:blipFill>
              <p:spPr>
                <a:xfrm>
                  <a:off x="9658560" y="694507"/>
                  <a:ext cx="882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96" name="Freihand 95">
                  <a:extLst>
                    <a:ext uri="{FF2B5EF4-FFF2-40B4-BE49-F238E27FC236}">
                      <a16:creationId xmlns:a16="http://schemas.microsoft.com/office/drawing/2014/main" id="{30227F60-6918-4EC9-8AED-61F18033D021}"/>
                    </a:ext>
                  </a:extLst>
                </p14:cNvPr>
                <p14:cNvContentPartPr/>
                <p14:nvPr/>
              </p14:nvContentPartPr>
              <p14:xfrm>
                <a:off x="9804360" y="600547"/>
                <a:ext cx="131040" cy="131760"/>
              </p14:xfrm>
            </p:contentPart>
          </mc:Choice>
          <mc:Fallback>
            <p:pic>
              <p:nvPicPr>
                <p:cNvPr id="96" name="Freihand 95">
                  <a:extLst>
                    <a:ext uri="{FF2B5EF4-FFF2-40B4-BE49-F238E27FC236}">
                      <a16:creationId xmlns:a16="http://schemas.microsoft.com/office/drawing/2014/main" id="{30227F60-6918-4EC9-8AED-61F18033D021}"/>
                    </a:ext>
                  </a:extLst>
                </p:cNvPr>
                <p:cNvPicPr/>
                <p:nvPr/>
              </p:nvPicPr>
              <p:blipFill>
                <a:blip r:embed="rId118"/>
                <a:stretch>
                  <a:fillRect/>
                </a:stretch>
              </p:blipFill>
              <p:spPr>
                <a:xfrm>
                  <a:off x="9800040" y="596227"/>
                  <a:ext cx="13968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00" name="Freihand 99">
                  <a:extLst>
                    <a:ext uri="{FF2B5EF4-FFF2-40B4-BE49-F238E27FC236}">
                      <a16:creationId xmlns:a16="http://schemas.microsoft.com/office/drawing/2014/main" id="{44C88879-78A8-4223-98BC-39C6C1FB31E5}"/>
                    </a:ext>
                  </a:extLst>
                </p14:cNvPr>
                <p14:cNvContentPartPr/>
                <p14:nvPr/>
              </p14:nvContentPartPr>
              <p14:xfrm>
                <a:off x="7748040" y="227227"/>
                <a:ext cx="277200" cy="285480"/>
              </p14:xfrm>
            </p:contentPart>
          </mc:Choice>
          <mc:Fallback>
            <p:pic>
              <p:nvPicPr>
                <p:cNvPr id="100" name="Freihand 99">
                  <a:extLst>
                    <a:ext uri="{FF2B5EF4-FFF2-40B4-BE49-F238E27FC236}">
                      <a16:creationId xmlns:a16="http://schemas.microsoft.com/office/drawing/2014/main" id="{44C88879-78A8-4223-98BC-39C6C1FB31E5}"/>
                    </a:ext>
                  </a:extLst>
                </p:cNvPr>
                <p:cNvPicPr/>
                <p:nvPr/>
              </p:nvPicPr>
              <p:blipFill>
                <a:blip r:embed="rId120"/>
                <a:stretch>
                  <a:fillRect/>
                </a:stretch>
              </p:blipFill>
              <p:spPr>
                <a:xfrm>
                  <a:off x="7743720" y="222907"/>
                  <a:ext cx="285840" cy="294120"/>
                </a:xfrm>
                <a:prstGeom prst="rect">
                  <a:avLst/>
                </a:prstGeom>
              </p:spPr>
            </p:pic>
          </mc:Fallback>
        </mc:AlternateContent>
      </p:grpSp>
      <p:grpSp>
        <p:nvGrpSpPr>
          <p:cNvPr id="107" name="Gruppieren 106">
            <a:extLst>
              <a:ext uri="{FF2B5EF4-FFF2-40B4-BE49-F238E27FC236}">
                <a16:creationId xmlns:a16="http://schemas.microsoft.com/office/drawing/2014/main" id="{AEFF35C1-3CDB-4AFF-B7E2-41795A408ABF}"/>
              </a:ext>
            </a:extLst>
          </p:cNvPr>
          <p:cNvGrpSpPr/>
          <p:nvPr/>
        </p:nvGrpSpPr>
        <p:grpSpPr>
          <a:xfrm>
            <a:off x="4099800" y="519547"/>
            <a:ext cx="2911320" cy="459720"/>
            <a:chOff x="4099800" y="519547"/>
            <a:chExt cx="2911320" cy="459720"/>
          </a:xfrm>
        </p:grpSpPr>
        <mc:AlternateContent xmlns:mc="http://schemas.openxmlformats.org/markup-compatibility/2006">
          <mc:Choice xmlns:p14="http://schemas.microsoft.com/office/powerpoint/2010/main" Requires="p14">
            <p:contentPart p14:bwMode="auto" r:id="rId121">
              <p14:nvContentPartPr>
                <p14:cNvPr id="8" name="Freihand 7">
                  <a:extLst>
                    <a:ext uri="{FF2B5EF4-FFF2-40B4-BE49-F238E27FC236}">
                      <a16:creationId xmlns:a16="http://schemas.microsoft.com/office/drawing/2014/main" id="{E8E63619-14E2-48F5-B08E-F095F69A2DFD}"/>
                    </a:ext>
                  </a:extLst>
                </p14:cNvPr>
                <p14:cNvContentPartPr/>
                <p14:nvPr/>
              </p14:nvContentPartPr>
              <p14:xfrm>
                <a:off x="4099800" y="520627"/>
                <a:ext cx="216360" cy="186480"/>
              </p14:xfrm>
            </p:contentPart>
          </mc:Choice>
          <mc:Fallback>
            <p:pic>
              <p:nvPicPr>
                <p:cNvPr id="8" name="Freihand 7">
                  <a:extLst>
                    <a:ext uri="{FF2B5EF4-FFF2-40B4-BE49-F238E27FC236}">
                      <a16:creationId xmlns:a16="http://schemas.microsoft.com/office/drawing/2014/main" id="{E8E63619-14E2-48F5-B08E-F095F69A2DFD}"/>
                    </a:ext>
                  </a:extLst>
                </p:cNvPr>
                <p:cNvPicPr/>
                <p:nvPr/>
              </p:nvPicPr>
              <p:blipFill>
                <a:blip r:embed="rId122"/>
                <a:stretch>
                  <a:fillRect/>
                </a:stretch>
              </p:blipFill>
              <p:spPr>
                <a:xfrm>
                  <a:off x="4095480" y="516307"/>
                  <a:ext cx="22500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9" name="Freihand 8">
                  <a:extLst>
                    <a:ext uri="{FF2B5EF4-FFF2-40B4-BE49-F238E27FC236}">
                      <a16:creationId xmlns:a16="http://schemas.microsoft.com/office/drawing/2014/main" id="{D892984F-75FD-4B27-9A1B-A91A30E95B5E}"/>
                    </a:ext>
                  </a:extLst>
                </p14:cNvPr>
                <p14:cNvContentPartPr/>
                <p14:nvPr/>
              </p14:nvContentPartPr>
              <p14:xfrm>
                <a:off x="4243080" y="523147"/>
                <a:ext cx="27720" cy="10080"/>
              </p14:xfrm>
            </p:contentPart>
          </mc:Choice>
          <mc:Fallback>
            <p:pic>
              <p:nvPicPr>
                <p:cNvPr id="9" name="Freihand 8">
                  <a:extLst>
                    <a:ext uri="{FF2B5EF4-FFF2-40B4-BE49-F238E27FC236}">
                      <a16:creationId xmlns:a16="http://schemas.microsoft.com/office/drawing/2014/main" id="{D892984F-75FD-4B27-9A1B-A91A30E95B5E}"/>
                    </a:ext>
                  </a:extLst>
                </p:cNvPr>
                <p:cNvPicPr/>
                <p:nvPr/>
              </p:nvPicPr>
              <p:blipFill>
                <a:blip r:embed="rId124"/>
                <a:stretch>
                  <a:fillRect/>
                </a:stretch>
              </p:blipFill>
              <p:spPr>
                <a:xfrm>
                  <a:off x="4238760" y="518827"/>
                  <a:ext cx="363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0" name="Freihand 9">
                  <a:extLst>
                    <a:ext uri="{FF2B5EF4-FFF2-40B4-BE49-F238E27FC236}">
                      <a16:creationId xmlns:a16="http://schemas.microsoft.com/office/drawing/2014/main" id="{216A2467-02BC-4A72-98EF-266EB2C42105}"/>
                    </a:ext>
                  </a:extLst>
                </p14:cNvPr>
                <p14:cNvContentPartPr/>
                <p14:nvPr/>
              </p14:nvContentPartPr>
              <p14:xfrm>
                <a:off x="4566000" y="595507"/>
                <a:ext cx="93600" cy="179640"/>
              </p14:xfrm>
            </p:contentPart>
          </mc:Choice>
          <mc:Fallback>
            <p:pic>
              <p:nvPicPr>
                <p:cNvPr id="10" name="Freihand 9">
                  <a:extLst>
                    <a:ext uri="{FF2B5EF4-FFF2-40B4-BE49-F238E27FC236}">
                      <a16:creationId xmlns:a16="http://schemas.microsoft.com/office/drawing/2014/main" id="{216A2467-02BC-4A72-98EF-266EB2C42105}"/>
                    </a:ext>
                  </a:extLst>
                </p:cNvPr>
                <p:cNvPicPr/>
                <p:nvPr/>
              </p:nvPicPr>
              <p:blipFill>
                <a:blip r:embed="rId126"/>
                <a:stretch>
                  <a:fillRect/>
                </a:stretch>
              </p:blipFill>
              <p:spPr>
                <a:xfrm>
                  <a:off x="4561680" y="591187"/>
                  <a:ext cx="10224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2" name="Freihand 11">
                  <a:extLst>
                    <a:ext uri="{FF2B5EF4-FFF2-40B4-BE49-F238E27FC236}">
                      <a16:creationId xmlns:a16="http://schemas.microsoft.com/office/drawing/2014/main" id="{01C1DAFD-F187-4195-A032-010E09A7D5AE}"/>
                    </a:ext>
                  </a:extLst>
                </p14:cNvPr>
                <p14:cNvContentPartPr/>
                <p14:nvPr/>
              </p14:nvContentPartPr>
              <p14:xfrm>
                <a:off x="4699920" y="573187"/>
                <a:ext cx="294840" cy="108000"/>
              </p14:xfrm>
            </p:contentPart>
          </mc:Choice>
          <mc:Fallback>
            <p:pic>
              <p:nvPicPr>
                <p:cNvPr id="12" name="Freihand 11">
                  <a:extLst>
                    <a:ext uri="{FF2B5EF4-FFF2-40B4-BE49-F238E27FC236}">
                      <a16:creationId xmlns:a16="http://schemas.microsoft.com/office/drawing/2014/main" id="{01C1DAFD-F187-4195-A032-010E09A7D5AE}"/>
                    </a:ext>
                  </a:extLst>
                </p:cNvPr>
                <p:cNvPicPr/>
                <p:nvPr/>
              </p:nvPicPr>
              <p:blipFill>
                <a:blip r:embed="rId128"/>
                <a:stretch>
                  <a:fillRect/>
                </a:stretch>
              </p:blipFill>
              <p:spPr>
                <a:xfrm>
                  <a:off x="4695600" y="568867"/>
                  <a:ext cx="3034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 name="Freihand 12">
                  <a:extLst>
                    <a:ext uri="{FF2B5EF4-FFF2-40B4-BE49-F238E27FC236}">
                      <a16:creationId xmlns:a16="http://schemas.microsoft.com/office/drawing/2014/main" id="{32B44708-4A1E-4251-AF78-1CE3A666FDBA}"/>
                    </a:ext>
                  </a:extLst>
                </p14:cNvPr>
                <p14:cNvContentPartPr/>
                <p14:nvPr/>
              </p14:nvContentPartPr>
              <p14:xfrm>
                <a:off x="4977120" y="552307"/>
                <a:ext cx="145080" cy="130680"/>
              </p14:xfrm>
            </p:contentPart>
          </mc:Choice>
          <mc:Fallback>
            <p:pic>
              <p:nvPicPr>
                <p:cNvPr id="13" name="Freihand 12">
                  <a:extLst>
                    <a:ext uri="{FF2B5EF4-FFF2-40B4-BE49-F238E27FC236}">
                      <a16:creationId xmlns:a16="http://schemas.microsoft.com/office/drawing/2014/main" id="{32B44708-4A1E-4251-AF78-1CE3A666FDBA}"/>
                    </a:ext>
                  </a:extLst>
                </p:cNvPr>
                <p:cNvPicPr/>
                <p:nvPr/>
              </p:nvPicPr>
              <p:blipFill>
                <a:blip r:embed="rId130"/>
                <a:stretch>
                  <a:fillRect/>
                </a:stretch>
              </p:blipFill>
              <p:spPr>
                <a:xfrm>
                  <a:off x="4972800" y="547987"/>
                  <a:ext cx="1537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4" name="Freihand 13">
                  <a:extLst>
                    <a:ext uri="{FF2B5EF4-FFF2-40B4-BE49-F238E27FC236}">
                      <a16:creationId xmlns:a16="http://schemas.microsoft.com/office/drawing/2014/main" id="{FCD8E12E-224B-4F75-B4F5-68C93FCD5E34}"/>
                    </a:ext>
                  </a:extLst>
                </p14:cNvPr>
                <p14:cNvContentPartPr/>
                <p14:nvPr/>
              </p14:nvContentPartPr>
              <p14:xfrm>
                <a:off x="5216880" y="649867"/>
                <a:ext cx="80280" cy="6120"/>
              </p14:xfrm>
            </p:contentPart>
          </mc:Choice>
          <mc:Fallback>
            <p:pic>
              <p:nvPicPr>
                <p:cNvPr id="14" name="Freihand 13">
                  <a:extLst>
                    <a:ext uri="{FF2B5EF4-FFF2-40B4-BE49-F238E27FC236}">
                      <a16:creationId xmlns:a16="http://schemas.microsoft.com/office/drawing/2014/main" id="{FCD8E12E-224B-4F75-B4F5-68C93FCD5E34}"/>
                    </a:ext>
                  </a:extLst>
                </p:cNvPr>
                <p:cNvPicPr/>
                <p:nvPr/>
              </p:nvPicPr>
              <p:blipFill>
                <a:blip r:embed="rId132"/>
                <a:stretch>
                  <a:fillRect/>
                </a:stretch>
              </p:blipFill>
              <p:spPr>
                <a:xfrm>
                  <a:off x="5212560" y="645547"/>
                  <a:ext cx="8892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5" name="Freihand 14">
                  <a:extLst>
                    <a:ext uri="{FF2B5EF4-FFF2-40B4-BE49-F238E27FC236}">
                      <a16:creationId xmlns:a16="http://schemas.microsoft.com/office/drawing/2014/main" id="{344AA431-B960-433C-8FED-5F97634DF491}"/>
                    </a:ext>
                  </a:extLst>
                </p14:cNvPr>
                <p14:cNvContentPartPr/>
                <p14:nvPr/>
              </p14:nvContentPartPr>
              <p14:xfrm>
                <a:off x="5330640" y="609547"/>
                <a:ext cx="85680" cy="94680"/>
              </p14:xfrm>
            </p:contentPart>
          </mc:Choice>
          <mc:Fallback>
            <p:pic>
              <p:nvPicPr>
                <p:cNvPr id="15" name="Freihand 14">
                  <a:extLst>
                    <a:ext uri="{FF2B5EF4-FFF2-40B4-BE49-F238E27FC236}">
                      <a16:creationId xmlns:a16="http://schemas.microsoft.com/office/drawing/2014/main" id="{344AA431-B960-433C-8FED-5F97634DF491}"/>
                    </a:ext>
                  </a:extLst>
                </p:cNvPr>
                <p:cNvPicPr/>
                <p:nvPr/>
              </p:nvPicPr>
              <p:blipFill>
                <a:blip r:embed="rId134"/>
                <a:stretch>
                  <a:fillRect/>
                </a:stretch>
              </p:blipFill>
              <p:spPr>
                <a:xfrm>
                  <a:off x="5326320" y="605227"/>
                  <a:ext cx="943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6" name="Freihand 15">
                  <a:extLst>
                    <a:ext uri="{FF2B5EF4-FFF2-40B4-BE49-F238E27FC236}">
                      <a16:creationId xmlns:a16="http://schemas.microsoft.com/office/drawing/2014/main" id="{1A2229B1-1DE3-4A4A-AE38-AED381ADABB3}"/>
                    </a:ext>
                  </a:extLst>
                </p14:cNvPr>
                <p14:cNvContentPartPr/>
                <p14:nvPr/>
              </p14:nvContentPartPr>
              <p14:xfrm>
                <a:off x="5424240" y="538627"/>
                <a:ext cx="137160" cy="205200"/>
              </p14:xfrm>
            </p:contentPart>
          </mc:Choice>
          <mc:Fallback>
            <p:pic>
              <p:nvPicPr>
                <p:cNvPr id="16" name="Freihand 15">
                  <a:extLst>
                    <a:ext uri="{FF2B5EF4-FFF2-40B4-BE49-F238E27FC236}">
                      <a16:creationId xmlns:a16="http://schemas.microsoft.com/office/drawing/2014/main" id="{1A2229B1-1DE3-4A4A-AE38-AED381ADABB3}"/>
                    </a:ext>
                  </a:extLst>
                </p:cNvPr>
                <p:cNvPicPr/>
                <p:nvPr/>
              </p:nvPicPr>
              <p:blipFill>
                <a:blip r:embed="rId136"/>
                <a:stretch>
                  <a:fillRect/>
                </a:stretch>
              </p:blipFill>
              <p:spPr>
                <a:xfrm>
                  <a:off x="5419920" y="534307"/>
                  <a:ext cx="14580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7" name="Freihand 16">
                  <a:extLst>
                    <a:ext uri="{FF2B5EF4-FFF2-40B4-BE49-F238E27FC236}">
                      <a16:creationId xmlns:a16="http://schemas.microsoft.com/office/drawing/2014/main" id="{4E307402-403B-4D83-8B0F-985C3EFBCD72}"/>
                    </a:ext>
                  </a:extLst>
                </p14:cNvPr>
                <p14:cNvContentPartPr/>
                <p14:nvPr/>
              </p14:nvContentPartPr>
              <p14:xfrm>
                <a:off x="5572200" y="613867"/>
                <a:ext cx="10800" cy="64080"/>
              </p14:xfrm>
            </p:contentPart>
          </mc:Choice>
          <mc:Fallback>
            <p:pic>
              <p:nvPicPr>
                <p:cNvPr id="17" name="Freihand 16">
                  <a:extLst>
                    <a:ext uri="{FF2B5EF4-FFF2-40B4-BE49-F238E27FC236}">
                      <a16:creationId xmlns:a16="http://schemas.microsoft.com/office/drawing/2014/main" id="{4E307402-403B-4D83-8B0F-985C3EFBCD72}"/>
                    </a:ext>
                  </a:extLst>
                </p:cNvPr>
                <p:cNvPicPr/>
                <p:nvPr/>
              </p:nvPicPr>
              <p:blipFill>
                <a:blip r:embed="rId138"/>
                <a:stretch>
                  <a:fillRect/>
                </a:stretch>
              </p:blipFill>
              <p:spPr>
                <a:xfrm>
                  <a:off x="5567880" y="609547"/>
                  <a:ext cx="194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8" name="Freihand 17">
                  <a:extLst>
                    <a:ext uri="{FF2B5EF4-FFF2-40B4-BE49-F238E27FC236}">
                      <a16:creationId xmlns:a16="http://schemas.microsoft.com/office/drawing/2014/main" id="{717F5803-A4EE-4713-ACF7-34E64D7B6FB4}"/>
                    </a:ext>
                  </a:extLst>
                </p14:cNvPr>
                <p14:cNvContentPartPr/>
                <p14:nvPr/>
              </p14:nvContentPartPr>
              <p14:xfrm>
                <a:off x="5585520" y="571387"/>
                <a:ext cx="16920" cy="15480"/>
              </p14:xfrm>
            </p:contentPart>
          </mc:Choice>
          <mc:Fallback>
            <p:pic>
              <p:nvPicPr>
                <p:cNvPr id="18" name="Freihand 17">
                  <a:extLst>
                    <a:ext uri="{FF2B5EF4-FFF2-40B4-BE49-F238E27FC236}">
                      <a16:creationId xmlns:a16="http://schemas.microsoft.com/office/drawing/2014/main" id="{717F5803-A4EE-4713-ACF7-34E64D7B6FB4}"/>
                    </a:ext>
                  </a:extLst>
                </p:cNvPr>
                <p:cNvPicPr/>
                <p:nvPr/>
              </p:nvPicPr>
              <p:blipFill>
                <a:blip r:embed="rId140"/>
                <a:stretch>
                  <a:fillRect/>
                </a:stretch>
              </p:blipFill>
              <p:spPr>
                <a:xfrm>
                  <a:off x="5581200" y="567067"/>
                  <a:ext cx="2556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9" name="Freihand 18">
                  <a:extLst>
                    <a:ext uri="{FF2B5EF4-FFF2-40B4-BE49-F238E27FC236}">
                      <a16:creationId xmlns:a16="http://schemas.microsoft.com/office/drawing/2014/main" id="{6ED20CA9-BFC2-4B0F-BBFA-A7453DF392AB}"/>
                    </a:ext>
                  </a:extLst>
                </p14:cNvPr>
                <p14:cNvContentPartPr/>
                <p14:nvPr/>
              </p14:nvContentPartPr>
              <p14:xfrm>
                <a:off x="5624400" y="600907"/>
                <a:ext cx="115920" cy="85320"/>
              </p14:xfrm>
            </p:contentPart>
          </mc:Choice>
          <mc:Fallback>
            <p:pic>
              <p:nvPicPr>
                <p:cNvPr id="19" name="Freihand 18">
                  <a:extLst>
                    <a:ext uri="{FF2B5EF4-FFF2-40B4-BE49-F238E27FC236}">
                      <a16:creationId xmlns:a16="http://schemas.microsoft.com/office/drawing/2014/main" id="{6ED20CA9-BFC2-4B0F-BBFA-A7453DF392AB}"/>
                    </a:ext>
                  </a:extLst>
                </p:cNvPr>
                <p:cNvPicPr/>
                <p:nvPr/>
              </p:nvPicPr>
              <p:blipFill>
                <a:blip r:embed="rId142"/>
                <a:stretch>
                  <a:fillRect/>
                </a:stretch>
              </p:blipFill>
              <p:spPr>
                <a:xfrm>
                  <a:off x="5620080" y="596587"/>
                  <a:ext cx="1245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20" name="Freihand 19">
                  <a:extLst>
                    <a:ext uri="{FF2B5EF4-FFF2-40B4-BE49-F238E27FC236}">
                      <a16:creationId xmlns:a16="http://schemas.microsoft.com/office/drawing/2014/main" id="{08D32922-E075-4CBE-9B19-CC52BD26155A}"/>
                    </a:ext>
                  </a:extLst>
                </p14:cNvPr>
                <p14:cNvContentPartPr/>
                <p14:nvPr/>
              </p14:nvContentPartPr>
              <p14:xfrm>
                <a:off x="5763720" y="594067"/>
                <a:ext cx="176400" cy="59040"/>
              </p14:xfrm>
            </p:contentPart>
          </mc:Choice>
          <mc:Fallback>
            <p:pic>
              <p:nvPicPr>
                <p:cNvPr id="20" name="Freihand 19">
                  <a:extLst>
                    <a:ext uri="{FF2B5EF4-FFF2-40B4-BE49-F238E27FC236}">
                      <a16:creationId xmlns:a16="http://schemas.microsoft.com/office/drawing/2014/main" id="{08D32922-E075-4CBE-9B19-CC52BD26155A}"/>
                    </a:ext>
                  </a:extLst>
                </p:cNvPr>
                <p:cNvPicPr/>
                <p:nvPr/>
              </p:nvPicPr>
              <p:blipFill>
                <a:blip r:embed="rId144"/>
                <a:stretch>
                  <a:fillRect/>
                </a:stretch>
              </p:blipFill>
              <p:spPr>
                <a:xfrm>
                  <a:off x="5759400" y="589747"/>
                  <a:ext cx="18504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21" name="Freihand 20">
                  <a:extLst>
                    <a:ext uri="{FF2B5EF4-FFF2-40B4-BE49-F238E27FC236}">
                      <a16:creationId xmlns:a16="http://schemas.microsoft.com/office/drawing/2014/main" id="{CC922E56-DEE3-45FD-81BE-8F031AFCCA37}"/>
                    </a:ext>
                  </a:extLst>
                </p14:cNvPr>
                <p14:cNvContentPartPr/>
                <p14:nvPr/>
              </p14:nvContentPartPr>
              <p14:xfrm>
                <a:off x="5974680" y="586147"/>
                <a:ext cx="106920" cy="91440"/>
              </p14:xfrm>
            </p:contentPart>
          </mc:Choice>
          <mc:Fallback>
            <p:pic>
              <p:nvPicPr>
                <p:cNvPr id="21" name="Freihand 20">
                  <a:extLst>
                    <a:ext uri="{FF2B5EF4-FFF2-40B4-BE49-F238E27FC236}">
                      <a16:creationId xmlns:a16="http://schemas.microsoft.com/office/drawing/2014/main" id="{CC922E56-DEE3-45FD-81BE-8F031AFCCA37}"/>
                    </a:ext>
                  </a:extLst>
                </p:cNvPr>
                <p:cNvPicPr/>
                <p:nvPr/>
              </p:nvPicPr>
              <p:blipFill>
                <a:blip r:embed="rId146"/>
                <a:stretch>
                  <a:fillRect/>
                </a:stretch>
              </p:blipFill>
              <p:spPr>
                <a:xfrm>
                  <a:off x="5970360" y="581827"/>
                  <a:ext cx="1155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22" name="Freihand 21">
                  <a:extLst>
                    <a:ext uri="{FF2B5EF4-FFF2-40B4-BE49-F238E27FC236}">
                      <a16:creationId xmlns:a16="http://schemas.microsoft.com/office/drawing/2014/main" id="{4AF4BA0D-1205-46A2-9337-8706FDB1EF12}"/>
                    </a:ext>
                  </a:extLst>
                </p14:cNvPr>
                <p14:cNvContentPartPr/>
                <p14:nvPr/>
              </p14:nvContentPartPr>
              <p14:xfrm>
                <a:off x="5967840" y="625747"/>
                <a:ext cx="97560" cy="17280"/>
              </p14:xfrm>
            </p:contentPart>
          </mc:Choice>
          <mc:Fallback>
            <p:pic>
              <p:nvPicPr>
                <p:cNvPr id="22" name="Freihand 21">
                  <a:extLst>
                    <a:ext uri="{FF2B5EF4-FFF2-40B4-BE49-F238E27FC236}">
                      <a16:creationId xmlns:a16="http://schemas.microsoft.com/office/drawing/2014/main" id="{4AF4BA0D-1205-46A2-9337-8706FDB1EF12}"/>
                    </a:ext>
                  </a:extLst>
                </p:cNvPr>
                <p:cNvPicPr/>
                <p:nvPr/>
              </p:nvPicPr>
              <p:blipFill>
                <a:blip r:embed="rId148"/>
                <a:stretch>
                  <a:fillRect/>
                </a:stretch>
              </p:blipFill>
              <p:spPr>
                <a:xfrm>
                  <a:off x="5963520" y="621427"/>
                  <a:ext cx="10620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23" name="Freihand 22">
                  <a:extLst>
                    <a:ext uri="{FF2B5EF4-FFF2-40B4-BE49-F238E27FC236}">
                      <a16:creationId xmlns:a16="http://schemas.microsoft.com/office/drawing/2014/main" id="{BB87EAD7-0334-420C-AAB1-03D3B0838ECB}"/>
                    </a:ext>
                  </a:extLst>
                </p14:cNvPr>
                <p14:cNvContentPartPr/>
                <p14:nvPr/>
              </p14:nvContentPartPr>
              <p14:xfrm>
                <a:off x="6179160" y="519547"/>
                <a:ext cx="15840" cy="99000"/>
              </p14:xfrm>
            </p:contentPart>
          </mc:Choice>
          <mc:Fallback>
            <p:pic>
              <p:nvPicPr>
                <p:cNvPr id="23" name="Freihand 22">
                  <a:extLst>
                    <a:ext uri="{FF2B5EF4-FFF2-40B4-BE49-F238E27FC236}">
                      <a16:creationId xmlns:a16="http://schemas.microsoft.com/office/drawing/2014/main" id="{BB87EAD7-0334-420C-AAB1-03D3B0838ECB}"/>
                    </a:ext>
                  </a:extLst>
                </p:cNvPr>
                <p:cNvPicPr/>
                <p:nvPr/>
              </p:nvPicPr>
              <p:blipFill>
                <a:blip r:embed="rId150"/>
                <a:stretch>
                  <a:fillRect/>
                </a:stretch>
              </p:blipFill>
              <p:spPr>
                <a:xfrm>
                  <a:off x="6174840" y="515227"/>
                  <a:ext cx="2448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24" name="Freihand 23">
                  <a:extLst>
                    <a:ext uri="{FF2B5EF4-FFF2-40B4-BE49-F238E27FC236}">
                      <a16:creationId xmlns:a16="http://schemas.microsoft.com/office/drawing/2014/main" id="{9318A04E-8D47-48B3-87F0-FCDB5FE7CCA4}"/>
                    </a:ext>
                  </a:extLst>
                </p14:cNvPr>
                <p14:cNvContentPartPr/>
                <p14:nvPr/>
              </p14:nvContentPartPr>
              <p14:xfrm>
                <a:off x="6175920" y="697387"/>
                <a:ext cx="360" cy="360"/>
              </p14:xfrm>
            </p:contentPart>
          </mc:Choice>
          <mc:Fallback>
            <p:pic>
              <p:nvPicPr>
                <p:cNvPr id="24" name="Freihand 23">
                  <a:extLst>
                    <a:ext uri="{FF2B5EF4-FFF2-40B4-BE49-F238E27FC236}">
                      <a16:creationId xmlns:a16="http://schemas.microsoft.com/office/drawing/2014/main" id="{9318A04E-8D47-48B3-87F0-FCDB5FE7CCA4}"/>
                    </a:ext>
                  </a:extLst>
                </p:cNvPr>
                <p:cNvPicPr/>
                <p:nvPr/>
              </p:nvPicPr>
              <p:blipFill>
                <a:blip r:embed="rId72"/>
                <a:stretch>
                  <a:fillRect/>
                </a:stretch>
              </p:blipFill>
              <p:spPr>
                <a:xfrm>
                  <a:off x="6171600" y="693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5" name="Freihand 104">
                  <a:extLst>
                    <a:ext uri="{FF2B5EF4-FFF2-40B4-BE49-F238E27FC236}">
                      <a16:creationId xmlns:a16="http://schemas.microsoft.com/office/drawing/2014/main" id="{EEEB65C8-6279-4BFD-8456-7C21A8216F5D}"/>
                    </a:ext>
                  </a:extLst>
                </p14:cNvPr>
                <p14:cNvContentPartPr/>
                <p14:nvPr/>
              </p14:nvContentPartPr>
              <p14:xfrm>
                <a:off x="5517480" y="858307"/>
                <a:ext cx="1493640" cy="120960"/>
              </p14:xfrm>
            </p:contentPart>
          </mc:Choice>
          <mc:Fallback>
            <p:pic>
              <p:nvPicPr>
                <p:cNvPr id="105" name="Freihand 104">
                  <a:extLst>
                    <a:ext uri="{FF2B5EF4-FFF2-40B4-BE49-F238E27FC236}">
                      <a16:creationId xmlns:a16="http://schemas.microsoft.com/office/drawing/2014/main" id="{EEEB65C8-6279-4BFD-8456-7C21A8216F5D}"/>
                    </a:ext>
                  </a:extLst>
                </p:cNvPr>
                <p:cNvPicPr/>
                <p:nvPr/>
              </p:nvPicPr>
              <p:blipFill>
                <a:blip r:embed="rId153"/>
                <a:stretch>
                  <a:fillRect/>
                </a:stretch>
              </p:blipFill>
              <p:spPr>
                <a:xfrm>
                  <a:off x="5513160" y="853987"/>
                  <a:ext cx="150228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06" name="Freihand 105">
                  <a:extLst>
                    <a:ext uri="{FF2B5EF4-FFF2-40B4-BE49-F238E27FC236}">
                      <a16:creationId xmlns:a16="http://schemas.microsoft.com/office/drawing/2014/main" id="{BCBC760A-0D87-4F0D-B22E-C23D121B12CE}"/>
                    </a:ext>
                  </a:extLst>
                </p14:cNvPr>
                <p14:cNvContentPartPr/>
                <p14:nvPr/>
              </p14:nvContentPartPr>
              <p14:xfrm>
                <a:off x="6282840" y="745267"/>
                <a:ext cx="65880" cy="52560"/>
              </p14:xfrm>
            </p:contentPart>
          </mc:Choice>
          <mc:Fallback>
            <p:pic>
              <p:nvPicPr>
                <p:cNvPr id="106" name="Freihand 105">
                  <a:extLst>
                    <a:ext uri="{FF2B5EF4-FFF2-40B4-BE49-F238E27FC236}">
                      <a16:creationId xmlns:a16="http://schemas.microsoft.com/office/drawing/2014/main" id="{BCBC760A-0D87-4F0D-B22E-C23D121B12CE}"/>
                    </a:ext>
                  </a:extLst>
                </p:cNvPr>
                <p:cNvPicPr/>
                <p:nvPr/>
              </p:nvPicPr>
              <p:blipFill>
                <a:blip r:embed="rId155"/>
                <a:stretch>
                  <a:fillRect/>
                </a:stretch>
              </p:blipFill>
              <p:spPr>
                <a:xfrm>
                  <a:off x="6278520" y="740947"/>
                  <a:ext cx="74520" cy="61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6">
            <p14:nvContentPartPr>
              <p14:cNvPr id="108" name="Freihand 107">
                <a:extLst>
                  <a:ext uri="{FF2B5EF4-FFF2-40B4-BE49-F238E27FC236}">
                    <a16:creationId xmlns:a16="http://schemas.microsoft.com/office/drawing/2014/main" id="{558062CB-C9F7-43B5-9EA3-5D3FDAE65204}"/>
                  </a:ext>
                </a:extLst>
              </p14:cNvPr>
              <p14:cNvContentPartPr/>
              <p14:nvPr/>
            </p14:nvContentPartPr>
            <p14:xfrm>
              <a:off x="8131800" y="910147"/>
              <a:ext cx="2254320" cy="121680"/>
            </p14:xfrm>
          </p:contentPart>
        </mc:Choice>
        <mc:Fallback>
          <p:pic>
            <p:nvPicPr>
              <p:cNvPr id="108" name="Freihand 107">
                <a:extLst>
                  <a:ext uri="{FF2B5EF4-FFF2-40B4-BE49-F238E27FC236}">
                    <a16:creationId xmlns:a16="http://schemas.microsoft.com/office/drawing/2014/main" id="{558062CB-C9F7-43B5-9EA3-5D3FDAE65204}"/>
                  </a:ext>
                </a:extLst>
              </p:cNvPr>
              <p:cNvPicPr/>
              <p:nvPr/>
            </p:nvPicPr>
            <p:blipFill>
              <a:blip r:embed="rId157"/>
              <a:stretch>
                <a:fillRect/>
              </a:stretch>
            </p:blipFill>
            <p:spPr>
              <a:xfrm>
                <a:off x="8127480" y="905827"/>
                <a:ext cx="226296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9" name="Freihand 108">
                <a:extLst>
                  <a:ext uri="{FF2B5EF4-FFF2-40B4-BE49-F238E27FC236}">
                    <a16:creationId xmlns:a16="http://schemas.microsoft.com/office/drawing/2014/main" id="{D256FF5C-E2BD-4706-80B3-2EA593344F20}"/>
                  </a:ext>
                </a:extLst>
              </p14:cNvPr>
              <p14:cNvContentPartPr/>
              <p14:nvPr/>
            </p14:nvContentPartPr>
            <p14:xfrm>
              <a:off x="9025680" y="771547"/>
              <a:ext cx="128160" cy="92520"/>
            </p14:xfrm>
          </p:contentPart>
        </mc:Choice>
        <mc:Fallback>
          <p:pic>
            <p:nvPicPr>
              <p:cNvPr id="109" name="Freihand 108">
                <a:extLst>
                  <a:ext uri="{FF2B5EF4-FFF2-40B4-BE49-F238E27FC236}">
                    <a16:creationId xmlns:a16="http://schemas.microsoft.com/office/drawing/2014/main" id="{D256FF5C-E2BD-4706-80B3-2EA593344F20}"/>
                  </a:ext>
                </a:extLst>
              </p:cNvPr>
              <p:cNvPicPr/>
              <p:nvPr/>
            </p:nvPicPr>
            <p:blipFill>
              <a:blip r:embed="rId159"/>
              <a:stretch>
                <a:fillRect/>
              </a:stretch>
            </p:blipFill>
            <p:spPr>
              <a:xfrm>
                <a:off x="9021360" y="767227"/>
                <a:ext cx="136800" cy="101160"/>
              </a:xfrm>
              <a:prstGeom prst="rect">
                <a:avLst/>
              </a:prstGeom>
            </p:spPr>
          </p:pic>
        </mc:Fallback>
      </mc:AlternateContent>
      <p:grpSp>
        <p:nvGrpSpPr>
          <p:cNvPr id="115" name="Gruppieren 114">
            <a:extLst>
              <a:ext uri="{FF2B5EF4-FFF2-40B4-BE49-F238E27FC236}">
                <a16:creationId xmlns:a16="http://schemas.microsoft.com/office/drawing/2014/main" id="{7A33992F-A162-410C-90B0-7B43558A35FD}"/>
              </a:ext>
            </a:extLst>
          </p:cNvPr>
          <p:cNvGrpSpPr/>
          <p:nvPr/>
        </p:nvGrpSpPr>
        <p:grpSpPr>
          <a:xfrm>
            <a:off x="3847080" y="2777107"/>
            <a:ext cx="564120" cy="166320"/>
            <a:chOff x="3847080" y="2777107"/>
            <a:chExt cx="564120" cy="166320"/>
          </a:xfrm>
        </p:grpSpPr>
        <mc:AlternateContent xmlns:mc="http://schemas.openxmlformats.org/markup-compatibility/2006">
          <mc:Choice xmlns:p14="http://schemas.microsoft.com/office/powerpoint/2010/main" Requires="p14">
            <p:contentPart p14:bwMode="auto" r:id="rId160">
              <p14:nvContentPartPr>
                <p14:cNvPr id="110" name="Freihand 109">
                  <a:extLst>
                    <a:ext uri="{FF2B5EF4-FFF2-40B4-BE49-F238E27FC236}">
                      <a16:creationId xmlns:a16="http://schemas.microsoft.com/office/drawing/2014/main" id="{F148F286-37C5-419A-A495-A67027C81A86}"/>
                    </a:ext>
                  </a:extLst>
                </p14:cNvPr>
                <p14:cNvContentPartPr/>
                <p14:nvPr/>
              </p14:nvContentPartPr>
              <p14:xfrm>
                <a:off x="3847080" y="2872867"/>
                <a:ext cx="120960" cy="5760"/>
              </p14:xfrm>
            </p:contentPart>
          </mc:Choice>
          <mc:Fallback>
            <p:pic>
              <p:nvPicPr>
                <p:cNvPr id="110" name="Freihand 109">
                  <a:extLst>
                    <a:ext uri="{FF2B5EF4-FFF2-40B4-BE49-F238E27FC236}">
                      <a16:creationId xmlns:a16="http://schemas.microsoft.com/office/drawing/2014/main" id="{F148F286-37C5-419A-A495-A67027C81A86}"/>
                    </a:ext>
                  </a:extLst>
                </p:cNvPr>
                <p:cNvPicPr/>
                <p:nvPr/>
              </p:nvPicPr>
              <p:blipFill>
                <a:blip r:embed="rId161"/>
                <a:stretch>
                  <a:fillRect/>
                </a:stretch>
              </p:blipFill>
              <p:spPr>
                <a:xfrm>
                  <a:off x="3842760" y="2868547"/>
                  <a:ext cx="12960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11" name="Freihand 110">
                  <a:extLst>
                    <a:ext uri="{FF2B5EF4-FFF2-40B4-BE49-F238E27FC236}">
                      <a16:creationId xmlns:a16="http://schemas.microsoft.com/office/drawing/2014/main" id="{4C5A5A65-5FB8-407A-B70A-420F7A1BE884}"/>
                    </a:ext>
                  </a:extLst>
                </p14:cNvPr>
                <p14:cNvContentPartPr/>
                <p14:nvPr/>
              </p14:nvContentPartPr>
              <p14:xfrm>
                <a:off x="3871560" y="2895907"/>
                <a:ext cx="123480" cy="14760"/>
              </p14:xfrm>
            </p:contentPart>
          </mc:Choice>
          <mc:Fallback>
            <p:pic>
              <p:nvPicPr>
                <p:cNvPr id="111" name="Freihand 110">
                  <a:extLst>
                    <a:ext uri="{FF2B5EF4-FFF2-40B4-BE49-F238E27FC236}">
                      <a16:creationId xmlns:a16="http://schemas.microsoft.com/office/drawing/2014/main" id="{4C5A5A65-5FB8-407A-B70A-420F7A1BE884}"/>
                    </a:ext>
                  </a:extLst>
                </p:cNvPr>
                <p:cNvPicPr/>
                <p:nvPr/>
              </p:nvPicPr>
              <p:blipFill>
                <a:blip r:embed="rId163"/>
                <a:stretch>
                  <a:fillRect/>
                </a:stretch>
              </p:blipFill>
              <p:spPr>
                <a:xfrm>
                  <a:off x="3867240" y="2891587"/>
                  <a:ext cx="1321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2" name="Freihand 111">
                  <a:extLst>
                    <a:ext uri="{FF2B5EF4-FFF2-40B4-BE49-F238E27FC236}">
                      <a16:creationId xmlns:a16="http://schemas.microsoft.com/office/drawing/2014/main" id="{1843978E-76B5-4593-AFF9-375D1234B0C5}"/>
                    </a:ext>
                  </a:extLst>
                </p14:cNvPr>
                <p14:cNvContentPartPr/>
                <p14:nvPr/>
              </p14:nvContentPartPr>
              <p14:xfrm>
                <a:off x="4086480" y="2789707"/>
                <a:ext cx="133200" cy="153720"/>
              </p14:xfrm>
            </p:contentPart>
          </mc:Choice>
          <mc:Fallback>
            <p:pic>
              <p:nvPicPr>
                <p:cNvPr id="112" name="Freihand 111">
                  <a:extLst>
                    <a:ext uri="{FF2B5EF4-FFF2-40B4-BE49-F238E27FC236}">
                      <a16:creationId xmlns:a16="http://schemas.microsoft.com/office/drawing/2014/main" id="{1843978E-76B5-4593-AFF9-375D1234B0C5}"/>
                    </a:ext>
                  </a:extLst>
                </p:cNvPr>
                <p:cNvPicPr/>
                <p:nvPr/>
              </p:nvPicPr>
              <p:blipFill>
                <a:blip r:embed="rId165"/>
                <a:stretch>
                  <a:fillRect/>
                </a:stretch>
              </p:blipFill>
              <p:spPr>
                <a:xfrm>
                  <a:off x="4082160" y="2785387"/>
                  <a:ext cx="1418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13" name="Freihand 112">
                  <a:extLst>
                    <a:ext uri="{FF2B5EF4-FFF2-40B4-BE49-F238E27FC236}">
                      <a16:creationId xmlns:a16="http://schemas.microsoft.com/office/drawing/2014/main" id="{F12E762E-A452-418A-998C-0FE4BCA0E38E}"/>
                    </a:ext>
                  </a:extLst>
                </p14:cNvPr>
                <p14:cNvContentPartPr/>
                <p14:nvPr/>
              </p14:nvContentPartPr>
              <p14:xfrm>
                <a:off x="4302840" y="2777107"/>
                <a:ext cx="108360" cy="129240"/>
              </p14:xfrm>
            </p:contentPart>
          </mc:Choice>
          <mc:Fallback>
            <p:pic>
              <p:nvPicPr>
                <p:cNvPr id="113" name="Freihand 112">
                  <a:extLst>
                    <a:ext uri="{FF2B5EF4-FFF2-40B4-BE49-F238E27FC236}">
                      <a16:creationId xmlns:a16="http://schemas.microsoft.com/office/drawing/2014/main" id="{F12E762E-A452-418A-998C-0FE4BCA0E38E}"/>
                    </a:ext>
                  </a:extLst>
                </p:cNvPr>
                <p:cNvPicPr/>
                <p:nvPr/>
              </p:nvPicPr>
              <p:blipFill>
                <a:blip r:embed="rId167"/>
                <a:stretch>
                  <a:fillRect/>
                </a:stretch>
              </p:blipFill>
              <p:spPr>
                <a:xfrm>
                  <a:off x="4298520" y="2772787"/>
                  <a:ext cx="11700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4" name="Freihand 113">
                  <a:extLst>
                    <a:ext uri="{FF2B5EF4-FFF2-40B4-BE49-F238E27FC236}">
                      <a16:creationId xmlns:a16="http://schemas.microsoft.com/office/drawing/2014/main" id="{F57C5C1A-ACFA-4758-A2CA-A3D974C6B2D0}"/>
                    </a:ext>
                  </a:extLst>
                </p14:cNvPr>
                <p14:cNvContentPartPr/>
                <p14:nvPr/>
              </p14:nvContentPartPr>
              <p14:xfrm>
                <a:off x="4360800" y="2859547"/>
                <a:ext cx="37800" cy="68760"/>
              </p14:xfrm>
            </p:contentPart>
          </mc:Choice>
          <mc:Fallback>
            <p:pic>
              <p:nvPicPr>
                <p:cNvPr id="114" name="Freihand 113">
                  <a:extLst>
                    <a:ext uri="{FF2B5EF4-FFF2-40B4-BE49-F238E27FC236}">
                      <a16:creationId xmlns:a16="http://schemas.microsoft.com/office/drawing/2014/main" id="{F57C5C1A-ACFA-4758-A2CA-A3D974C6B2D0}"/>
                    </a:ext>
                  </a:extLst>
                </p:cNvPr>
                <p:cNvPicPr/>
                <p:nvPr/>
              </p:nvPicPr>
              <p:blipFill>
                <a:blip r:embed="rId169"/>
                <a:stretch>
                  <a:fillRect/>
                </a:stretch>
              </p:blipFill>
              <p:spPr>
                <a:xfrm>
                  <a:off x="4356480" y="2855227"/>
                  <a:ext cx="46440" cy="77400"/>
                </a:xfrm>
                <a:prstGeom prst="rect">
                  <a:avLst/>
                </a:prstGeom>
              </p:spPr>
            </p:pic>
          </mc:Fallback>
        </mc:AlternateContent>
      </p:grpSp>
      <p:grpSp>
        <p:nvGrpSpPr>
          <p:cNvPr id="118" name="Gruppieren 117">
            <a:extLst>
              <a:ext uri="{FF2B5EF4-FFF2-40B4-BE49-F238E27FC236}">
                <a16:creationId xmlns:a16="http://schemas.microsoft.com/office/drawing/2014/main" id="{590D5D47-0B98-484B-9689-8BB978166973}"/>
              </a:ext>
            </a:extLst>
          </p:cNvPr>
          <p:cNvGrpSpPr/>
          <p:nvPr/>
        </p:nvGrpSpPr>
        <p:grpSpPr>
          <a:xfrm>
            <a:off x="5118960" y="1311547"/>
            <a:ext cx="2862720" cy="279720"/>
            <a:chOff x="5118960" y="1311547"/>
            <a:chExt cx="2862720" cy="279720"/>
          </a:xfrm>
        </p:grpSpPr>
        <mc:AlternateContent xmlns:mc="http://schemas.openxmlformats.org/markup-compatibility/2006">
          <mc:Choice xmlns:p14="http://schemas.microsoft.com/office/powerpoint/2010/main" Requires="p14">
            <p:contentPart p14:bwMode="auto" r:id="rId170">
              <p14:nvContentPartPr>
                <p14:cNvPr id="102" name="Freihand 101">
                  <a:extLst>
                    <a:ext uri="{FF2B5EF4-FFF2-40B4-BE49-F238E27FC236}">
                      <a16:creationId xmlns:a16="http://schemas.microsoft.com/office/drawing/2014/main" id="{EF6C09DB-3C1C-4288-8136-F086008D1FE2}"/>
                    </a:ext>
                  </a:extLst>
                </p14:cNvPr>
                <p14:cNvContentPartPr/>
                <p14:nvPr/>
              </p14:nvContentPartPr>
              <p14:xfrm>
                <a:off x="5237760" y="1378147"/>
                <a:ext cx="2723040" cy="213120"/>
              </p14:xfrm>
            </p:contentPart>
          </mc:Choice>
          <mc:Fallback>
            <p:pic>
              <p:nvPicPr>
                <p:cNvPr id="102" name="Freihand 101">
                  <a:extLst>
                    <a:ext uri="{FF2B5EF4-FFF2-40B4-BE49-F238E27FC236}">
                      <a16:creationId xmlns:a16="http://schemas.microsoft.com/office/drawing/2014/main" id="{EF6C09DB-3C1C-4288-8136-F086008D1FE2}"/>
                    </a:ext>
                  </a:extLst>
                </p:cNvPr>
                <p:cNvPicPr/>
                <p:nvPr/>
              </p:nvPicPr>
              <p:blipFill>
                <a:blip r:embed="rId171"/>
                <a:stretch>
                  <a:fillRect/>
                </a:stretch>
              </p:blipFill>
              <p:spPr>
                <a:xfrm>
                  <a:off x="5233440" y="1373827"/>
                  <a:ext cx="273168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3" name="Freihand 102">
                  <a:extLst>
                    <a:ext uri="{FF2B5EF4-FFF2-40B4-BE49-F238E27FC236}">
                      <a16:creationId xmlns:a16="http://schemas.microsoft.com/office/drawing/2014/main" id="{1AB062D8-3563-4CCE-9AC0-FDA3BF79AFE1}"/>
                    </a:ext>
                  </a:extLst>
                </p14:cNvPr>
                <p14:cNvContentPartPr/>
                <p14:nvPr/>
              </p14:nvContentPartPr>
              <p14:xfrm>
                <a:off x="7793040" y="1311547"/>
                <a:ext cx="188640" cy="113760"/>
              </p14:xfrm>
            </p:contentPart>
          </mc:Choice>
          <mc:Fallback>
            <p:pic>
              <p:nvPicPr>
                <p:cNvPr id="103" name="Freihand 102">
                  <a:extLst>
                    <a:ext uri="{FF2B5EF4-FFF2-40B4-BE49-F238E27FC236}">
                      <a16:creationId xmlns:a16="http://schemas.microsoft.com/office/drawing/2014/main" id="{1AB062D8-3563-4CCE-9AC0-FDA3BF79AFE1}"/>
                    </a:ext>
                  </a:extLst>
                </p:cNvPr>
                <p:cNvPicPr/>
                <p:nvPr/>
              </p:nvPicPr>
              <p:blipFill>
                <a:blip r:embed="rId173"/>
                <a:stretch>
                  <a:fillRect/>
                </a:stretch>
              </p:blipFill>
              <p:spPr>
                <a:xfrm>
                  <a:off x="7788720" y="1307227"/>
                  <a:ext cx="1972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16" name="Freihand 115">
                  <a:extLst>
                    <a:ext uri="{FF2B5EF4-FFF2-40B4-BE49-F238E27FC236}">
                      <a16:creationId xmlns:a16="http://schemas.microsoft.com/office/drawing/2014/main" id="{8FE7228F-1F0F-4089-9CBB-F6C498C13E79}"/>
                    </a:ext>
                  </a:extLst>
                </p14:cNvPr>
                <p14:cNvContentPartPr/>
                <p14:nvPr/>
              </p14:nvContentPartPr>
              <p14:xfrm>
                <a:off x="5118960" y="1370947"/>
                <a:ext cx="289440" cy="44640"/>
              </p14:xfrm>
            </p:contentPart>
          </mc:Choice>
          <mc:Fallback>
            <p:pic>
              <p:nvPicPr>
                <p:cNvPr id="116" name="Freihand 115">
                  <a:extLst>
                    <a:ext uri="{FF2B5EF4-FFF2-40B4-BE49-F238E27FC236}">
                      <a16:creationId xmlns:a16="http://schemas.microsoft.com/office/drawing/2014/main" id="{8FE7228F-1F0F-4089-9CBB-F6C498C13E79}"/>
                    </a:ext>
                  </a:extLst>
                </p:cNvPr>
                <p:cNvPicPr/>
                <p:nvPr/>
              </p:nvPicPr>
              <p:blipFill>
                <a:blip r:embed="rId175"/>
                <a:stretch>
                  <a:fillRect/>
                </a:stretch>
              </p:blipFill>
              <p:spPr>
                <a:xfrm>
                  <a:off x="5114640" y="1366627"/>
                  <a:ext cx="29808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17" name="Freihand 116">
                  <a:extLst>
                    <a:ext uri="{FF2B5EF4-FFF2-40B4-BE49-F238E27FC236}">
                      <a16:creationId xmlns:a16="http://schemas.microsoft.com/office/drawing/2014/main" id="{5DFCA3AC-B28D-44BB-A7D0-E19D1239AB8B}"/>
                    </a:ext>
                  </a:extLst>
                </p14:cNvPr>
                <p14:cNvContentPartPr/>
                <p14:nvPr/>
              </p14:nvContentPartPr>
              <p14:xfrm>
                <a:off x="7755960" y="1369507"/>
                <a:ext cx="144360" cy="18360"/>
              </p14:xfrm>
            </p:contentPart>
          </mc:Choice>
          <mc:Fallback>
            <p:pic>
              <p:nvPicPr>
                <p:cNvPr id="117" name="Freihand 116">
                  <a:extLst>
                    <a:ext uri="{FF2B5EF4-FFF2-40B4-BE49-F238E27FC236}">
                      <a16:creationId xmlns:a16="http://schemas.microsoft.com/office/drawing/2014/main" id="{5DFCA3AC-B28D-44BB-A7D0-E19D1239AB8B}"/>
                    </a:ext>
                  </a:extLst>
                </p:cNvPr>
                <p:cNvPicPr/>
                <p:nvPr/>
              </p:nvPicPr>
              <p:blipFill>
                <a:blip r:embed="rId177"/>
                <a:stretch>
                  <a:fillRect/>
                </a:stretch>
              </p:blipFill>
              <p:spPr>
                <a:xfrm>
                  <a:off x="7751640" y="1365187"/>
                  <a:ext cx="153000" cy="27000"/>
                </a:xfrm>
                <a:prstGeom prst="rect">
                  <a:avLst/>
                </a:prstGeom>
              </p:spPr>
            </p:pic>
          </mc:Fallback>
        </mc:AlternateContent>
      </p:grpSp>
      <p:grpSp>
        <p:nvGrpSpPr>
          <p:cNvPr id="125" name="Gruppieren 124">
            <a:extLst>
              <a:ext uri="{FF2B5EF4-FFF2-40B4-BE49-F238E27FC236}">
                <a16:creationId xmlns:a16="http://schemas.microsoft.com/office/drawing/2014/main" id="{304BEA43-1593-4C89-A8EA-9938CDAEF58A}"/>
              </a:ext>
            </a:extLst>
          </p:cNvPr>
          <p:cNvGrpSpPr/>
          <p:nvPr/>
        </p:nvGrpSpPr>
        <p:grpSpPr>
          <a:xfrm>
            <a:off x="2771760" y="567787"/>
            <a:ext cx="497160" cy="492840"/>
            <a:chOff x="2771760" y="567787"/>
            <a:chExt cx="497160" cy="492840"/>
          </a:xfrm>
        </p:grpSpPr>
        <mc:AlternateContent xmlns:mc="http://schemas.openxmlformats.org/markup-compatibility/2006">
          <mc:Choice xmlns:p14="http://schemas.microsoft.com/office/powerpoint/2010/main" Requires="p14">
            <p:contentPart p14:bwMode="auto" r:id="rId178">
              <p14:nvContentPartPr>
                <p14:cNvPr id="119" name="Freihand 118">
                  <a:extLst>
                    <a:ext uri="{FF2B5EF4-FFF2-40B4-BE49-F238E27FC236}">
                      <a16:creationId xmlns:a16="http://schemas.microsoft.com/office/drawing/2014/main" id="{62A9E596-4E24-447B-BFFB-659FEAEB523F}"/>
                    </a:ext>
                  </a:extLst>
                </p14:cNvPr>
                <p14:cNvContentPartPr/>
                <p14:nvPr/>
              </p14:nvContentPartPr>
              <p14:xfrm>
                <a:off x="3059760" y="797107"/>
                <a:ext cx="209160" cy="263520"/>
              </p14:xfrm>
            </p:contentPart>
          </mc:Choice>
          <mc:Fallback>
            <p:pic>
              <p:nvPicPr>
                <p:cNvPr id="119" name="Freihand 118">
                  <a:extLst>
                    <a:ext uri="{FF2B5EF4-FFF2-40B4-BE49-F238E27FC236}">
                      <a16:creationId xmlns:a16="http://schemas.microsoft.com/office/drawing/2014/main" id="{62A9E596-4E24-447B-BFFB-659FEAEB523F}"/>
                    </a:ext>
                  </a:extLst>
                </p:cNvPr>
                <p:cNvPicPr/>
                <p:nvPr/>
              </p:nvPicPr>
              <p:blipFill>
                <a:blip r:embed="rId179"/>
                <a:stretch>
                  <a:fillRect/>
                </a:stretch>
              </p:blipFill>
              <p:spPr>
                <a:xfrm>
                  <a:off x="3055440" y="792787"/>
                  <a:ext cx="217800" cy="2721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20" name="Freihand 119">
                  <a:extLst>
                    <a:ext uri="{FF2B5EF4-FFF2-40B4-BE49-F238E27FC236}">
                      <a16:creationId xmlns:a16="http://schemas.microsoft.com/office/drawing/2014/main" id="{C05DFAFD-D206-433D-959B-60D30372BAF0}"/>
                    </a:ext>
                  </a:extLst>
                </p14:cNvPr>
                <p14:cNvContentPartPr/>
                <p14:nvPr/>
              </p14:nvContentPartPr>
              <p14:xfrm>
                <a:off x="2771760" y="646627"/>
                <a:ext cx="252360" cy="199440"/>
              </p14:xfrm>
            </p:contentPart>
          </mc:Choice>
          <mc:Fallback>
            <p:pic>
              <p:nvPicPr>
                <p:cNvPr id="120" name="Freihand 119">
                  <a:extLst>
                    <a:ext uri="{FF2B5EF4-FFF2-40B4-BE49-F238E27FC236}">
                      <a16:creationId xmlns:a16="http://schemas.microsoft.com/office/drawing/2014/main" id="{C05DFAFD-D206-433D-959B-60D30372BAF0}"/>
                    </a:ext>
                  </a:extLst>
                </p:cNvPr>
                <p:cNvPicPr/>
                <p:nvPr/>
              </p:nvPicPr>
              <p:blipFill>
                <a:blip r:embed="rId181"/>
                <a:stretch>
                  <a:fillRect/>
                </a:stretch>
              </p:blipFill>
              <p:spPr>
                <a:xfrm>
                  <a:off x="2767440" y="642307"/>
                  <a:ext cx="26100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21" name="Freihand 120">
                  <a:extLst>
                    <a:ext uri="{FF2B5EF4-FFF2-40B4-BE49-F238E27FC236}">
                      <a16:creationId xmlns:a16="http://schemas.microsoft.com/office/drawing/2014/main" id="{433C23BA-D979-4A76-A9E7-C4CA2C1F61E4}"/>
                    </a:ext>
                  </a:extLst>
                </p14:cNvPr>
                <p14:cNvContentPartPr/>
                <p14:nvPr/>
              </p14:nvContentPartPr>
              <p14:xfrm>
                <a:off x="3032400" y="713947"/>
                <a:ext cx="9360" cy="61200"/>
              </p14:xfrm>
            </p:contentPart>
          </mc:Choice>
          <mc:Fallback>
            <p:pic>
              <p:nvPicPr>
                <p:cNvPr id="121" name="Freihand 120">
                  <a:extLst>
                    <a:ext uri="{FF2B5EF4-FFF2-40B4-BE49-F238E27FC236}">
                      <a16:creationId xmlns:a16="http://schemas.microsoft.com/office/drawing/2014/main" id="{433C23BA-D979-4A76-A9E7-C4CA2C1F61E4}"/>
                    </a:ext>
                  </a:extLst>
                </p:cNvPr>
                <p:cNvPicPr/>
                <p:nvPr/>
              </p:nvPicPr>
              <p:blipFill>
                <a:blip r:embed="rId183"/>
                <a:stretch>
                  <a:fillRect/>
                </a:stretch>
              </p:blipFill>
              <p:spPr>
                <a:xfrm>
                  <a:off x="3028080" y="709627"/>
                  <a:ext cx="180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23" name="Freihand 122">
                  <a:extLst>
                    <a:ext uri="{FF2B5EF4-FFF2-40B4-BE49-F238E27FC236}">
                      <a16:creationId xmlns:a16="http://schemas.microsoft.com/office/drawing/2014/main" id="{00D8DB11-8168-4DDD-8E2E-FFCBC4D68ADE}"/>
                    </a:ext>
                  </a:extLst>
                </p14:cNvPr>
                <p14:cNvContentPartPr/>
                <p14:nvPr/>
              </p14:nvContentPartPr>
              <p14:xfrm>
                <a:off x="3096480" y="614587"/>
                <a:ext cx="96840" cy="119160"/>
              </p14:xfrm>
            </p:contentPart>
          </mc:Choice>
          <mc:Fallback>
            <p:pic>
              <p:nvPicPr>
                <p:cNvPr id="123" name="Freihand 122">
                  <a:extLst>
                    <a:ext uri="{FF2B5EF4-FFF2-40B4-BE49-F238E27FC236}">
                      <a16:creationId xmlns:a16="http://schemas.microsoft.com/office/drawing/2014/main" id="{00D8DB11-8168-4DDD-8E2E-FFCBC4D68ADE}"/>
                    </a:ext>
                  </a:extLst>
                </p:cNvPr>
                <p:cNvPicPr/>
                <p:nvPr/>
              </p:nvPicPr>
              <p:blipFill>
                <a:blip r:embed="rId185"/>
                <a:stretch>
                  <a:fillRect/>
                </a:stretch>
              </p:blipFill>
              <p:spPr>
                <a:xfrm>
                  <a:off x="3092160" y="610267"/>
                  <a:ext cx="1054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24" name="Freihand 123">
                  <a:extLst>
                    <a:ext uri="{FF2B5EF4-FFF2-40B4-BE49-F238E27FC236}">
                      <a16:creationId xmlns:a16="http://schemas.microsoft.com/office/drawing/2014/main" id="{06E36E7C-1868-4949-9C56-B67782A11D3E}"/>
                    </a:ext>
                  </a:extLst>
                </p14:cNvPr>
                <p14:cNvContentPartPr/>
                <p14:nvPr/>
              </p14:nvContentPartPr>
              <p14:xfrm>
                <a:off x="3145800" y="567787"/>
                <a:ext cx="92880" cy="137880"/>
              </p14:xfrm>
            </p:contentPart>
          </mc:Choice>
          <mc:Fallback>
            <p:pic>
              <p:nvPicPr>
                <p:cNvPr id="124" name="Freihand 123">
                  <a:extLst>
                    <a:ext uri="{FF2B5EF4-FFF2-40B4-BE49-F238E27FC236}">
                      <a16:creationId xmlns:a16="http://schemas.microsoft.com/office/drawing/2014/main" id="{06E36E7C-1868-4949-9C56-B67782A11D3E}"/>
                    </a:ext>
                  </a:extLst>
                </p:cNvPr>
                <p:cNvPicPr/>
                <p:nvPr/>
              </p:nvPicPr>
              <p:blipFill>
                <a:blip r:embed="rId187"/>
                <a:stretch>
                  <a:fillRect/>
                </a:stretch>
              </p:blipFill>
              <p:spPr>
                <a:xfrm>
                  <a:off x="3141480" y="563467"/>
                  <a:ext cx="101520" cy="146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8">
            <p14:nvContentPartPr>
              <p14:cNvPr id="126" name="Freihand 125">
                <a:extLst>
                  <a:ext uri="{FF2B5EF4-FFF2-40B4-BE49-F238E27FC236}">
                    <a16:creationId xmlns:a16="http://schemas.microsoft.com/office/drawing/2014/main" id="{A257B575-0319-4878-88BA-A33BD0498AA7}"/>
                  </a:ext>
                </a:extLst>
              </p14:cNvPr>
              <p14:cNvContentPartPr/>
              <p14:nvPr/>
            </p14:nvContentPartPr>
            <p14:xfrm>
              <a:off x="4168560" y="1378147"/>
              <a:ext cx="230040" cy="25920"/>
            </p14:xfrm>
          </p:contentPart>
        </mc:Choice>
        <mc:Fallback>
          <p:pic>
            <p:nvPicPr>
              <p:cNvPr id="126" name="Freihand 125">
                <a:extLst>
                  <a:ext uri="{FF2B5EF4-FFF2-40B4-BE49-F238E27FC236}">
                    <a16:creationId xmlns:a16="http://schemas.microsoft.com/office/drawing/2014/main" id="{A257B575-0319-4878-88BA-A33BD0498AA7}"/>
                  </a:ext>
                </a:extLst>
              </p:cNvPr>
              <p:cNvPicPr/>
              <p:nvPr/>
            </p:nvPicPr>
            <p:blipFill>
              <a:blip r:embed="rId189"/>
              <a:stretch>
                <a:fillRect/>
              </a:stretch>
            </p:blipFill>
            <p:spPr>
              <a:xfrm>
                <a:off x="4164240" y="1373827"/>
                <a:ext cx="23868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27" name="Freihand 126">
                <a:extLst>
                  <a:ext uri="{FF2B5EF4-FFF2-40B4-BE49-F238E27FC236}">
                    <a16:creationId xmlns:a16="http://schemas.microsoft.com/office/drawing/2014/main" id="{C3DDA6D1-1D2F-44EA-94F4-526FC3955D91}"/>
                  </a:ext>
                </a:extLst>
              </p14:cNvPr>
              <p14:cNvContentPartPr/>
              <p14:nvPr/>
            </p14:nvContentPartPr>
            <p14:xfrm>
              <a:off x="6044160" y="1395427"/>
              <a:ext cx="221040" cy="21240"/>
            </p14:xfrm>
          </p:contentPart>
        </mc:Choice>
        <mc:Fallback>
          <p:pic>
            <p:nvPicPr>
              <p:cNvPr id="127" name="Freihand 126">
                <a:extLst>
                  <a:ext uri="{FF2B5EF4-FFF2-40B4-BE49-F238E27FC236}">
                    <a16:creationId xmlns:a16="http://schemas.microsoft.com/office/drawing/2014/main" id="{C3DDA6D1-1D2F-44EA-94F4-526FC3955D91}"/>
                  </a:ext>
                </a:extLst>
              </p:cNvPr>
              <p:cNvPicPr/>
              <p:nvPr/>
            </p:nvPicPr>
            <p:blipFill>
              <a:blip r:embed="rId191"/>
              <a:stretch>
                <a:fillRect/>
              </a:stretch>
            </p:blipFill>
            <p:spPr>
              <a:xfrm>
                <a:off x="6039840" y="1391107"/>
                <a:ext cx="22968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28" name="Freihand 127">
                <a:extLst>
                  <a:ext uri="{FF2B5EF4-FFF2-40B4-BE49-F238E27FC236}">
                    <a16:creationId xmlns:a16="http://schemas.microsoft.com/office/drawing/2014/main" id="{44484884-D615-43F0-AA9D-D7D8301632CD}"/>
                  </a:ext>
                </a:extLst>
              </p14:cNvPr>
              <p14:cNvContentPartPr/>
              <p14:nvPr/>
            </p14:nvContentPartPr>
            <p14:xfrm>
              <a:off x="8679000" y="1398667"/>
              <a:ext cx="166680" cy="10080"/>
            </p14:xfrm>
          </p:contentPart>
        </mc:Choice>
        <mc:Fallback>
          <p:pic>
            <p:nvPicPr>
              <p:cNvPr id="128" name="Freihand 127">
                <a:extLst>
                  <a:ext uri="{FF2B5EF4-FFF2-40B4-BE49-F238E27FC236}">
                    <a16:creationId xmlns:a16="http://schemas.microsoft.com/office/drawing/2014/main" id="{44484884-D615-43F0-AA9D-D7D8301632CD}"/>
                  </a:ext>
                </a:extLst>
              </p:cNvPr>
              <p:cNvPicPr/>
              <p:nvPr/>
            </p:nvPicPr>
            <p:blipFill>
              <a:blip r:embed="rId193"/>
              <a:stretch>
                <a:fillRect/>
              </a:stretch>
            </p:blipFill>
            <p:spPr>
              <a:xfrm>
                <a:off x="8674680" y="1394347"/>
                <a:ext cx="1753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29" name="Freihand 128">
                <a:extLst>
                  <a:ext uri="{FF2B5EF4-FFF2-40B4-BE49-F238E27FC236}">
                    <a16:creationId xmlns:a16="http://schemas.microsoft.com/office/drawing/2014/main" id="{1E86B943-0E9F-4BC8-B5D9-C29EE798C7A0}"/>
                  </a:ext>
                </a:extLst>
              </p14:cNvPr>
              <p14:cNvContentPartPr/>
              <p14:nvPr/>
            </p14:nvContentPartPr>
            <p14:xfrm>
              <a:off x="9293160" y="1390747"/>
              <a:ext cx="231840" cy="25560"/>
            </p14:xfrm>
          </p:contentPart>
        </mc:Choice>
        <mc:Fallback>
          <p:pic>
            <p:nvPicPr>
              <p:cNvPr id="129" name="Freihand 128">
                <a:extLst>
                  <a:ext uri="{FF2B5EF4-FFF2-40B4-BE49-F238E27FC236}">
                    <a16:creationId xmlns:a16="http://schemas.microsoft.com/office/drawing/2014/main" id="{1E86B943-0E9F-4BC8-B5D9-C29EE798C7A0}"/>
                  </a:ext>
                </a:extLst>
              </p:cNvPr>
              <p:cNvPicPr/>
              <p:nvPr/>
            </p:nvPicPr>
            <p:blipFill>
              <a:blip r:embed="rId195"/>
              <a:stretch>
                <a:fillRect/>
              </a:stretch>
            </p:blipFill>
            <p:spPr>
              <a:xfrm>
                <a:off x="9288840" y="1386427"/>
                <a:ext cx="24048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30" name="Freihand 129">
                <a:extLst>
                  <a:ext uri="{FF2B5EF4-FFF2-40B4-BE49-F238E27FC236}">
                    <a16:creationId xmlns:a16="http://schemas.microsoft.com/office/drawing/2014/main" id="{6A84EFDF-D8E7-4E8D-BBF6-966726093AE5}"/>
                  </a:ext>
                </a:extLst>
              </p14:cNvPr>
              <p14:cNvContentPartPr/>
              <p14:nvPr/>
            </p14:nvContentPartPr>
            <p14:xfrm>
              <a:off x="9976800" y="1355107"/>
              <a:ext cx="292680" cy="49680"/>
            </p14:xfrm>
          </p:contentPart>
        </mc:Choice>
        <mc:Fallback>
          <p:pic>
            <p:nvPicPr>
              <p:cNvPr id="130" name="Freihand 129">
                <a:extLst>
                  <a:ext uri="{FF2B5EF4-FFF2-40B4-BE49-F238E27FC236}">
                    <a16:creationId xmlns:a16="http://schemas.microsoft.com/office/drawing/2014/main" id="{6A84EFDF-D8E7-4E8D-BBF6-966726093AE5}"/>
                  </a:ext>
                </a:extLst>
              </p:cNvPr>
              <p:cNvPicPr/>
              <p:nvPr/>
            </p:nvPicPr>
            <p:blipFill>
              <a:blip r:embed="rId197"/>
              <a:stretch>
                <a:fillRect/>
              </a:stretch>
            </p:blipFill>
            <p:spPr>
              <a:xfrm>
                <a:off x="9972480" y="1350787"/>
                <a:ext cx="3013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31" name="Freihand 130">
                <a:extLst>
                  <a:ext uri="{FF2B5EF4-FFF2-40B4-BE49-F238E27FC236}">
                    <a16:creationId xmlns:a16="http://schemas.microsoft.com/office/drawing/2014/main" id="{6D57B672-5CE2-484F-862D-E1EE46147735}"/>
                  </a:ext>
                </a:extLst>
              </p14:cNvPr>
              <p14:cNvContentPartPr/>
              <p14:nvPr/>
            </p14:nvContentPartPr>
            <p14:xfrm>
              <a:off x="6443040" y="1410547"/>
              <a:ext cx="121320" cy="69840"/>
            </p14:xfrm>
          </p:contentPart>
        </mc:Choice>
        <mc:Fallback>
          <p:pic>
            <p:nvPicPr>
              <p:cNvPr id="131" name="Freihand 130">
                <a:extLst>
                  <a:ext uri="{FF2B5EF4-FFF2-40B4-BE49-F238E27FC236}">
                    <a16:creationId xmlns:a16="http://schemas.microsoft.com/office/drawing/2014/main" id="{6D57B672-5CE2-484F-862D-E1EE46147735}"/>
                  </a:ext>
                </a:extLst>
              </p:cNvPr>
              <p:cNvPicPr/>
              <p:nvPr/>
            </p:nvPicPr>
            <p:blipFill>
              <a:blip r:embed="rId199"/>
              <a:stretch>
                <a:fillRect/>
              </a:stretch>
            </p:blipFill>
            <p:spPr>
              <a:xfrm>
                <a:off x="6438720" y="1406227"/>
                <a:ext cx="1299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32" name="Freihand 131">
                <a:extLst>
                  <a:ext uri="{FF2B5EF4-FFF2-40B4-BE49-F238E27FC236}">
                    <a16:creationId xmlns:a16="http://schemas.microsoft.com/office/drawing/2014/main" id="{F74056C1-D266-465B-9F29-CD307349CF9D}"/>
                  </a:ext>
                </a:extLst>
              </p14:cNvPr>
              <p14:cNvContentPartPr/>
              <p14:nvPr/>
            </p14:nvContentPartPr>
            <p14:xfrm>
              <a:off x="4525680" y="1362667"/>
              <a:ext cx="170640" cy="88200"/>
            </p14:xfrm>
          </p:contentPart>
        </mc:Choice>
        <mc:Fallback>
          <p:pic>
            <p:nvPicPr>
              <p:cNvPr id="132" name="Freihand 131">
                <a:extLst>
                  <a:ext uri="{FF2B5EF4-FFF2-40B4-BE49-F238E27FC236}">
                    <a16:creationId xmlns:a16="http://schemas.microsoft.com/office/drawing/2014/main" id="{F74056C1-D266-465B-9F29-CD307349CF9D}"/>
                  </a:ext>
                </a:extLst>
              </p:cNvPr>
              <p:cNvPicPr/>
              <p:nvPr/>
            </p:nvPicPr>
            <p:blipFill>
              <a:blip r:embed="rId201"/>
              <a:stretch>
                <a:fillRect/>
              </a:stretch>
            </p:blipFill>
            <p:spPr>
              <a:xfrm>
                <a:off x="4521360" y="1358347"/>
                <a:ext cx="1792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44" name="Freihand 143">
                <a:extLst>
                  <a:ext uri="{FF2B5EF4-FFF2-40B4-BE49-F238E27FC236}">
                    <a16:creationId xmlns:a16="http://schemas.microsoft.com/office/drawing/2014/main" id="{08FCA6AF-B7EF-4261-865D-F2D13D97840D}"/>
                  </a:ext>
                </a:extLst>
              </p14:cNvPr>
              <p14:cNvContentPartPr/>
              <p14:nvPr/>
            </p14:nvContentPartPr>
            <p14:xfrm>
              <a:off x="4262520" y="1094467"/>
              <a:ext cx="27000" cy="19080"/>
            </p14:xfrm>
          </p:contentPart>
        </mc:Choice>
        <mc:Fallback>
          <p:pic>
            <p:nvPicPr>
              <p:cNvPr id="144" name="Freihand 143">
                <a:extLst>
                  <a:ext uri="{FF2B5EF4-FFF2-40B4-BE49-F238E27FC236}">
                    <a16:creationId xmlns:a16="http://schemas.microsoft.com/office/drawing/2014/main" id="{08FCA6AF-B7EF-4261-865D-F2D13D97840D}"/>
                  </a:ext>
                </a:extLst>
              </p:cNvPr>
              <p:cNvPicPr/>
              <p:nvPr/>
            </p:nvPicPr>
            <p:blipFill>
              <a:blip r:embed="rId203"/>
              <a:stretch>
                <a:fillRect/>
              </a:stretch>
            </p:blipFill>
            <p:spPr>
              <a:xfrm>
                <a:off x="4258200" y="1090147"/>
                <a:ext cx="35640" cy="27720"/>
              </a:xfrm>
              <a:prstGeom prst="rect">
                <a:avLst/>
              </a:prstGeom>
            </p:spPr>
          </p:pic>
        </mc:Fallback>
      </mc:AlternateContent>
      <p:grpSp>
        <p:nvGrpSpPr>
          <p:cNvPr id="156" name="Gruppieren 155">
            <a:extLst>
              <a:ext uri="{FF2B5EF4-FFF2-40B4-BE49-F238E27FC236}">
                <a16:creationId xmlns:a16="http://schemas.microsoft.com/office/drawing/2014/main" id="{86D3AB21-4CFD-4364-9E68-66AFA7C51A2E}"/>
              </a:ext>
            </a:extLst>
          </p:cNvPr>
          <p:cNvGrpSpPr/>
          <p:nvPr/>
        </p:nvGrpSpPr>
        <p:grpSpPr>
          <a:xfrm>
            <a:off x="173640" y="3301987"/>
            <a:ext cx="678960" cy="438480"/>
            <a:chOff x="173640" y="3301987"/>
            <a:chExt cx="678960" cy="438480"/>
          </a:xfrm>
        </p:grpSpPr>
        <mc:AlternateContent xmlns:mc="http://schemas.openxmlformats.org/markup-compatibility/2006">
          <mc:Choice xmlns:p14="http://schemas.microsoft.com/office/powerpoint/2010/main" Requires="p14">
            <p:contentPart p14:bwMode="auto" r:id="rId204">
              <p14:nvContentPartPr>
                <p14:cNvPr id="145" name="Freihand 144">
                  <a:extLst>
                    <a:ext uri="{FF2B5EF4-FFF2-40B4-BE49-F238E27FC236}">
                      <a16:creationId xmlns:a16="http://schemas.microsoft.com/office/drawing/2014/main" id="{74080489-5586-478D-915A-4C444589CC73}"/>
                    </a:ext>
                  </a:extLst>
                </p14:cNvPr>
                <p14:cNvContentPartPr/>
                <p14:nvPr/>
              </p14:nvContentPartPr>
              <p14:xfrm>
                <a:off x="173640" y="3301987"/>
                <a:ext cx="162720" cy="146160"/>
              </p14:xfrm>
            </p:contentPart>
          </mc:Choice>
          <mc:Fallback>
            <p:pic>
              <p:nvPicPr>
                <p:cNvPr id="145" name="Freihand 144">
                  <a:extLst>
                    <a:ext uri="{FF2B5EF4-FFF2-40B4-BE49-F238E27FC236}">
                      <a16:creationId xmlns:a16="http://schemas.microsoft.com/office/drawing/2014/main" id="{74080489-5586-478D-915A-4C444589CC73}"/>
                    </a:ext>
                  </a:extLst>
                </p:cNvPr>
                <p:cNvPicPr/>
                <p:nvPr/>
              </p:nvPicPr>
              <p:blipFill>
                <a:blip r:embed="rId205"/>
                <a:stretch>
                  <a:fillRect/>
                </a:stretch>
              </p:blipFill>
              <p:spPr>
                <a:xfrm>
                  <a:off x="169320" y="3297667"/>
                  <a:ext cx="1713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46" name="Freihand 145">
                  <a:extLst>
                    <a:ext uri="{FF2B5EF4-FFF2-40B4-BE49-F238E27FC236}">
                      <a16:creationId xmlns:a16="http://schemas.microsoft.com/office/drawing/2014/main" id="{5BE02F9A-663E-4500-A6DA-239C02C719DA}"/>
                    </a:ext>
                  </a:extLst>
                </p14:cNvPr>
                <p14:cNvContentPartPr/>
                <p14:nvPr/>
              </p14:nvContentPartPr>
              <p14:xfrm>
                <a:off x="426000" y="3319267"/>
                <a:ext cx="97200" cy="109800"/>
              </p14:xfrm>
            </p:contentPart>
          </mc:Choice>
          <mc:Fallback>
            <p:pic>
              <p:nvPicPr>
                <p:cNvPr id="146" name="Freihand 145">
                  <a:extLst>
                    <a:ext uri="{FF2B5EF4-FFF2-40B4-BE49-F238E27FC236}">
                      <a16:creationId xmlns:a16="http://schemas.microsoft.com/office/drawing/2014/main" id="{5BE02F9A-663E-4500-A6DA-239C02C719DA}"/>
                    </a:ext>
                  </a:extLst>
                </p:cNvPr>
                <p:cNvPicPr/>
                <p:nvPr/>
              </p:nvPicPr>
              <p:blipFill>
                <a:blip r:embed="rId207"/>
                <a:stretch>
                  <a:fillRect/>
                </a:stretch>
              </p:blipFill>
              <p:spPr>
                <a:xfrm>
                  <a:off x="421680" y="3314947"/>
                  <a:ext cx="1058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7" name="Freihand 146">
                  <a:extLst>
                    <a:ext uri="{FF2B5EF4-FFF2-40B4-BE49-F238E27FC236}">
                      <a16:creationId xmlns:a16="http://schemas.microsoft.com/office/drawing/2014/main" id="{21EAE86B-692E-4981-B2ED-E1F6BD30B1A1}"/>
                    </a:ext>
                  </a:extLst>
                </p14:cNvPr>
                <p14:cNvContentPartPr/>
                <p14:nvPr/>
              </p14:nvContentPartPr>
              <p14:xfrm>
                <a:off x="221880" y="3490267"/>
                <a:ext cx="317880" cy="5760"/>
              </p14:xfrm>
            </p:contentPart>
          </mc:Choice>
          <mc:Fallback>
            <p:pic>
              <p:nvPicPr>
                <p:cNvPr id="147" name="Freihand 146">
                  <a:extLst>
                    <a:ext uri="{FF2B5EF4-FFF2-40B4-BE49-F238E27FC236}">
                      <a16:creationId xmlns:a16="http://schemas.microsoft.com/office/drawing/2014/main" id="{21EAE86B-692E-4981-B2ED-E1F6BD30B1A1}"/>
                    </a:ext>
                  </a:extLst>
                </p:cNvPr>
                <p:cNvPicPr/>
                <p:nvPr/>
              </p:nvPicPr>
              <p:blipFill>
                <a:blip r:embed="rId209"/>
                <a:stretch>
                  <a:fillRect/>
                </a:stretch>
              </p:blipFill>
              <p:spPr>
                <a:xfrm>
                  <a:off x="217560" y="3485947"/>
                  <a:ext cx="3265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48" name="Freihand 147">
                  <a:extLst>
                    <a:ext uri="{FF2B5EF4-FFF2-40B4-BE49-F238E27FC236}">
                      <a16:creationId xmlns:a16="http://schemas.microsoft.com/office/drawing/2014/main" id="{D82B8311-9016-49C5-8125-BEBFE5989E2B}"/>
                    </a:ext>
                  </a:extLst>
                </p14:cNvPr>
                <p14:cNvContentPartPr/>
                <p14:nvPr/>
              </p14:nvContentPartPr>
              <p14:xfrm>
                <a:off x="214320" y="3549307"/>
                <a:ext cx="110160" cy="120960"/>
              </p14:xfrm>
            </p:contentPart>
          </mc:Choice>
          <mc:Fallback>
            <p:pic>
              <p:nvPicPr>
                <p:cNvPr id="148" name="Freihand 147">
                  <a:extLst>
                    <a:ext uri="{FF2B5EF4-FFF2-40B4-BE49-F238E27FC236}">
                      <a16:creationId xmlns:a16="http://schemas.microsoft.com/office/drawing/2014/main" id="{D82B8311-9016-49C5-8125-BEBFE5989E2B}"/>
                    </a:ext>
                  </a:extLst>
                </p:cNvPr>
                <p:cNvPicPr/>
                <p:nvPr/>
              </p:nvPicPr>
              <p:blipFill>
                <a:blip r:embed="rId211"/>
                <a:stretch>
                  <a:fillRect/>
                </a:stretch>
              </p:blipFill>
              <p:spPr>
                <a:xfrm>
                  <a:off x="210000" y="3544987"/>
                  <a:ext cx="118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49" name="Freihand 148">
                  <a:extLst>
                    <a:ext uri="{FF2B5EF4-FFF2-40B4-BE49-F238E27FC236}">
                      <a16:creationId xmlns:a16="http://schemas.microsoft.com/office/drawing/2014/main" id="{B0654677-921A-4947-AD6F-993FE3C3AA17}"/>
                    </a:ext>
                  </a:extLst>
                </p14:cNvPr>
                <p14:cNvContentPartPr/>
                <p14:nvPr/>
              </p14:nvContentPartPr>
              <p14:xfrm>
                <a:off x="386760" y="3606187"/>
                <a:ext cx="77040" cy="66600"/>
              </p14:xfrm>
            </p:contentPart>
          </mc:Choice>
          <mc:Fallback>
            <p:pic>
              <p:nvPicPr>
                <p:cNvPr id="149" name="Freihand 148">
                  <a:extLst>
                    <a:ext uri="{FF2B5EF4-FFF2-40B4-BE49-F238E27FC236}">
                      <a16:creationId xmlns:a16="http://schemas.microsoft.com/office/drawing/2014/main" id="{B0654677-921A-4947-AD6F-993FE3C3AA17}"/>
                    </a:ext>
                  </a:extLst>
                </p:cNvPr>
                <p:cNvPicPr/>
                <p:nvPr/>
              </p:nvPicPr>
              <p:blipFill>
                <a:blip r:embed="rId213"/>
                <a:stretch>
                  <a:fillRect/>
                </a:stretch>
              </p:blipFill>
              <p:spPr>
                <a:xfrm>
                  <a:off x="382440" y="3601867"/>
                  <a:ext cx="8568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50" name="Freihand 149">
                  <a:extLst>
                    <a:ext uri="{FF2B5EF4-FFF2-40B4-BE49-F238E27FC236}">
                      <a16:creationId xmlns:a16="http://schemas.microsoft.com/office/drawing/2014/main" id="{A5C193A1-5B1C-4D77-B226-8D845EC15755}"/>
                    </a:ext>
                  </a:extLst>
                </p14:cNvPr>
                <p14:cNvContentPartPr/>
                <p14:nvPr/>
              </p14:nvContentPartPr>
              <p14:xfrm>
                <a:off x="393600" y="3616267"/>
                <a:ext cx="87120" cy="39240"/>
              </p14:xfrm>
            </p:contentPart>
          </mc:Choice>
          <mc:Fallback>
            <p:pic>
              <p:nvPicPr>
                <p:cNvPr id="150" name="Freihand 149">
                  <a:extLst>
                    <a:ext uri="{FF2B5EF4-FFF2-40B4-BE49-F238E27FC236}">
                      <a16:creationId xmlns:a16="http://schemas.microsoft.com/office/drawing/2014/main" id="{A5C193A1-5B1C-4D77-B226-8D845EC15755}"/>
                    </a:ext>
                  </a:extLst>
                </p:cNvPr>
                <p:cNvPicPr/>
                <p:nvPr/>
              </p:nvPicPr>
              <p:blipFill>
                <a:blip r:embed="rId215"/>
                <a:stretch>
                  <a:fillRect/>
                </a:stretch>
              </p:blipFill>
              <p:spPr>
                <a:xfrm>
                  <a:off x="389280" y="3611947"/>
                  <a:ext cx="957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52" name="Freihand 151">
                  <a:extLst>
                    <a:ext uri="{FF2B5EF4-FFF2-40B4-BE49-F238E27FC236}">
                      <a16:creationId xmlns:a16="http://schemas.microsoft.com/office/drawing/2014/main" id="{5976D6D7-76C1-4B39-A5E1-22E689D538C5}"/>
                    </a:ext>
                  </a:extLst>
                </p14:cNvPr>
                <p14:cNvContentPartPr/>
                <p14:nvPr/>
              </p14:nvContentPartPr>
              <p14:xfrm>
                <a:off x="461280" y="3636787"/>
                <a:ext cx="94320" cy="103680"/>
              </p14:xfrm>
            </p:contentPart>
          </mc:Choice>
          <mc:Fallback>
            <p:pic>
              <p:nvPicPr>
                <p:cNvPr id="152" name="Freihand 151">
                  <a:extLst>
                    <a:ext uri="{FF2B5EF4-FFF2-40B4-BE49-F238E27FC236}">
                      <a16:creationId xmlns:a16="http://schemas.microsoft.com/office/drawing/2014/main" id="{5976D6D7-76C1-4B39-A5E1-22E689D538C5}"/>
                    </a:ext>
                  </a:extLst>
                </p:cNvPr>
                <p:cNvPicPr/>
                <p:nvPr/>
              </p:nvPicPr>
              <p:blipFill>
                <a:blip r:embed="rId217"/>
                <a:stretch>
                  <a:fillRect/>
                </a:stretch>
              </p:blipFill>
              <p:spPr>
                <a:xfrm>
                  <a:off x="456960" y="3632467"/>
                  <a:ext cx="1029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53" name="Freihand 152">
                  <a:extLst>
                    <a:ext uri="{FF2B5EF4-FFF2-40B4-BE49-F238E27FC236}">
                      <a16:creationId xmlns:a16="http://schemas.microsoft.com/office/drawing/2014/main" id="{451B1DE9-ACBF-4681-B389-22938E3CFDD2}"/>
                    </a:ext>
                  </a:extLst>
                </p14:cNvPr>
                <p14:cNvContentPartPr/>
                <p14:nvPr/>
              </p14:nvContentPartPr>
              <p14:xfrm>
                <a:off x="507000" y="3688987"/>
                <a:ext cx="81720" cy="6840"/>
              </p14:xfrm>
            </p:contentPart>
          </mc:Choice>
          <mc:Fallback>
            <p:pic>
              <p:nvPicPr>
                <p:cNvPr id="153" name="Freihand 152">
                  <a:extLst>
                    <a:ext uri="{FF2B5EF4-FFF2-40B4-BE49-F238E27FC236}">
                      <a16:creationId xmlns:a16="http://schemas.microsoft.com/office/drawing/2014/main" id="{451B1DE9-ACBF-4681-B389-22938E3CFDD2}"/>
                    </a:ext>
                  </a:extLst>
                </p:cNvPr>
                <p:cNvPicPr/>
                <p:nvPr/>
              </p:nvPicPr>
              <p:blipFill>
                <a:blip r:embed="rId219"/>
                <a:stretch>
                  <a:fillRect/>
                </a:stretch>
              </p:blipFill>
              <p:spPr>
                <a:xfrm>
                  <a:off x="502680" y="3684667"/>
                  <a:ext cx="903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54" name="Freihand 153">
                  <a:extLst>
                    <a:ext uri="{FF2B5EF4-FFF2-40B4-BE49-F238E27FC236}">
                      <a16:creationId xmlns:a16="http://schemas.microsoft.com/office/drawing/2014/main" id="{22E1E9E1-4695-463F-A35C-9897406F629E}"/>
                    </a:ext>
                  </a:extLst>
                </p14:cNvPr>
                <p14:cNvContentPartPr/>
                <p14:nvPr/>
              </p14:nvContentPartPr>
              <p14:xfrm>
                <a:off x="731280" y="3496387"/>
                <a:ext cx="121320" cy="81720"/>
              </p14:xfrm>
            </p:contentPart>
          </mc:Choice>
          <mc:Fallback>
            <p:pic>
              <p:nvPicPr>
                <p:cNvPr id="154" name="Freihand 153">
                  <a:extLst>
                    <a:ext uri="{FF2B5EF4-FFF2-40B4-BE49-F238E27FC236}">
                      <a16:creationId xmlns:a16="http://schemas.microsoft.com/office/drawing/2014/main" id="{22E1E9E1-4695-463F-A35C-9897406F629E}"/>
                    </a:ext>
                  </a:extLst>
                </p:cNvPr>
                <p:cNvPicPr/>
                <p:nvPr/>
              </p:nvPicPr>
              <p:blipFill>
                <a:blip r:embed="rId221"/>
                <a:stretch>
                  <a:fillRect/>
                </a:stretch>
              </p:blipFill>
              <p:spPr>
                <a:xfrm>
                  <a:off x="726960" y="3492067"/>
                  <a:ext cx="129960" cy="90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2">
            <p14:nvContentPartPr>
              <p14:cNvPr id="155" name="Freihand 154">
                <a:extLst>
                  <a:ext uri="{FF2B5EF4-FFF2-40B4-BE49-F238E27FC236}">
                    <a16:creationId xmlns:a16="http://schemas.microsoft.com/office/drawing/2014/main" id="{40F50BEF-A0FF-4892-9B5A-7300396A4407}"/>
                  </a:ext>
                </a:extLst>
              </p14:cNvPr>
              <p14:cNvContentPartPr/>
              <p14:nvPr/>
            </p14:nvContentPartPr>
            <p14:xfrm>
              <a:off x="4136880" y="1407667"/>
              <a:ext cx="264240" cy="23760"/>
            </p14:xfrm>
          </p:contentPart>
        </mc:Choice>
        <mc:Fallback>
          <p:pic>
            <p:nvPicPr>
              <p:cNvPr id="155" name="Freihand 154">
                <a:extLst>
                  <a:ext uri="{FF2B5EF4-FFF2-40B4-BE49-F238E27FC236}">
                    <a16:creationId xmlns:a16="http://schemas.microsoft.com/office/drawing/2014/main" id="{40F50BEF-A0FF-4892-9B5A-7300396A4407}"/>
                  </a:ext>
                </a:extLst>
              </p:cNvPr>
              <p:cNvPicPr/>
              <p:nvPr/>
            </p:nvPicPr>
            <p:blipFill>
              <a:blip r:embed="rId223"/>
              <a:stretch>
                <a:fillRect/>
              </a:stretch>
            </p:blipFill>
            <p:spPr>
              <a:xfrm>
                <a:off x="4132560" y="1403347"/>
                <a:ext cx="272880" cy="32400"/>
              </a:xfrm>
              <a:prstGeom prst="rect">
                <a:avLst/>
              </a:prstGeom>
            </p:spPr>
          </p:pic>
        </mc:Fallback>
      </mc:AlternateContent>
      <p:grpSp>
        <p:nvGrpSpPr>
          <p:cNvPr id="160" name="Gruppieren 159">
            <a:extLst>
              <a:ext uri="{FF2B5EF4-FFF2-40B4-BE49-F238E27FC236}">
                <a16:creationId xmlns:a16="http://schemas.microsoft.com/office/drawing/2014/main" id="{B0F3C706-EFCA-45E2-B831-D7C58D35D985}"/>
              </a:ext>
            </a:extLst>
          </p:cNvPr>
          <p:cNvGrpSpPr/>
          <p:nvPr/>
        </p:nvGrpSpPr>
        <p:grpSpPr>
          <a:xfrm>
            <a:off x="4253520" y="1217227"/>
            <a:ext cx="87120" cy="89640"/>
            <a:chOff x="4253520" y="1217227"/>
            <a:chExt cx="87120" cy="89640"/>
          </a:xfrm>
        </p:grpSpPr>
        <mc:AlternateContent xmlns:mc="http://schemas.openxmlformats.org/markup-compatibility/2006">
          <mc:Choice xmlns:p14="http://schemas.microsoft.com/office/powerpoint/2010/main" Requires="p14">
            <p:contentPart p14:bwMode="auto" r:id="rId224">
              <p14:nvContentPartPr>
                <p14:cNvPr id="157" name="Freihand 156">
                  <a:extLst>
                    <a:ext uri="{FF2B5EF4-FFF2-40B4-BE49-F238E27FC236}">
                      <a16:creationId xmlns:a16="http://schemas.microsoft.com/office/drawing/2014/main" id="{18DCD3D5-535D-4B9A-B6E6-CE0612EF7CA4}"/>
                    </a:ext>
                  </a:extLst>
                </p14:cNvPr>
                <p14:cNvContentPartPr/>
                <p14:nvPr/>
              </p14:nvContentPartPr>
              <p14:xfrm>
                <a:off x="4299600" y="1288867"/>
                <a:ext cx="41040" cy="18000"/>
              </p14:xfrm>
            </p:contentPart>
          </mc:Choice>
          <mc:Fallback>
            <p:pic>
              <p:nvPicPr>
                <p:cNvPr id="157" name="Freihand 156">
                  <a:extLst>
                    <a:ext uri="{FF2B5EF4-FFF2-40B4-BE49-F238E27FC236}">
                      <a16:creationId xmlns:a16="http://schemas.microsoft.com/office/drawing/2014/main" id="{18DCD3D5-535D-4B9A-B6E6-CE0612EF7CA4}"/>
                    </a:ext>
                  </a:extLst>
                </p:cNvPr>
                <p:cNvPicPr/>
                <p:nvPr/>
              </p:nvPicPr>
              <p:blipFill>
                <a:blip r:embed="rId225"/>
                <a:stretch>
                  <a:fillRect/>
                </a:stretch>
              </p:blipFill>
              <p:spPr>
                <a:xfrm>
                  <a:off x="4295280" y="1284547"/>
                  <a:ext cx="4968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58" name="Freihand 157">
                  <a:extLst>
                    <a:ext uri="{FF2B5EF4-FFF2-40B4-BE49-F238E27FC236}">
                      <a16:creationId xmlns:a16="http://schemas.microsoft.com/office/drawing/2014/main" id="{55ED0AB9-2A71-4FDA-AEF8-D81AED0884D5}"/>
                    </a:ext>
                  </a:extLst>
                </p14:cNvPr>
                <p14:cNvContentPartPr/>
                <p14:nvPr/>
              </p14:nvContentPartPr>
              <p14:xfrm>
                <a:off x="4298160" y="1296427"/>
                <a:ext cx="360" cy="360"/>
              </p14:xfrm>
            </p:contentPart>
          </mc:Choice>
          <mc:Fallback>
            <p:pic>
              <p:nvPicPr>
                <p:cNvPr id="158" name="Freihand 157">
                  <a:extLst>
                    <a:ext uri="{FF2B5EF4-FFF2-40B4-BE49-F238E27FC236}">
                      <a16:creationId xmlns:a16="http://schemas.microsoft.com/office/drawing/2014/main" id="{55ED0AB9-2A71-4FDA-AEF8-D81AED0884D5}"/>
                    </a:ext>
                  </a:extLst>
                </p:cNvPr>
                <p:cNvPicPr/>
                <p:nvPr/>
              </p:nvPicPr>
              <p:blipFill>
                <a:blip r:embed="rId227"/>
                <a:stretch>
                  <a:fillRect/>
                </a:stretch>
              </p:blipFill>
              <p:spPr>
                <a:xfrm>
                  <a:off x="4293840" y="1292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59" name="Freihand 158">
                  <a:extLst>
                    <a:ext uri="{FF2B5EF4-FFF2-40B4-BE49-F238E27FC236}">
                      <a16:creationId xmlns:a16="http://schemas.microsoft.com/office/drawing/2014/main" id="{B9D878BB-A293-465D-B69A-8644E6382703}"/>
                    </a:ext>
                  </a:extLst>
                </p14:cNvPr>
                <p14:cNvContentPartPr/>
                <p14:nvPr/>
              </p14:nvContentPartPr>
              <p14:xfrm>
                <a:off x="4253520" y="1217227"/>
                <a:ext cx="7560" cy="17640"/>
              </p14:xfrm>
            </p:contentPart>
          </mc:Choice>
          <mc:Fallback>
            <p:pic>
              <p:nvPicPr>
                <p:cNvPr id="159" name="Freihand 158">
                  <a:extLst>
                    <a:ext uri="{FF2B5EF4-FFF2-40B4-BE49-F238E27FC236}">
                      <a16:creationId xmlns:a16="http://schemas.microsoft.com/office/drawing/2014/main" id="{B9D878BB-A293-465D-B69A-8644E6382703}"/>
                    </a:ext>
                  </a:extLst>
                </p:cNvPr>
                <p:cNvPicPr/>
                <p:nvPr/>
              </p:nvPicPr>
              <p:blipFill>
                <a:blip r:embed="rId229"/>
                <a:stretch>
                  <a:fillRect/>
                </a:stretch>
              </p:blipFill>
              <p:spPr>
                <a:xfrm>
                  <a:off x="4249200" y="1212907"/>
                  <a:ext cx="16200" cy="26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0">
            <p14:nvContentPartPr>
              <p14:cNvPr id="173" name="Freihand 172">
                <a:extLst>
                  <a:ext uri="{FF2B5EF4-FFF2-40B4-BE49-F238E27FC236}">
                    <a16:creationId xmlns:a16="http://schemas.microsoft.com/office/drawing/2014/main" id="{5358C8A0-282A-406E-868E-8E5C6EC81D64}"/>
                  </a:ext>
                </a:extLst>
              </p14:cNvPr>
              <p14:cNvContentPartPr/>
              <p14:nvPr/>
            </p14:nvContentPartPr>
            <p14:xfrm>
              <a:off x="8675760" y="1374547"/>
              <a:ext cx="196560" cy="39240"/>
            </p14:xfrm>
          </p:contentPart>
        </mc:Choice>
        <mc:Fallback>
          <p:pic>
            <p:nvPicPr>
              <p:cNvPr id="173" name="Freihand 172">
                <a:extLst>
                  <a:ext uri="{FF2B5EF4-FFF2-40B4-BE49-F238E27FC236}">
                    <a16:creationId xmlns:a16="http://schemas.microsoft.com/office/drawing/2014/main" id="{5358C8A0-282A-406E-868E-8E5C6EC81D64}"/>
                  </a:ext>
                </a:extLst>
              </p:cNvPr>
              <p:cNvPicPr/>
              <p:nvPr/>
            </p:nvPicPr>
            <p:blipFill>
              <a:blip r:embed="rId231"/>
              <a:stretch>
                <a:fillRect/>
              </a:stretch>
            </p:blipFill>
            <p:spPr>
              <a:xfrm>
                <a:off x="8671440" y="1370227"/>
                <a:ext cx="20520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74" name="Freihand 173">
                <a:extLst>
                  <a:ext uri="{FF2B5EF4-FFF2-40B4-BE49-F238E27FC236}">
                    <a16:creationId xmlns:a16="http://schemas.microsoft.com/office/drawing/2014/main" id="{945C9B64-6DE7-4D7F-9487-498B31AC80B0}"/>
                  </a:ext>
                </a:extLst>
              </p14:cNvPr>
              <p14:cNvContentPartPr/>
              <p14:nvPr/>
            </p14:nvContentPartPr>
            <p14:xfrm>
              <a:off x="8213880" y="1127587"/>
              <a:ext cx="2880" cy="28440"/>
            </p14:xfrm>
          </p:contentPart>
        </mc:Choice>
        <mc:Fallback>
          <p:pic>
            <p:nvPicPr>
              <p:cNvPr id="174" name="Freihand 173">
                <a:extLst>
                  <a:ext uri="{FF2B5EF4-FFF2-40B4-BE49-F238E27FC236}">
                    <a16:creationId xmlns:a16="http://schemas.microsoft.com/office/drawing/2014/main" id="{945C9B64-6DE7-4D7F-9487-498B31AC80B0}"/>
                  </a:ext>
                </a:extLst>
              </p:cNvPr>
              <p:cNvPicPr/>
              <p:nvPr/>
            </p:nvPicPr>
            <p:blipFill>
              <a:blip r:embed="rId233"/>
              <a:stretch>
                <a:fillRect/>
              </a:stretch>
            </p:blipFill>
            <p:spPr>
              <a:xfrm>
                <a:off x="8209560" y="1123267"/>
                <a:ext cx="11520" cy="37080"/>
              </a:xfrm>
              <a:prstGeom prst="rect">
                <a:avLst/>
              </a:prstGeom>
            </p:spPr>
          </p:pic>
        </mc:Fallback>
      </mc:AlternateContent>
      <p:grpSp>
        <p:nvGrpSpPr>
          <p:cNvPr id="178" name="Gruppieren 177">
            <a:extLst>
              <a:ext uri="{FF2B5EF4-FFF2-40B4-BE49-F238E27FC236}">
                <a16:creationId xmlns:a16="http://schemas.microsoft.com/office/drawing/2014/main" id="{CCF3C79F-59BB-4351-963E-66665A9010C1}"/>
              </a:ext>
            </a:extLst>
          </p:cNvPr>
          <p:cNvGrpSpPr/>
          <p:nvPr/>
        </p:nvGrpSpPr>
        <p:grpSpPr>
          <a:xfrm>
            <a:off x="1008480" y="3332587"/>
            <a:ext cx="934920" cy="398160"/>
            <a:chOff x="1008480" y="3332587"/>
            <a:chExt cx="934920" cy="398160"/>
          </a:xfrm>
        </p:grpSpPr>
        <mc:AlternateContent xmlns:mc="http://schemas.openxmlformats.org/markup-compatibility/2006">
          <mc:Choice xmlns:p14="http://schemas.microsoft.com/office/powerpoint/2010/main" Requires="p14">
            <p:contentPart p14:bwMode="auto" r:id="rId234">
              <p14:nvContentPartPr>
                <p14:cNvPr id="161" name="Freihand 160">
                  <a:extLst>
                    <a:ext uri="{FF2B5EF4-FFF2-40B4-BE49-F238E27FC236}">
                      <a16:creationId xmlns:a16="http://schemas.microsoft.com/office/drawing/2014/main" id="{D00DC248-B03F-4BCF-8A47-24DD32BFC53D}"/>
                    </a:ext>
                  </a:extLst>
                </p14:cNvPr>
                <p14:cNvContentPartPr/>
                <p14:nvPr/>
              </p14:nvContentPartPr>
              <p14:xfrm>
                <a:off x="1008480" y="3332587"/>
                <a:ext cx="137160" cy="107640"/>
              </p14:xfrm>
            </p:contentPart>
          </mc:Choice>
          <mc:Fallback>
            <p:pic>
              <p:nvPicPr>
                <p:cNvPr id="161" name="Freihand 160">
                  <a:extLst>
                    <a:ext uri="{FF2B5EF4-FFF2-40B4-BE49-F238E27FC236}">
                      <a16:creationId xmlns:a16="http://schemas.microsoft.com/office/drawing/2014/main" id="{D00DC248-B03F-4BCF-8A47-24DD32BFC53D}"/>
                    </a:ext>
                  </a:extLst>
                </p:cNvPr>
                <p:cNvPicPr/>
                <p:nvPr/>
              </p:nvPicPr>
              <p:blipFill>
                <a:blip r:embed="rId235"/>
                <a:stretch>
                  <a:fillRect/>
                </a:stretch>
              </p:blipFill>
              <p:spPr>
                <a:xfrm>
                  <a:off x="1004160" y="3328267"/>
                  <a:ext cx="1458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62" name="Freihand 161">
                  <a:extLst>
                    <a:ext uri="{FF2B5EF4-FFF2-40B4-BE49-F238E27FC236}">
                      <a16:creationId xmlns:a16="http://schemas.microsoft.com/office/drawing/2014/main" id="{604B1822-3877-4EED-8F70-530E015D69C1}"/>
                    </a:ext>
                  </a:extLst>
                </p14:cNvPr>
                <p14:cNvContentPartPr/>
                <p14:nvPr/>
              </p14:nvContentPartPr>
              <p14:xfrm>
                <a:off x="1174440" y="3359227"/>
                <a:ext cx="90720" cy="75240"/>
              </p14:xfrm>
            </p:contentPart>
          </mc:Choice>
          <mc:Fallback>
            <p:pic>
              <p:nvPicPr>
                <p:cNvPr id="162" name="Freihand 161">
                  <a:extLst>
                    <a:ext uri="{FF2B5EF4-FFF2-40B4-BE49-F238E27FC236}">
                      <a16:creationId xmlns:a16="http://schemas.microsoft.com/office/drawing/2014/main" id="{604B1822-3877-4EED-8F70-530E015D69C1}"/>
                    </a:ext>
                  </a:extLst>
                </p:cNvPr>
                <p:cNvPicPr/>
                <p:nvPr/>
              </p:nvPicPr>
              <p:blipFill>
                <a:blip r:embed="rId237"/>
                <a:stretch>
                  <a:fillRect/>
                </a:stretch>
              </p:blipFill>
              <p:spPr>
                <a:xfrm>
                  <a:off x="1170120" y="3354907"/>
                  <a:ext cx="993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63" name="Freihand 162">
                  <a:extLst>
                    <a:ext uri="{FF2B5EF4-FFF2-40B4-BE49-F238E27FC236}">
                      <a16:creationId xmlns:a16="http://schemas.microsoft.com/office/drawing/2014/main" id="{E98FF407-3EDE-4B24-AB0B-E675FCE10679}"/>
                    </a:ext>
                  </a:extLst>
                </p14:cNvPr>
                <p14:cNvContentPartPr/>
                <p14:nvPr/>
              </p14:nvContentPartPr>
              <p14:xfrm>
                <a:off x="1274160" y="3426907"/>
                <a:ext cx="72720" cy="74160"/>
              </p14:xfrm>
            </p:contentPart>
          </mc:Choice>
          <mc:Fallback>
            <p:pic>
              <p:nvPicPr>
                <p:cNvPr id="163" name="Freihand 162">
                  <a:extLst>
                    <a:ext uri="{FF2B5EF4-FFF2-40B4-BE49-F238E27FC236}">
                      <a16:creationId xmlns:a16="http://schemas.microsoft.com/office/drawing/2014/main" id="{E98FF407-3EDE-4B24-AB0B-E675FCE10679}"/>
                    </a:ext>
                  </a:extLst>
                </p:cNvPr>
                <p:cNvPicPr/>
                <p:nvPr/>
              </p:nvPicPr>
              <p:blipFill>
                <a:blip r:embed="rId239"/>
                <a:stretch>
                  <a:fillRect/>
                </a:stretch>
              </p:blipFill>
              <p:spPr>
                <a:xfrm>
                  <a:off x="1269840" y="3422587"/>
                  <a:ext cx="8136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64" name="Freihand 163">
                  <a:extLst>
                    <a:ext uri="{FF2B5EF4-FFF2-40B4-BE49-F238E27FC236}">
                      <a16:creationId xmlns:a16="http://schemas.microsoft.com/office/drawing/2014/main" id="{855C3112-B98A-4D7C-88CA-B52040D780EF}"/>
                    </a:ext>
                  </a:extLst>
                </p14:cNvPr>
                <p14:cNvContentPartPr/>
                <p14:nvPr/>
              </p14:nvContentPartPr>
              <p14:xfrm>
                <a:off x="1311240" y="3465067"/>
                <a:ext cx="51120" cy="1080"/>
              </p14:xfrm>
            </p:contentPart>
          </mc:Choice>
          <mc:Fallback>
            <p:pic>
              <p:nvPicPr>
                <p:cNvPr id="164" name="Freihand 163">
                  <a:extLst>
                    <a:ext uri="{FF2B5EF4-FFF2-40B4-BE49-F238E27FC236}">
                      <a16:creationId xmlns:a16="http://schemas.microsoft.com/office/drawing/2014/main" id="{855C3112-B98A-4D7C-88CA-B52040D780EF}"/>
                    </a:ext>
                  </a:extLst>
                </p:cNvPr>
                <p:cNvPicPr/>
                <p:nvPr/>
              </p:nvPicPr>
              <p:blipFill>
                <a:blip r:embed="rId241"/>
                <a:stretch>
                  <a:fillRect/>
                </a:stretch>
              </p:blipFill>
              <p:spPr>
                <a:xfrm>
                  <a:off x="1306920" y="3460747"/>
                  <a:ext cx="5976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65" name="Freihand 164">
                  <a:extLst>
                    <a:ext uri="{FF2B5EF4-FFF2-40B4-BE49-F238E27FC236}">
                      <a16:creationId xmlns:a16="http://schemas.microsoft.com/office/drawing/2014/main" id="{68A60494-CD1A-4FFC-A43E-7AFC95E8BFDC}"/>
                    </a:ext>
                  </a:extLst>
                </p14:cNvPr>
                <p14:cNvContentPartPr/>
                <p14:nvPr/>
              </p14:nvContentPartPr>
              <p14:xfrm>
                <a:off x="1052760" y="3508627"/>
                <a:ext cx="346320" cy="20160"/>
              </p14:xfrm>
            </p:contentPart>
          </mc:Choice>
          <mc:Fallback>
            <p:pic>
              <p:nvPicPr>
                <p:cNvPr id="165" name="Freihand 164">
                  <a:extLst>
                    <a:ext uri="{FF2B5EF4-FFF2-40B4-BE49-F238E27FC236}">
                      <a16:creationId xmlns:a16="http://schemas.microsoft.com/office/drawing/2014/main" id="{68A60494-CD1A-4FFC-A43E-7AFC95E8BFDC}"/>
                    </a:ext>
                  </a:extLst>
                </p:cNvPr>
                <p:cNvPicPr/>
                <p:nvPr/>
              </p:nvPicPr>
              <p:blipFill>
                <a:blip r:embed="rId243"/>
                <a:stretch>
                  <a:fillRect/>
                </a:stretch>
              </p:blipFill>
              <p:spPr>
                <a:xfrm>
                  <a:off x="1048440" y="3504307"/>
                  <a:ext cx="3549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66" name="Freihand 165">
                  <a:extLst>
                    <a:ext uri="{FF2B5EF4-FFF2-40B4-BE49-F238E27FC236}">
                      <a16:creationId xmlns:a16="http://schemas.microsoft.com/office/drawing/2014/main" id="{94699AE5-593A-45A7-B3A0-B00E9AB5F8F6}"/>
                    </a:ext>
                  </a:extLst>
                </p14:cNvPr>
                <p14:cNvContentPartPr/>
                <p14:nvPr/>
              </p14:nvContentPartPr>
              <p14:xfrm>
                <a:off x="1051320" y="3572707"/>
                <a:ext cx="119880" cy="104400"/>
              </p14:xfrm>
            </p:contentPart>
          </mc:Choice>
          <mc:Fallback>
            <p:pic>
              <p:nvPicPr>
                <p:cNvPr id="166" name="Freihand 165">
                  <a:extLst>
                    <a:ext uri="{FF2B5EF4-FFF2-40B4-BE49-F238E27FC236}">
                      <a16:creationId xmlns:a16="http://schemas.microsoft.com/office/drawing/2014/main" id="{94699AE5-593A-45A7-B3A0-B00E9AB5F8F6}"/>
                    </a:ext>
                  </a:extLst>
                </p:cNvPr>
                <p:cNvPicPr/>
                <p:nvPr/>
              </p:nvPicPr>
              <p:blipFill>
                <a:blip r:embed="rId245"/>
                <a:stretch>
                  <a:fillRect/>
                </a:stretch>
              </p:blipFill>
              <p:spPr>
                <a:xfrm>
                  <a:off x="1047000" y="3568387"/>
                  <a:ext cx="1285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68" name="Freihand 167">
                  <a:extLst>
                    <a:ext uri="{FF2B5EF4-FFF2-40B4-BE49-F238E27FC236}">
                      <a16:creationId xmlns:a16="http://schemas.microsoft.com/office/drawing/2014/main" id="{66B292ED-AE9A-4DCA-B704-437CAD0F6BD1}"/>
                    </a:ext>
                  </a:extLst>
                </p14:cNvPr>
                <p14:cNvContentPartPr/>
                <p14:nvPr/>
              </p14:nvContentPartPr>
              <p14:xfrm>
                <a:off x="1219800" y="3610507"/>
                <a:ext cx="69480" cy="70200"/>
              </p14:xfrm>
            </p:contentPart>
          </mc:Choice>
          <mc:Fallback>
            <p:pic>
              <p:nvPicPr>
                <p:cNvPr id="168" name="Freihand 167">
                  <a:extLst>
                    <a:ext uri="{FF2B5EF4-FFF2-40B4-BE49-F238E27FC236}">
                      <a16:creationId xmlns:a16="http://schemas.microsoft.com/office/drawing/2014/main" id="{66B292ED-AE9A-4DCA-B704-437CAD0F6BD1}"/>
                    </a:ext>
                  </a:extLst>
                </p:cNvPr>
                <p:cNvPicPr/>
                <p:nvPr/>
              </p:nvPicPr>
              <p:blipFill>
                <a:blip r:embed="rId247"/>
                <a:stretch>
                  <a:fillRect/>
                </a:stretch>
              </p:blipFill>
              <p:spPr>
                <a:xfrm>
                  <a:off x="1215480" y="3606187"/>
                  <a:ext cx="781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69" name="Freihand 168">
                  <a:extLst>
                    <a:ext uri="{FF2B5EF4-FFF2-40B4-BE49-F238E27FC236}">
                      <a16:creationId xmlns:a16="http://schemas.microsoft.com/office/drawing/2014/main" id="{3A73FF65-A588-4ADA-AB6B-06786B6F5855}"/>
                    </a:ext>
                  </a:extLst>
                </p14:cNvPr>
                <p14:cNvContentPartPr/>
                <p14:nvPr/>
              </p14:nvContentPartPr>
              <p14:xfrm>
                <a:off x="1218000" y="3620227"/>
                <a:ext cx="99360" cy="36720"/>
              </p14:xfrm>
            </p:contentPart>
          </mc:Choice>
          <mc:Fallback>
            <p:pic>
              <p:nvPicPr>
                <p:cNvPr id="169" name="Freihand 168">
                  <a:extLst>
                    <a:ext uri="{FF2B5EF4-FFF2-40B4-BE49-F238E27FC236}">
                      <a16:creationId xmlns:a16="http://schemas.microsoft.com/office/drawing/2014/main" id="{3A73FF65-A588-4ADA-AB6B-06786B6F5855}"/>
                    </a:ext>
                  </a:extLst>
                </p:cNvPr>
                <p:cNvPicPr/>
                <p:nvPr/>
              </p:nvPicPr>
              <p:blipFill>
                <a:blip r:embed="rId249"/>
                <a:stretch>
                  <a:fillRect/>
                </a:stretch>
              </p:blipFill>
              <p:spPr>
                <a:xfrm>
                  <a:off x="1213680" y="3615907"/>
                  <a:ext cx="10800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70" name="Freihand 169">
                  <a:extLst>
                    <a:ext uri="{FF2B5EF4-FFF2-40B4-BE49-F238E27FC236}">
                      <a16:creationId xmlns:a16="http://schemas.microsoft.com/office/drawing/2014/main" id="{5D6453C2-C813-432A-818A-D262AA8F7A0A}"/>
                    </a:ext>
                  </a:extLst>
                </p14:cNvPr>
                <p14:cNvContentPartPr/>
                <p14:nvPr/>
              </p14:nvContentPartPr>
              <p14:xfrm>
                <a:off x="1314840" y="3634267"/>
                <a:ext cx="75600" cy="96480"/>
              </p14:xfrm>
            </p:contentPart>
          </mc:Choice>
          <mc:Fallback>
            <p:pic>
              <p:nvPicPr>
                <p:cNvPr id="170" name="Freihand 169">
                  <a:extLst>
                    <a:ext uri="{FF2B5EF4-FFF2-40B4-BE49-F238E27FC236}">
                      <a16:creationId xmlns:a16="http://schemas.microsoft.com/office/drawing/2014/main" id="{5D6453C2-C813-432A-818A-D262AA8F7A0A}"/>
                    </a:ext>
                  </a:extLst>
                </p:cNvPr>
                <p:cNvPicPr/>
                <p:nvPr/>
              </p:nvPicPr>
              <p:blipFill>
                <a:blip r:embed="rId251"/>
                <a:stretch>
                  <a:fillRect/>
                </a:stretch>
              </p:blipFill>
              <p:spPr>
                <a:xfrm>
                  <a:off x="1310520" y="3629947"/>
                  <a:ext cx="842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71" name="Freihand 170">
                  <a:extLst>
                    <a:ext uri="{FF2B5EF4-FFF2-40B4-BE49-F238E27FC236}">
                      <a16:creationId xmlns:a16="http://schemas.microsoft.com/office/drawing/2014/main" id="{690FD371-2F57-4BCC-85AD-99A52F01EC67}"/>
                    </a:ext>
                  </a:extLst>
                </p14:cNvPr>
                <p14:cNvContentPartPr/>
                <p14:nvPr/>
              </p14:nvContentPartPr>
              <p14:xfrm>
                <a:off x="1331040" y="3673867"/>
                <a:ext cx="76320" cy="4320"/>
              </p14:xfrm>
            </p:contentPart>
          </mc:Choice>
          <mc:Fallback>
            <p:pic>
              <p:nvPicPr>
                <p:cNvPr id="171" name="Freihand 170">
                  <a:extLst>
                    <a:ext uri="{FF2B5EF4-FFF2-40B4-BE49-F238E27FC236}">
                      <a16:creationId xmlns:a16="http://schemas.microsoft.com/office/drawing/2014/main" id="{690FD371-2F57-4BCC-85AD-99A52F01EC67}"/>
                    </a:ext>
                  </a:extLst>
                </p:cNvPr>
                <p:cNvPicPr/>
                <p:nvPr/>
              </p:nvPicPr>
              <p:blipFill>
                <a:blip r:embed="rId253"/>
                <a:stretch>
                  <a:fillRect/>
                </a:stretch>
              </p:blipFill>
              <p:spPr>
                <a:xfrm>
                  <a:off x="1326720" y="3669547"/>
                  <a:ext cx="849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75" name="Freihand 174">
                  <a:extLst>
                    <a:ext uri="{FF2B5EF4-FFF2-40B4-BE49-F238E27FC236}">
                      <a16:creationId xmlns:a16="http://schemas.microsoft.com/office/drawing/2014/main" id="{87CFC95B-F344-49D3-8140-6552AE27D94B}"/>
                    </a:ext>
                  </a:extLst>
                </p14:cNvPr>
                <p14:cNvContentPartPr/>
                <p14:nvPr/>
              </p14:nvContentPartPr>
              <p14:xfrm>
                <a:off x="1565760" y="3523387"/>
                <a:ext cx="124920" cy="16200"/>
              </p14:xfrm>
            </p:contentPart>
          </mc:Choice>
          <mc:Fallback>
            <p:pic>
              <p:nvPicPr>
                <p:cNvPr id="175" name="Freihand 174">
                  <a:extLst>
                    <a:ext uri="{FF2B5EF4-FFF2-40B4-BE49-F238E27FC236}">
                      <a16:creationId xmlns:a16="http://schemas.microsoft.com/office/drawing/2014/main" id="{87CFC95B-F344-49D3-8140-6552AE27D94B}"/>
                    </a:ext>
                  </a:extLst>
                </p:cNvPr>
                <p:cNvPicPr/>
                <p:nvPr/>
              </p:nvPicPr>
              <p:blipFill>
                <a:blip r:embed="rId255"/>
                <a:stretch>
                  <a:fillRect/>
                </a:stretch>
              </p:blipFill>
              <p:spPr>
                <a:xfrm>
                  <a:off x="1561440" y="3519067"/>
                  <a:ext cx="13356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76" name="Freihand 175">
                  <a:extLst>
                    <a:ext uri="{FF2B5EF4-FFF2-40B4-BE49-F238E27FC236}">
                      <a16:creationId xmlns:a16="http://schemas.microsoft.com/office/drawing/2014/main" id="{56585D88-BEE4-4EE9-A793-36F4D6C78840}"/>
                    </a:ext>
                  </a:extLst>
                </p14:cNvPr>
                <p14:cNvContentPartPr/>
                <p14:nvPr/>
              </p14:nvContentPartPr>
              <p14:xfrm>
                <a:off x="1788240" y="3507547"/>
                <a:ext cx="116640" cy="106560"/>
              </p14:xfrm>
            </p:contentPart>
          </mc:Choice>
          <mc:Fallback>
            <p:pic>
              <p:nvPicPr>
                <p:cNvPr id="176" name="Freihand 175">
                  <a:extLst>
                    <a:ext uri="{FF2B5EF4-FFF2-40B4-BE49-F238E27FC236}">
                      <a16:creationId xmlns:a16="http://schemas.microsoft.com/office/drawing/2014/main" id="{56585D88-BEE4-4EE9-A793-36F4D6C78840}"/>
                    </a:ext>
                  </a:extLst>
                </p:cNvPr>
                <p:cNvPicPr/>
                <p:nvPr/>
              </p:nvPicPr>
              <p:blipFill>
                <a:blip r:embed="rId257"/>
                <a:stretch>
                  <a:fillRect/>
                </a:stretch>
              </p:blipFill>
              <p:spPr>
                <a:xfrm>
                  <a:off x="1783920" y="3503227"/>
                  <a:ext cx="1252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77" name="Freihand 176">
                  <a:extLst>
                    <a:ext uri="{FF2B5EF4-FFF2-40B4-BE49-F238E27FC236}">
                      <a16:creationId xmlns:a16="http://schemas.microsoft.com/office/drawing/2014/main" id="{DFA88460-50C7-42DD-9CDA-27D7F51ABB00}"/>
                    </a:ext>
                  </a:extLst>
                </p14:cNvPr>
                <p14:cNvContentPartPr/>
                <p14:nvPr/>
              </p14:nvContentPartPr>
              <p14:xfrm>
                <a:off x="1859160" y="3416827"/>
                <a:ext cx="84240" cy="186120"/>
              </p14:xfrm>
            </p:contentPart>
          </mc:Choice>
          <mc:Fallback>
            <p:pic>
              <p:nvPicPr>
                <p:cNvPr id="177" name="Freihand 176">
                  <a:extLst>
                    <a:ext uri="{FF2B5EF4-FFF2-40B4-BE49-F238E27FC236}">
                      <a16:creationId xmlns:a16="http://schemas.microsoft.com/office/drawing/2014/main" id="{DFA88460-50C7-42DD-9CDA-27D7F51ABB00}"/>
                    </a:ext>
                  </a:extLst>
                </p:cNvPr>
                <p:cNvPicPr/>
                <p:nvPr/>
              </p:nvPicPr>
              <p:blipFill>
                <a:blip r:embed="rId259"/>
                <a:stretch>
                  <a:fillRect/>
                </a:stretch>
              </p:blipFill>
              <p:spPr>
                <a:xfrm>
                  <a:off x="1854840" y="3412507"/>
                  <a:ext cx="92880" cy="194760"/>
                </a:xfrm>
                <a:prstGeom prst="rect">
                  <a:avLst/>
                </a:prstGeom>
              </p:spPr>
            </p:pic>
          </mc:Fallback>
        </mc:AlternateContent>
      </p:grpSp>
      <p:grpSp>
        <p:nvGrpSpPr>
          <p:cNvPr id="202" name="Gruppieren 201">
            <a:extLst>
              <a:ext uri="{FF2B5EF4-FFF2-40B4-BE49-F238E27FC236}">
                <a16:creationId xmlns:a16="http://schemas.microsoft.com/office/drawing/2014/main" id="{8CF88B00-4C9D-494A-9189-08D694048D74}"/>
              </a:ext>
            </a:extLst>
          </p:cNvPr>
          <p:cNvGrpSpPr/>
          <p:nvPr/>
        </p:nvGrpSpPr>
        <p:grpSpPr>
          <a:xfrm>
            <a:off x="199200" y="3871147"/>
            <a:ext cx="1422720" cy="496440"/>
            <a:chOff x="199200" y="3871147"/>
            <a:chExt cx="1422720" cy="496440"/>
          </a:xfrm>
        </p:grpSpPr>
        <mc:AlternateContent xmlns:mc="http://schemas.openxmlformats.org/markup-compatibility/2006">
          <mc:Choice xmlns:p14="http://schemas.microsoft.com/office/powerpoint/2010/main" Requires="p14">
            <p:contentPart p14:bwMode="auto" r:id="rId260">
              <p14:nvContentPartPr>
                <p14:cNvPr id="179" name="Freihand 178">
                  <a:extLst>
                    <a:ext uri="{FF2B5EF4-FFF2-40B4-BE49-F238E27FC236}">
                      <a16:creationId xmlns:a16="http://schemas.microsoft.com/office/drawing/2014/main" id="{810D6E5B-AEB1-4876-B058-BFEF90072186}"/>
                    </a:ext>
                  </a:extLst>
                </p14:cNvPr>
                <p14:cNvContentPartPr/>
                <p14:nvPr/>
              </p14:nvContentPartPr>
              <p14:xfrm>
                <a:off x="199200" y="3871147"/>
                <a:ext cx="119520" cy="143640"/>
              </p14:xfrm>
            </p:contentPart>
          </mc:Choice>
          <mc:Fallback>
            <p:pic>
              <p:nvPicPr>
                <p:cNvPr id="179" name="Freihand 178">
                  <a:extLst>
                    <a:ext uri="{FF2B5EF4-FFF2-40B4-BE49-F238E27FC236}">
                      <a16:creationId xmlns:a16="http://schemas.microsoft.com/office/drawing/2014/main" id="{810D6E5B-AEB1-4876-B058-BFEF90072186}"/>
                    </a:ext>
                  </a:extLst>
                </p:cNvPr>
                <p:cNvPicPr/>
                <p:nvPr/>
              </p:nvPicPr>
              <p:blipFill>
                <a:blip r:embed="rId261"/>
                <a:stretch>
                  <a:fillRect/>
                </a:stretch>
              </p:blipFill>
              <p:spPr>
                <a:xfrm>
                  <a:off x="194880" y="3866827"/>
                  <a:ext cx="1281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80" name="Freihand 179">
                  <a:extLst>
                    <a:ext uri="{FF2B5EF4-FFF2-40B4-BE49-F238E27FC236}">
                      <a16:creationId xmlns:a16="http://schemas.microsoft.com/office/drawing/2014/main" id="{395ACBD3-1F47-4207-B798-1823052EB37C}"/>
                    </a:ext>
                  </a:extLst>
                </p14:cNvPr>
                <p14:cNvContentPartPr/>
                <p14:nvPr/>
              </p14:nvContentPartPr>
              <p14:xfrm>
                <a:off x="418800" y="3880147"/>
                <a:ext cx="117720" cy="117000"/>
              </p14:xfrm>
            </p:contentPart>
          </mc:Choice>
          <mc:Fallback>
            <p:pic>
              <p:nvPicPr>
                <p:cNvPr id="180" name="Freihand 179">
                  <a:extLst>
                    <a:ext uri="{FF2B5EF4-FFF2-40B4-BE49-F238E27FC236}">
                      <a16:creationId xmlns:a16="http://schemas.microsoft.com/office/drawing/2014/main" id="{395ACBD3-1F47-4207-B798-1823052EB37C}"/>
                    </a:ext>
                  </a:extLst>
                </p:cNvPr>
                <p:cNvPicPr/>
                <p:nvPr/>
              </p:nvPicPr>
              <p:blipFill>
                <a:blip r:embed="rId263"/>
                <a:stretch>
                  <a:fillRect/>
                </a:stretch>
              </p:blipFill>
              <p:spPr>
                <a:xfrm>
                  <a:off x="414480" y="3875827"/>
                  <a:ext cx="1263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81" name="Freihand 180">
                  <a:extLst>
                    <a:ext uri="{FF2B5EF4-FFF2-40B4-BE49-F238E27FC236}">
                      <a16:creationId xmlns:a16="http://schemas.microsoft.com/office/drawing/2014/main" id="{B23AE76D-38EA-4AE7-B03C-FE85DECB7E6E}"/>
                    </a:ext>
                  </a:extLst>
                </p14:cNvPr>
                <p14:cNvContentPartPr/>
                <p14:nvPr/>
              </p14:nvContentPartPr>
              <p14:xfrm>
                <a:off x="201000" y="4056547"/>
                <a:ext cx="332640" cy="34560"/>
              </p14:xfrm>
            </p:contentPart>
          </mc:Choice>
          <mc:Fallback>
            <p:pic>
              <p:nvPicPr>
                <p:cNvPr id="181" name="Freihand 180">
                  <a:extLst>
                    <a:ext uri="{FF2B5EF4-FFF2-40B4-BE49-F238E27FC236}">
                      <a16:creationId xmlns:a16="http://schemas.microsoft.com/office/drawing/2014/main" id="{B23AE76D-38EA-4AE7-B03C-FE85DECB7E6E}"/>
                    </a:ext>
                  </a:extLst>
                </p:cNvPr>
                <p:cNvPicPr/>
                <p:nvPr/>
              </p:nvPicPr>
              <p:blipFill>
                <a:blip r:embed="rId265"/>
                <a:stretch>
                  <a:fillRect/>
                </a:stretch>
              </p:blipFill>
              <p:spPr>
                <a:xfrm>
                  <a:off x="196680" y="4052227"/>
                  <a:ext cx="3412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82" name="Freihand 181">
                  <a:extLst>
                    <a:ext uri="{FF2B5EF4-FFF2-40B4-BE49-F238E27FC236}">
                      <a16:creationId xmlns:a16="http://schemas.microsoft.com/office/drawing/2014/main" id="{2124221C-38F4-412E-A26F-DFE07421F4B4}"/>
                    </a:ext>
                  </a:extLst>
                </p14:cNvPr>
                <p14:cNvContentPartPr/>
                <p14:nvPr/>
              </p14:nvContentPartPr>
              <p14:xfrm>
                <a:off x="204960" y="4123867"/>
                <a:ext cx="118800" cy="164160"/>
              </p14:xfrm>
            </p:contentPart>
          </mc:Choice>
          <mc:Fallback>
            <p:pic>
              <p:nvPicPr>
                <p:cNvPr id="182" name="Freihand 181">
                  <a:extLst>
                    <a:ext uri="{FF2B5EF4-FFF2-40B4-BE49-F238E27FC236}">
                      <a16:creationId xmlns:a16="http://schemas.microsoft.com/office/drawing/2014/main" id="{2124221C-38F4-412E-A26F-DFE07421F4B4}"/>
                    </a:ext>
                  </a:extLst>
                </p:cNvPr>
                <p:cNvPicPr/>
                <p:nvPr/>
              </p:nvPicPr>
              <p:blipFill>
                <a:blip r:embed="rId267"/>
                <a:stretch>
                  <a:fillRect/>
                </a:stretch>
              </p:blipFill>
              <p:spPr>
                <a:xfrm>
                  <a:off x="200640" y="4119547"/>
                  <a:ext cx="12744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83" name="Freihand 182">
                  <a:extLst>
                    <a:ext uri="{FF2B5EF4-FFF2-40B4-BE49-F238E27FC236}">
                      <a16:creationId xmlns:a16="http://schemas.microsoft.com/office/drawing/2014/main" id="{F0A5B0CD-CC1F-40DC-9B38-746D87C90962}"/>
                    </a:ext>
                  </a:extLst>
                </p14:cNvPr>
                <p14:cNvContentPartPr/>
                <p14:nvPr/>
              </p14:nvContentPartPr>
              <p14:xfrm>
                <a:off x="399720" y="4177507"/>
                <a:ext cx="76320" cy="106200"/>
              </p14:xfrm>
            </p:contentPart>
          </mc:Choice>
          <mc:Fallback>
            <p:pic>
              <p:nvPicPr>
                <p:cNvPr id="183" name="Freihand 182">
                  <a:extLst>
                    <a:ext uri="{FF2B5EF4-FFF2-40B4-BE49-F238E27FC236}">
                      <a16:creationId xmlns:a16="http://schemas.microsoft.com/office/drawing/2014/main" id="{F0A5B0CD-CC1F-40DC-9B38-746D87C90962}"/>
                    </a:ext>
                  </a:extLst>
                </p:cNvPr>
                <p:cNvPicPr/>
                <p:nvPr/>
              </p:nvPicPr>
              <p:blipFill>
                <a:blip r:embed="rId269"/>
                <a:stretch>
                  <a:fillRect/>
                </a:stretch>
              </p:blipFill>
              <p:spPr>
                <a:xfrm>
                  <a:off x="395400" y="4173187"/>
                  <a:ext cx="8496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84" name="Freihand 183">
                  <a:extLst>
                    <a:ext uri="{FF2B5EF4-FFF2-40B4-BE49-F238E27FC236}">
                      <a16:creationId xmlns:a16="http://schemas.microsoft.com/office/drawing/2014/main" id="{5C22987D-0D79-4AEE-B760-5E00CE4D7EDF}"/>
                    </a:ext>
                  </a:extLst>
                </p14:cNvPr>
                <p14:cNvContentPartPr/>
                <p14:nvPr/>
              </p14:nvContentPartPr>
              <p14:xfrm>
                <a:off x="411600" y="4189027"/>
                <a:ext cx="126720" cy="139680"/>
              </p14:xfrm>
            </p:contentPart>
          </mc:Choice>
          <mc:Fallback>
            <p:pic>
              <p:nvPicPr>
                <p:cNvPr id="184" name="Freihand 183">
                  <a:extLst>
                    <a:ext uri="{FF2B5EF4-FFF2-40B4-BE49-F238E27FC236}">
                      <a16:creationId xmlns:a16="http://schemas.microsoft.com/office/drawing/2014/main" id="{5C22987D-0D79-4AEE-B760-5E00CE4D7EDF}"/>
                    </a:ext>
                  </a:extLst>
                </p:cNvPr>
                <p:cNvPicPr/>
                <p:nvPr/>
              </p:nvPicPr>
              <p:blipFill>
                <a:blip r:embed="rId271"/>
                <a:stretch>
                  <a:fillRect/>
                </a:stretch>
              </p:blipFill>
              <p:spPr>
                <a:xfrm>
                  <a:off x="407280" y="4184707"/>
                  <a:ext cx="13536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85" name="Freihand 184">
                  <a:extLst>
                    <a:ext uri="{FF2B5EF4-FFF2-40B4-BE49-F238E27FC236}">
                      <a16:creationId xmlns:a16="http://schemas.microsoft.com/office/drawing/2014/main" id="{313DE211-DAE7-48E8-AA2E-0A417321F626}"/>
                    </a:ext>
                  </a:extLst>
                </p14:cNvPr>
                <p14:cNvContentPartPr/>
                <p14:nvPr/>
              </p14:nvContentPartPr>
              <p14:xfrm>
                <a:off x="464880" y="4208827"/>
                <a:ext cx="135720" cy="158760"/>
              </p14:xfrm>
            </p:contentPart>
          </mc:Choice>
          <mc:Fallback>
            <p:pic>
              <p:nvPicPr>
                <p:cNvPr id="185" name="Freihand 184">
                  <a:extLst>
                    <a:ext uri="{FF2B5EF4-FFF2-40B4-BE49-F238E27FC236}">
                      <a16:creationId xmlns:a16="http://schemas.microsoft.com/office/drawing/2014/main" id="{313DE211-DAE7-48E8-AA2E-0A417321F626}"/>
                    </a:ext>
                  </a:extLst>
                </p:cNvPr>
                <p:cNvPicPr/>
                <p:nvPr/>
              </p:nvPicPr>
              <p:blipFill>
                <a:blip r:embed="rId273"/>
                <a:stretch>
                  <a:fillRect/>
                </a:stretch>
              </p:blipFill>
              <p:spPr>
                <a:xfrm>
                  <a:off x="460560" y="4204507"/>
                  <a:ext cx="14436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86" name="Freihand 185">
                  <a:extLst>
                    <a:ext uri="{FF2B5EF4-FFF2-40B4-BE49-F238E27FC236}">
                      <a16:creationId xmlns:a16="http://schemas.microsoft.com/office/drawing/2014/main" id="{44EF00C5-E13B-4B88-8C27-6984BABBC526}"/>
                    </a:ext>
                  </a:extLst>
                </p14:cNvPr>
                <p14:cNvContentPartPr/>
                <p14:nvPr/>
              </p14:nvContentPartPr>
              <p14:xfrm>
                <a:off x="735960" y="4099747"/>
                <a:ext cx="138600" cy="12600"/>
              </p14:xfrm>
            </p:contentPart>
          </mc:Choice>
          <mc:Fallback>
            <p:pic>
              <p:nvPicPr>
                <p:cNvPr id="186" name="Freihand 185">
                  <a:extLst>
                    <a:ext uri="{FF2B5EF4-FFF2-40B4-BE49-F238E27FC236}">
                      <a16:creationId xmlns:a16="http://schemas.microsoft.com/office/drawing/2014/main" id="{44EF00C5-E13B-4B88-8C27-6984BABBC526}"/>
                    </a:ext>
                  </a:extLst>
                </p:cNvPr>
                <p:cNvPicPr/>
                <p:nvPr/>
              </p:nvPicPr>
              <p:blipFill>
                <a:blip r:embed="rId275"/>
                <a:stretch>
                  <a:fillRect/>
                </a:stretch>
              </p:blipFill>
              <p:spPr>
                <a:xfrm>
                  <a:off x="731640" y="4095427"/>
                  <a:ext cx="14724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87" name="Freihand 186">
                  <a:extLst>
                    <a:ext uri="{FF2B5EF4-FFF2-40B4-BE49-F238E27FC236}">
                      <a16:creationId xmlns:a16="http://schemas.microsoft.com/office/drawing/2014/main" id="{BCA3C8ED-8795-4DE2-BF8E-DB158909BB40}"/>
                    </a:ext>
                  </a:extLst>
                </p14:cNvPr>
                <p14:cNvContentPartPr/>
                <p14:nvPr/>
              </p14:nvContentPartPr>
              <p14:xfrm>
                <a:off x="743160" y="4163827"/>
                <a:ext cx="127800" cy="19440"/>
              </p14:xfrm>
            </p:contentPart>
          </mc:Choice>
          <mc:Fallback>
            <p:pic>
              <p:nvPicPr>
                <p:cNvPr id="187" name="Freihand 186">
                  <a:extLst>
                    <a:ext uri="{FF2B5EF4-FFF2-40B4-BE49-F238E27FC236}">
                      <a16:creationId xmlns:a16="http://schemas.microsoft.com/office/drawing/2014/main" id="{BCA3C8ED-8795-4DE2-BF8E-DB158909BB40}"/>
                    </a:ext>
                  </a:extLst>
                </p:cNvPr>
                <p:cNvPicPr/>
                <p:nvPr/>
              </p:nvPicPr>
              <p:blipFill>
                <a:blip r:embed="rId277"/>
                <a:stretch>
                  <a:fillRect/>
                </a:stretch>
              </p:blipFill>
              <p:spPr>
                <a:xfrm>
                  <a:off x="738840" y="4159507"/>
                  <a:ext cx="1364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89" name="Freihand 188">
                  <a:extLst>
                    <a:ext uri="{FF2B5EF4-FFF2-40B4-BE49-F238E27FC236}">
                      <a16:creationId xmlns:a16="http://schemas.microsoft.com/office/drawing/2014/main" id="{30859C67-09C2-449B-946B-3121B6183130}"/>
                    </a:ext>
                  </a:extLst>
                </p14:cNvPr>
                <p14:cNvContentPartPr/>
                <p14:nvPr/>
              </p14:nvContentPartPr>
              <p14:xfrm>
                <a:off x="899040" y="4074187"/>
                <a:ext cx="210240" cy="225360"/>
              </p14:xfrm>
            </p:contentPart>
          </mc:Choice>
          <mc:Fallback>
            <p:pic>
              <p:nvPicPr>
                <p:cNvPr id="189" name="Freihand 188">
                  <a:extLst>
                    <a:ext uri="{FF2B5EF4-FFF2-40B4-BE49-F238E27FC236}">
                      <a16:creationId xmlns:a16="http://schemas.microsoft.com/office/drawing/2014/main" id="{30859C67-09C2-449B-946B-3121B6183130}"/>
                    </a:ext>
                  </a:extLst>
                </p:cNvPr>
                <p:cNvPicPr/>
                <p:nvPr/>
              </p:nvPicPr>
              <p:blipFill>
                <a:blip r:embed="rId279"/>
                <a:stretch>
                  <a:fillRect/>
                </a:stretch>
              </p:blipFill>
              <p:spPr>
                <a:xfrm>
                  <a:off x="894720" y="4069867"/>
                  <a:ext cx="21888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90" name="Freihand 189">
                  <a:extLst>
                    <a:ext uri="{FF2B5EF4-FFF2-40B4-BE49-F238E27FC236}">
                      <a16:creationId xmlns:a16="http://schemas.microsoft.com/office/drawing/2014/main" id="{443A3093-EBA5-4255-9D89-E33B6CEE1B50}"/>
                    </a:ext>
                  </a:extLst>
                </p14:cNvPr>
                <p14:cNvContentPartPr/>
                <p14:nvPr/>
              </p14:nvContentPartPr>
              <p14:xfrm>
                <a:off x="1193160" y="3924787"/>
                <a:ext cx="128880" cy="144000"/>
              </p14:xfrm>
            </p:contentPart>
          </mc:Choice>
          <mc:Fallback>
            <p:pic>
              <p:nvPicPr>
                <p:cNvPr id="190" name="Freihand 189">
                  <a:extLst>
                    <a:ext uri="{FF2B5EF4-FFF2-40B4-BE49-F238E27FC236}">
                      <a16:creationId xmlns:a16="http://schemas.microsoft.com/office/drawing/2014/main" id="{443A3093-EBA5-4255-9D89-E33B6CEE1B50}"/>
                    </a:ext>
                  </a:extLst>
                </p:cNvPr>
                <p:cNvPicPr/>
                <p:nvPr/>
              </p:nvPicPr>
              <p:blipFill>
                <a:blip r:embed="rId281"/>
                <a:stretch>
                  <a:fillRect/>
                </a:stretch>
              </p:blipFill>
              <p:spPr>
                <a:xfrm>
                  <a:off x="1188840" y="3920467"/>
                  <a:ext cx="1375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92" name="Freihand 191">
                  <a:extLst>
                    <a:ext uri="{FF2B5EF4-FFF2-40B4-BE49-F238E27FC236}">
                      <a16:creationId xmlns:a16="http://schemas.microsoft.com/office/drawing/2014/main" id="{B6F01884-7972-4D61-B96E-735DA6217F91}"/>
                    </a:ext>
                  </a:extLst>
                </p14:cNvPr>
                <p14:cNvContentPartPr/>
                <p14:nvPr/>
              </p14:nvContentPartPr>
              <p14:xfrm>
                <a:off x="1373880" y="3966547"/>
                <a:ext cx="92520" cy="80640"/>
              </p14:xfrm>
            </p:contentPart>
          </mc:Choice>
          <mc:Fallback>
            <p:pic>
              <p:nvPicPr>
                <p:cNvPr id="192" name="Freihand 191">
                  <a:extLst>
                    <a:ext uri="{FF2B5EF4-FFF2-40B4-BE49-F238E27FC236}">
                      <a16:creationId xmlns:a16="http://schemas.microsoft.com/office/drawing/2014/main" id="{B6F01884-7972-4D61-B96E-735DA6217F91}"/>
                    </a:ext>
                  </a:extLst>
                </p:cNvPr>
                <p:cNvPicPr/>
                <p:nvPr/>
              </p:nvPicPr>
              <p:blipFill>
                <a:blip r:embed="rId283"/>
                <a:stretch>
                  <a:fillRect/>
                </a:stretch>
              </p:blipFill>
              <p:spPr>
                <a:xfrm>
                  <a:off x="1369560" y="3962227"/>
                  <a:ext cx="1011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93" name="Freihand 192">
                  <a:extLst>
                    <a:ext uri="{FF2B5EF4-FFF2-40B4-BE49-F238E27FC236}">
                      <a16:creationId xmlns:a16="http://schemas.microsoft.com/office/drawing/2014/main" id="{A4A396C6-AFB7-4FB7-B7DE-928F8BCC1606}"/>
                    </a:ext>
                  </a:extLst>
                </p14:cNvPr>
                <p14:cNvContentPartPr/>
                <p14:nvPr/>
              </p14:nvContentPartPr>
              <p14:xfrm>
                <a:off x="1507800" y="4013707"/>
                <a:ext cx="15120" cy="70200"/>
              </p14:xfrm>
            </p:contentPart>
          </mc:Choice>
          <mc:Fallback>
            <p:pic>
              <p:nvPicPr>
                <p:cNvPr id="193" name="Freihand 192">
                  <a:extLst>
                    <a:ext uri="{FF2B5EF4-FFF2-40B4-BE49-F238E27FC236}">
                      <a16:creationId xmlns:a16="http://schemas.microsoft.com/office/drawing/2014/main" id="{A4A396C6-AFB7-4FB7-B7DE-928F8BCC1606}"/>
                    </a:ext>
                  </a:extLst>
                </p:cNvPr>
                <p:cNvPicPr/>
                <p:nvPr/>
              </p:nvPicPr>
              <p:blipFill>
                <a:blip r:embed="rId285"/>
                <a:stretch>
                  <a:fillRect/>
                </a:stretch>
              </p:blipFill>
              <p:spPr>
                <a:xfrm>
                  <a:off x="1503480" y="4009387"/>
                  <a:ext cx="237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94" name="Freihand 193">
                  <a:extLst>
                    <a:ext uri="{FF2B5EF4-FFF2-40B4-BE49-F238E27FC236}">
                      <a16:creationId xmlns:a16="http://schemas.microsoft.com/office/drawing/2014/main" id="{6B58BA96-D2F4-4EA8-92A4-2DC69AEC6041}"/>
                    </a:ext>
                  </a:extLst>
                </p14:cNvPr>
                <p14:cNvContentPartPr/>
                <p14:nvPr/>
              </p14:nvContentPartPr>
              <p14:xfrm>
                <a:off x="1481160" y="3992107"/>
                <a:ext cx="84600" cy="105840"/>
              </p14:xfrm>
            </p:contentPart>
          </mc:Choice>
          <mc:Fallback>
            <p:pic>
              <p:nvPicPr>
                <p:cNvPr id="194" name="Freihand 193">
                  <a:extLst>
                    <a:ext uri="{FF2B5EF4-FFF2-40B4-BE49-F238E27FC236}">
                      <a16:creationId xmlns:a16="http://schemas.microsoft.com/office/drawing/2014/main" id="{6B58BA96-D2F4-4EA8-92A4-2DC69AEC6041}"/>
                    </a:ext>
                  </a:extLst>
                </p:cNvPr>
                <p:cNvPicPr/>
                <p:nvPr/>
              </p:nvPicPr>
              <p:blipFill>
                <a:blip r:embed="rId287"/>
                <a:stretch>
                  <a:fillRect/>
                </a:stretch>
              </p:blipFill>
              <p:spPr>
                <a:xfrm>
                  <a:off x="1476840" y="3987787"/>
                  <a:ext cx="9324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95" name="Freihand 194">
                  <a:extLst>
                    <a:ext uri="{FF2B5EF4-FFF2-40B4-BE49-F238E27FC236}">
                      <a16:creationId xmlns:a16="http://schemas.microsoft.com/office/drawing/2014/main" id="{A0DFD0E2-B56B-4C5A-BE81-9A41A8FC1A4E}"/>
                    </a:ext>
                  </a:extLst>
                </p14:cNvPr>
                <p14:cNvContentPartPr/>
                <p14:nvPr/>
              </p14:nvContentPartPr>
              <p14:xfrm>
                <a:off x="1247880" y="4113427"/>
                <a:ext cx="354240" cy="29880"/>
              </p14:xfrm>
            </p:contentPart>
          </mc:Choice>
          <mc:Fallback>
            <p:pic>
              <p:nvPicPr>
                <p:cNvPr id="195" name="Freihand 194">
                  <a:extLst>
                    <a:ext uri="{FF2B5EF4-FFF2-40B4-BE49-F238E27FC236}">
                      <a16:creationId xmlns:a16="http://schemas.microsoft.com/office/drawing/2014/main" id="{A0DFD0E2-B56B-4C5A-BE81-9A41A8FC1A4E}"/>
                    </a:ext>
                  </a:extLst>
                </p:cNvPr>
                <p:cNvPicPr/>
                <p:nvPr/>
              </p:nvPicPr>
              <p:blipFill>
                <a:blip r:embed="rId289"/>
                <a:stretch>
                  <a:fillRect/>
                </a:stretch>
              </p:blipFill>
              <p:spPr>
                <a:xfrm>
                  <a:off x="1243560" y="4109107"/>
                  <a:ext cx="36288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96" name="Freihand 195">
                  <a:extLst>
                    <a:ext uri="{FF2B5EF4-FFF2-40B4-BE49-F238E27FC236}">
                      <a16:creationId xmlns:a16="http://schemas.microsoft.com/office/drawing/2014/main" id="{214A0706-D846-4D5F-8547-BC9BE756A4AE}"/>
                    </a:ext>
                  </a:extLst>
                </p14:cNvPr>
                <p14:cNvContentPartPr/>
                <p14:nvPr/>
              </p14:nvContentPartPr>
              <p14:xfrm>
                <a:off x="1231680" y="4176067"/>
                <a:ext cx="118440" cy="139680"/>
              </p14:xfrm>
            </p:contentPart>
          </mc:Choice>
          <mc:Fallback>
            <p:pic>
              <p:nvPicPr>
                <p:cNvPr id="196" name="Freihand 195">
                  <a:extLst>
                    <a:ext uri="{FF2B5EF4-FFF2-40B4-BE49-F238E27FC236}">
                      <a16:creationId xmlns:a16="http://schemas.microsoft.com/office/drawing/2014/main" id="{214A0706-D846-4D5F-8547-BC9BE756A4AE}"/>
                    </a:ext>
                  </a:extLst>
                </p:cNvPr>
                <p:cNvPicPr/>
                <p:nvPr/>
              </p:nvPicPr>
              <p:blipFill>
                <a:blip r:embed="rId291"/>
                <a:stretch>
                  <a:fillRect/>
                </a:stretch>
              </p:blipFill>
              <p:spPr>
                <a:xfrm>
                  <a:off x="1227360" y="4171747"/>
                  <a:ext cx="1270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97" name="Freihand 196">
                  <a:extLst>
                    <a:ext uri="{FF2B5EF4-FFF2-40B4-BE49-F238E27FC236}">
                      <a16:creationId xmlns:a16="http://schemas.microsoft.com/office/drawing/2014/main" id="{C177ACE4-E900-4DB0-B0CD-C65A7D1B2CB8}"/>
                    </a:ext>
                  </a:extLst>
                </p14:cNvPr>
                <p14:cNvContentPartPr/>
                <p14:nvPr/>
              </p14:nvContentPartPr>
              <p14:xfrm>
                <a:off x="1409160" y="4217467"/>
                <a:ext cx="96120" cy="110160"/>
              </p14:xfrm>
            </p:contentPart>
          </mc:Choice>
          <mc:Fallback>
            <p:pic>
              <p:nvPicPr>
                <p:cNvPr id="197" name="Freihand 196">
                  <a:extLst>
                    <a:ext uri="{FF2B5EF4-FFF2-40B4-BE49-F238E27FC236}">
                      <a16:creationId xmlns:a16="http://schemas.microsoft.com/office/drawing/2014/main" id="{C177ACE4-E900-4DB0-B0CD-C65A7D1B2CB8}"/>
                    </a:ext>
                  </a:extLst>
                </p:cNvPr>
                <p:cNvPicPr/>
                <p:nvPr/>
              </p:nvPicPr>
              <p:blipFill>
                <a:blip r:embed="rId293"/>
                <a:stretch>
                  <a:fillRect/>
                </a:stretch>
              </p:blipFill>
              <p:spPr>
                <a:xfrm>
                  <a:off x="1404840" y="4213147"/>
                  <a:ext cx="1047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98" name="Freihand 197">
                  <a:extLst>
                    <a:ext uri="{FF2B5EF4-FFF2-40B4-BE49-F238E27FC236}">
                      <a16:creationId xmlns:a16="http://schemas.microsoft.com/office/drawing/2014/main" id="{82B58EDE-136A-43AA-AE5E-8532BAE4B8BA}"/>
                    </a:ext>
                  </a:extLst>
                </p14:cNvPr>
                <p14:cNvContentPartPr/>
                <p14:nvPr/>
              </p14:nvContentPartPr>
              <p14:xfrm>
                <a:off x="1438320" y="4237627"/>
                <a:ext cx="77040" cy="60840"/>
              </p14:xfrm>
            </p:contentPart>
          </mc:Choice>
          <mc:Fallback>
            <p:pic>
              <p:nvPicPr>
                <p:cNvPr id="198" name="Freihand 197">
                  <a:extLst>
                    <a:ext uri="{FF2B5EF4-FFF2-40B4-BE49-F238E27FC236}">
                      <a16:creationId xmlns:a16="http://schemas.microsoft.com/office/drawing/2014/main" id="{82B58EDE-136A-43AA-AE5E-8532BAE4B8BA}"/>
                    </a:ext>
                  </a:extLst>
                </p:cNvPr>
                <p:cNvPicPr/>
                <p:nvPr/>
              </p:nvPicPr>
              <p:blipFill>
                <a:blip r:embed="rId295"/>
                <a:stretch>
                  <a:fillRect/>
                </a:stretch>
              </p:blipFill>
              <p:spPr>
                <a:xfrm>
                  <a:off x="1434000" y="4233307"/>
                  <a:ext cx="856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200" name="Freihand 199">
                  <a:extLst>
                    <a:ext uri="{FF2B5EF4-FFF2-40B4-BE49-F238E27FC236}">
                      <a16:creationId xmlns:a16="http://schemas.microsoft.com/office/drawing/2014/main" id="{0746C4A9-6EAE-4E52-AA1E-F97650A70FCA}"/>
                    </a:ext>
                  </a:extLst>
                </p14:cNvPr>
                <p14:cNvContentPartPr/>
                <p14:nvPr/>
              </p14:nvContentPartPr>
              <p14:xfrm>
                <a:off x="1574400" y="4249507"/>
                <a:ext cx="7560" cy="91800"/>
              </p14:xfrm>
            </p:contentPart>
          </mc:Choice>
          <mc:Fallback>
            <p:pic>
              <p:nvPicPr>
                <p:cNvPr id="200" name="Freihand 199">
                  <a:extLst>
                    <a:ext uri="{FF2B5EF4-FFF2-40B4-BE49-F238E27FC236}">
                      <a16:creationId xmlns:a16="http://schemas.microsoft.com/office/drawing/2014/main" id="{0746C4A9-6EAE-4E52-AA1E-F97650A70FCA}"/>
                    </a:ext>
                  </a:extLst>
                </p:cNvPr>
                <p:cNvPicPr/>
                <p:nvPr/>
              </p:nvPicPr>
              <p:blipFill>
                <a:blip r:embed="rId297"/>
                <a:stretch>
                  <a:fillRect/>
                </a:stretch>
              </p:blipFill>
              <p:spPr>
                <a:xfrm>
                  <a:off x="1570080" y="4245187"/>
                  <a:ext cx="162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201" name="Freihand 200">
                  <a:extLst>
                    <a:ext uri="{FF2B5EF4-FFF2-40B4-BE49-F238E27FC236}">
                      <a16:creationId xmlns:a16="http://schemas.microsoft.com/office/drawing/2014/main" id="{49A4B221-7585-44E7-A578-981300CB36A2}"/>
                    </a:ext>
                  </a:extLst>
                </p14:cNvPr>
                <p14:cNvContentPartPr/>
                <p14:nvPr/>
              </p14:nvContentPartPr>
              <p14:xfrm>
                <a:off x="1552080" y="4240507"/>
                <a:ext cx="69840" cy="104400"/>
              </p14:xfrm>
            </p:contentPart>
          </mc:Choice>
          <mc:Fallback>
            <p:pic>
              <p:nvPicPr>
                <p:cNvPr id="201" name="Freihand 200">
                  <a:extLst>
                    <a:ext uri="{FF2B5EF4-FFF2-40B4-BE49-F238E27FC236}">
                      <a16:creationId xmlns:a16="http://schemas.microsoft.com/office/drawing/2014/main" id="{49A4B221-7585-44E7-A578-981300CB36A2}"/>
                    </a:ext>
                  </a:extLst>
                </p:cNvPr>
                <p:cNvPicPr/>
                <p:nvPr/>
              </p:nvPicPr>
              <p:blipFill>
                <a:blip r:embed="rId299"/>
                <a:stretch>
                  <a:fillRect/>
                </a:stretch>
              </p:blipFill>
              <p:spPr>
                <a:xfrm>
                  <a:off x="1547760" y="4236187"/>
                  <a:ext cx="78480" cy="113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0">
            <p14:nvContentPartPr>
              <p14:cNvPr id="203" name="Freihand 202">
                <a:extLst>
                  <a:ext uri="{FF2B5EF4-FFF2-40B4-BE49-F238E27FC236}">
                    <a16:creationId xmlns:a16="http://schemas.microsoft.com/office/drawing/2014/main" id="{C731597D-6D34-4B6D-92DD-62E7CA9FB4C2}"/>
                  </a:ext>
                </a:extLst>
              </p14:cNvPr>
              <p14:cNvContentPartPr/>
              <p14:nvPr/>
            </p14:nvContentPartPr>
            <p14:xfrm>
              <a:off x="9311520" y="1393267"/>
              <a:ext cx="180360" cy="90000"/>
            </p14:xfrm>
          </p:contentPart>
        </mc:Choice>
        <mc:Fallback>
          <p:pic>
            <p:nvPicPr>
              <p:cNvPr id="203" name="Freihand 202">
                <a:extLst>
                  <a:ext uri="{FF2B5EF4-FFF2-40B4-BE49-F238E27FC236}">
                    <a16:creationId xmlns:a16="http://schemas.microsoft.com/office/drawing/2014/main" id="{C731597D-6D34-4B6D-92DD-62E7CA9FB4C2}"/>
                  </a:ext>
                </a:extLst>
              </p:cNvPr>
              <p:cNvPicPr/>
              <p:nvPr/>
            </p:nvPicPr>
            <p:blipFill>
              <a:blip r:embed="rId301"/>
              <a:stretch>
                <a:fillRect/>
              </a:stretch>
            </p:blipFill>
            <p:spPr>
              <a:xfrm>
                <a:off x="9307200" y="1388947"/>
                <a:ext cx="1890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04" name="Freihand 203">
                <a:extLst>
                  <a:ext uri="{FF2B5EF4-FFF2-40B4-BE49-F238E27FC236}">
                    <a16:creationId xmlns:a16="http://schemas.microsoft.com/office/drawing/2014/main" id="{B3633F12-5229-4301-AA1D-F70E00C081FE}"/>
                  </a:ext>
                </a:extLst>
              </p14:cNvPr>
              <p14:cNvContentPartPr/>
              <p14:nvPr/>
            </p14:nvContentPartPr>
            <p14:xfrm>
              <a:off x="6015360" y="1406227"/>
              <a:ext cx="218520" cy="27720"/>
            </p14:xfrm>
          </p:contentPart>
        </mc:Choice>
        <mc:Fallback>
          <p:pic>
            <p:nvPicPr>
              <p:cNvPr id="204" name="Freihand 203">
                <a:extLst>
                  <a:ext uri="{FF2B5EF4-FFF2-40B4-BE49-F238E27FC236}">
                    <a16:creationId xmlns:a16="http://schemas.microsoft.com/office/drawing/2014/main" id="{B3633F12-5229-4301-AA1D-F70E00C081FE}"/>
                  </a:ext>
                </a:extLst>
              </p:cNvPr>
              <p:cNvPicPr/>
              <p:nvPr/>
            </p:nvPicPr>
            <p:blipFill>
              <a:blip r:embed="rId303"/>
              <a:stretch>
                <a:fillRect/>
              </a:stretch>
            </p:blipFill>
            <p:spPr>
              <a:xfrm>
                <a:off x="6011040" y="1401907"/>
                <a:ext cx="2271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05" name="Freihand 204">
                <a:extLst>
                  <a:ext uri="{FF2B5EF4-FFF2-40B4-BE49-F238E27FC236}">
                    <a16:creationId xmlns:a16="http://schemas.microsoft.com/office/drawing/2014/main" id="{98E6B772-E2C9-4792-B449-DB4AEEDC9F33}"/>
                  </a:ext>
                </a:extLst>
              </p14:cNvPr>
              <p14:cNvContentPartPr/>
              <p14:nvPr/>
            </p14:nvContentPartPr>
            <p14:xfrm>
              <a:off x="9281280" y="1392547"/>
              <a:ext cx="267840" cy="43560"/>
            </p14:xfrm>
          </p:contentPart>
        </mc:Choice>
        <mc:Fallback>
          <p:pic>
            <p:nvPicPr>
              <p:cNvPr id="205" name="Freihand 204">
                <a:extLst>
                  <a:ext uri="{FF2B5EF4-FFF2-40B4-BE49-F238E27FC236}">
                    <a16:creationId xmlns:a16="http://schemas.microsoft.com/office/drawing/2014/main" id="{98E6B772-E2C9-4792-B449-DB4AEEDC9F33}"/>
                  </a:ext>
                </a:extLst>
              </p:cNvPr>
              <p:cNvPicPr/>
              <p:nvPr/>
            </p:nvPicPr>
            <p:blipFill>
              <a:blip r:embed="rId305"/>
              <a:stretch>
                <a:fillRect/>
              </a:stretch>
            </p:blipFill>
            <p:spPr>
              <a:xfrm>
                <a:off x="9276960" y="1388227"/>
                <a:ext cx="276480" cy="52200"/>
              </a:xfrm>
              <a:prstGeom prst="rect">
                <a:avLst/>
              </a:prstGeom>
            </p:spPr>
          </p:pic>
        </mc:Fallback>
      </mc:AlternateContent>
      <p:grpSp>
        <p:nvGrpSpPr>
          <p:cNvPr id="213" name="Gruppieren 212">
            <a:extLst>
              <a:ext uri="{FF2B5EF4-FFF2-40B4-BE49-F238E27FC236}">
                <a16:creationId xmlns:a16="http://schemas.microsoft.com/office/drawing/2014/main" id="{0E081E89-BAA6-47C9-B49C-CDB2684946A0}"/>
              </a:ext>
            </a:extLst>
          </p:cNvPr>
          <p:cNvGrpSpPr/>
          <p:nvPr/>
        </p:nvGrpSpPr>
        <p:grpSpPr>
          <a:xfrm>
            <a:off x="1742880" y="3943867"/>
            <a:ext cx="1053360" cy="237600"/>
            <a:chOff x="1742880" y="3943867"/>
            <a:chExt cx="1053360" cy="237600"/>
          </a:xfrm>
        </p:grpSpPr>
        <mc:AlternateContent xmlns:mc="http://schemas.openxmlformats.org/markup-compatibility/2006">
          <mc:Choice xmlns:p14="http://schemas.microsoft.com/office/powerpoint/2010/main" Requires="p14">
            <p:contentPart p14:bwMode="auto" r:id="rId306">
              <p14:nvContentPartPr>
                <p14:cNvPr id="206" name="Freihand 205">
                  <a:extLst>
                    <a:ext uri="{FF2B5EF4-FFF2-40B4-BE49-F238E27FC236}">
                      <a16:creationId xmlns:a16="http://schemas.microsoft.com/office/drawing/2014/main" id="{C81BFC63-D96E-413F-A9E8-84A771483496}"/>
                    </a:ext>
                  </a:extLst>
                </p14:cNvPr>
                <p14:cNvContentPartPr/>
                <p14:nvPr/>
              </p14:nvContentPartPr>
              <p14:xfrm>
                <a:off x="1742880" y="4106227"/>
                <a:ext cx="167760" cy="29160"/>
              </p14:xfrm>
            </p:contentPart>
          </mc:Choice>
          <mc:Fallback>
            <p:pic>
              <p:nvPicPr>
                <p:cNvPr id="206" name="Freihand 205">
                  <a:extLst>
                    <a:ext uri="{FF2B5EF4-FFF2-40B4-BE49-F238E27FC236}">
                      <a16:creationId xmlns:a16="http://schemas.microsoft.com/office/drawing/2014/main" id="{C81BFC63-D96E-413F-A9E8-84A771483496}"/>
                    </a:ext>
                  </a:extLst>
                </p:cNvPr>
                <p:cNvPicPr/>
                <p:nvPr/>
              </p:nvPicPr>
              <p:blipFill>
                <a:blip r:embed="rId307"/>
                <a:stretch>
                  <a:fillRect/>
                </a:stretch>
              </p:blipFill>
              <p:spPr>
                <a:xfrm>
                  <a:off x="1738560" y="4101907"/>
                  <a:ext cx="17640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07" name="Freihand 206">
                  <a:extLst>
                    <a:ext uri="{FF2B5EF4-FFF2-40B4-BE49-F238E27FC236}">
                      <a16:creationId xmlns:a16="http://schemas.microsoft.com/office/drawing/2014/main" id="{9D21C79B-C323-4283-8266-C4F6F4666C87}"/>
                    </a:ext>
                  </a:extLst>
                </p14:cNvPr>
                <p14:cNvContentPartPr/>
                <p14:nvPr/>
              </p14:nvContentPartPr>
              <p14:xfrm>
                <a:off x="1986600" y="4139707"/>
                <a:ext cx="360" cy="360"/>
              </p14:xfrm>
            </p:contentPart>
          </mc:Choice>
          <mc:Fallback>
            <p:pic>
              <p:nvPicPr>
                <p:cNvPr id="207" name="Freihand 206">
                  <a:extLst>
                    <a:ext uri="{FF2B5EF4-FFF2-40B4-BE49-F238E27FC236}">
                      <a16:creationId xmlns:a16="http://schemas.microsoft.com/office/drawing/2014/main" id="{9D21C79B-C323-4283-8266-C4F6F4666C87}"/>
                    </a:ext>
                  </a:extLst>
                </p:cNvPr>
                <p:cNvPicPr/>
                <p:nvPr/>
              </p:nvPicPr>
              <p:blipFill>
                <a:blip r:embed="rId309"/>
                <a:stretch>
                  <a:fillRect/>
                </a:stretch>
              </p:blipFill>
              <p:spPr>
                <a:xfrm>
                  <a:off x="1982280" y="4135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208" name="Freihand 207">
                  <a:extLst>
                    <a:ext uri="{FF2B5EF4-FFF2-40B4-BE49-F238E27FC236}">
                      <a16:creationId xmlns:a16="http://schemas.microsoft.com/office/drawing/2014/main" id="{5F69F955-4488-4A05-B3FF-096B3EA472B6}"/>
                    </a:ext>
                  </a:extLst>
                </p14:cNvPr>
                <p14:cNvContentPartPr/>
                <p14:nvPr/>
              </p14:nvContentPartPr>
              <p14:xfrm>
                <a:off x="1995960" y="4047187"/>
                <a:ext cx="131400" cy="134280"/>
              </p14:xfrm>
            </p:contentPart>
          </mc:Choice>
          <mc:Fallback>
            <p:pic>
              <p:nvPicPr>
                <p:cNvPr id="208" name="Freihand 207">
                  <a:extLst>
                    <a:ext uri="{FF2B5EF4-FFF2-40B4-BE49-F238E27FC236}">
                      <a16:creationId xmlns:a16="http://schemas.microsoft.com/office/drawing/2014/main" id="{5F69F955-4488-4A05-B3FF-096B3EA472B6}"/>
                    </a:ext>
                  </a:extLst>
                </p:cNvPr>
                <p:cNvPicPr/>
                <p:nvPr/>
              </p:nvPicPr>
              <p:blipFill>
                <a:blip r:embed="rId311"/>
                <a:stretch>
                  <a:fillRect/>
                </a:stretch>
              </p:blipFill>
              <p:spPr>
                <a:xfrm>
                  <a:off x="1991640" y="4042867"/>
                  <a:ext cx="1400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209" name="Freihand 208">
                  <a:extLst>
                    <a:ext uri="{FF2B5EF4-FFF2-40B4-BE49-F238E27FC236}">
                      <a16:creationId xmlns:a16="http://schemas.microsoft.com/office/drawing/2014/main" id="{CC38535B-1AD6-418D-92A8-AD1AAFDD860B}"/>
                    </a:ext>
                  </a:extLst>
                </p14:cNvPr>
                <p14:cNvContentPartPr/>
                <p14:nvPr/>
              </p14:nvContentPartPr>
              <p14:xfrm>
                <a:off x="2065080" y="3943867"/>
                <a:ext cx="135000" cy="228240"/>
              </p14:xfrm>
            </p:contentPart>
          </mc:Choice>
          <mc:Fallback>
            <p:pic>
              <p:nvPicPr>
                <p:cNvPr id="209" name="Freihand 208">
                  <a:extLst>
                    <a:ext uri="{FF2B5EF4-FFF2-40B4-BE49-F238E27FC236}">
                      <a16:creationId xmlns:a16="http://schemas.microsoft.com/office/drawing/2014/main" id="{CC38535B-1AD6-418D-92A8-AD1AAFDD860B}"/>
                    </a:ext>
                  </a:extLst>
                </p:cNvPr>
                <p:cNvPicPr/>
                <p:nvPr/>
              </p:nvPicPr>
              <p:blipFill>
                <a:blip r:embed="rId313"/>
                <a:stretch>
                  <a:fillRect/>
                </a:stretch>
              </p:blipFill>
              <p:spPr>
                <a:xfrm>
                  <a:off x="2060760" y="3939547"/>
                  <a:ext cx="14364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210" name="Freihand 209">
                  <a:extLst>
                    <a:ext uri="{FF2B5EF4-FFF2-40B4-BE49-F238E27FC236}">
                      <a16:creationId xmlns:a16="http://schemas.microsoft.com/office/drawing/2014/main" id="{54F26D77-2FF3-4E8D-B1BE-84E7449D1BE2}"/>
                    </a:ext>
                  </a:extLst>
                </p14:cNvPr>
                <p14:cNvContentPartPr/>
                <p14:nvPr/>
              </p14:nvContentPartPr>
              <p14:xfrm>
                <a:off x="2336160" y="4089667"/>
                <a:ext cx="171360" cy="10440"/>
              </p14:xfrm>
            </p:contentPart>
          </mc:Choice>
          <mc:Fallback>
            <p:pic>
              <p:nvPicPr>
                <p:cNvPr id="210" name="Freihand 209">
                  <a:extLst>
                    <a:ext uri="{FF2B5EF4-FFF2-40B4-BE49-F238E27FC236}">
                      <a16:creationId xmlns:a16="http://schemas.microsoft.com/office/drawing/2014/main" id="{54F26D77-2FF3-4E8D-B1BE-84E7449D1BE2}"/>
                    </a:ext>
                  </a:extLst>
                </p:cNvPr>
                <p:cNvPicPr/>
                <p:nvPr/>
              </p:nvPicPr>
              <p:blipFill>
                <a:blip r:embed="rId315"/>
                <a:stretch>
                  <a:fillRect/>
                </a:stretch>
              </p:blipFill>
              <p:spPr>
                <a:xfrm>
                  <a:off x="2331840" y="4085347"/>
                  <a:ext cx="18000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211" name="Freihand 210">
                  <a:extLst>
                    <a:ext uri="{FF2B5EF4-FFF2-40B4-BE49-F238E27FC236}">
                      <a16:creationId xmlns:a16="http://schemas.microsoft.com/office/drawing/2014/main" id="{5211481F-D865-46BF-99EA-EC414A872920}"/>
                    </a:ext>
                  </a:extLst>
                </p14:cNvPr>
                <p14:cNvContentPartPr/>
                <p14:nvPr/>
              </p14:nvContentPartPr>
              <p14:xfrm>
                <a:off x="2361000" y="4148347"/>
                <a:ext cx="181440" cy="7560"/>
              </p14:xfrm>
            </p:contentPart>
          </mc:Choice>
          <mc:Fallback>
            <p:pic>
              <p:nvPicPr>
                <p:cNvPr id="211" name="Freihand 210">
                  <a:extLst>
                    <a:ext uri="{FF2B5EF4-FFF2-40B4-BE49-F238E27FC236}">
                      <a16:creationId xmlns:a16="http://schemas.microsoft.com/office/drawing/2014/main" id="{5211481F-D865-46BF-99EA-EC414A872920}"/>
                    </a:ext>
                  </a:extLst>
                </p:cNvPr>
                <p:cNvPicPr/>
                <p:nvPr/>
              </p:nvPicPr>
              <p:blipFill>
                <a:blip r:embed="rId317"/>
                <a:stretch>
                  <a:fillRect/>
                </a:stretch>
              </p:blipFill>
              <p:spPr>
                <a:xfrm>
                  <a:off x="2356680" y="4144027"/>
                  <a:ext cx="1900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212" name="Freihand 211">
                  <a:extLst>
                    <a:ext uri="{FF2B5EF4-FFF2-40B4-BE49-F238E27FC236}">
                      <a16:creationId xmlns:a16="http://schemas.microsoft.com/office/drawing/2014/main" id="{88EE9DBA-DC04-4F2C-9BC2-F2549AC3ABB2}"/>
                    </a:ext>
                  </a:extLst>
                </p14:cNvPr>
                <p14:cNvContentPartPr/>
                <p14:nvPr/>
              </p14:nvContentPartPr>
              <p14:xfrm>
                <a:off x="2642520" y="4054387"/>
                <a:ext cx="153720" cy="108360"/>
              </p14:xfrm>
            </p:contentPart>
          </mc:Choice>
          <mc:Fallback>
            <p:pic>
              <p:nvPicPr>
                <p:cNvPr id="212" name="Freihand 211">
                  <a:extLst>
                    <a:ext uri="{FF2B5EF4-FFF2-40B4-BE49-F238E27FC236}">
                      <a16:creationId xmlns:a16="http://schemas.microsoft.com/office/drawing/2014/main" id="{88EE9DBA-DC04-4F2C-9BC2-F2549AC3ABB2}"/>
                    </a:ext>
                  </a:extLst>
                </p:cNvPr>
                <p:cNvPicPr/>
                <p:nvPr/>
              </p:nvPicPr>
              <p:blipFill>
                <a:blip r:embed="rId319"/>
                <a:stretch>
                  <a:fillRect/>
                </a:stretch>
              </p:blipFill>
              <p:spPr>
                <a:xfrm>
                  <a:off x="2638200" y="4050067"/>
                  <a:ext cx="162360" cy="117000"/>
                </a:xfrm>
                <a:prstGeom prst="rect">
                  <a:avLst/>
                </a:prstGeom>
              </p:spPr>
            </p:pic>
          </mc:Fallback>
        </mc:AlternateContent>
      </p:grpSp>
      <p:grpSp>
        <p:nvGrpSpPr>
          <p:cNvPr id="217" name="Gruppieren 216">
            <a:extLst>
              <a:ext uri="{FF2B5EF4-FFF2-40B4-BE49-F238E27FC236}">
                <a16:creationId xmlns:a16="http://schemas.microsoft.com/office/drawing/2014/main" id="{9ABBDF46-3CBB-4953-B50B-108978A2EDF1}"/>
              </a:ext>
            </a:extLst>
          </p:cNvPr>
          <p:cNvGrpSpPr/>
          <p:nvPr/>
        </p:nvGrpSpPr>
        <p:grpSpPr>
          <a:xfrm>
            <a:off x="2219160" y="3545707"/>
            <a:ext cx="173880" cy="92880"/>
            <a:chOff x="2219160" y="3545707"/>
            <a:chExt cx="173880" cy="92880"/>
          </a:xfrm>
        </p:grpSpPr>
        <mc:AlternateContent xmlns:mc="http://schemas.openxmlformats.org/markup-compatibility/2006">
          <mc:Choice xmlns:p14="http://schemas.microsoft.com/office/powerpoint/2010/main" Requires="p14">
            <p:contentPart p14:bwMode="auto" r:id="rId320">
              <p14:nvContentPartPr>
                <p14:cNvPr id="214" name="Freihand 213">
                  <a:extLst>
                    <a:ext uri="{FF2B5EF4-FFF2-40B4-BE49-F238E27FC236}">
                      <a16:creationId xmlns:a16="http://schemas.microsoft.com/office/drawing/2014/main" id="{967C65E0-47E1-4C92-9491-52918D0F44DB}"/>
                    </a:ext>
                  </a:extLst>
                </p14:cNvPr>
                <p14:cNvContentPartPr/>
                <p14:nvPr/>
              </p14:nvContentPartPr>
              <p14:xfrm>
                <a:off x="2238960" y="3545707"/>
                <a:ext cx="148680" cy="21600"/>
              </p14:xfrm>
            </p:contentPart>
          </mc:Choice>
          <mc:Fallback>
            <p:pic>
              <p:nvPicPr>
                <p:cNvPr id="214" name="Freihand 213">
                  <a:extLst>
                    <a:ext uri="{FF2B5EF4-FFF2-40B4-BE49-F238E27FC236}">
                      <a16:creationId xmlns:a16="http://schemas.microsoft.com/office/drawing/2014/main" id="{967C65E0-47E1-4C92-9491-52918D0F44DB}"/>
                    </a:ext>
                  </a:extLst>
                </p:cNvPr>
                <p:cNvPicPr/>
                <p:nvPr/>
              </p:nvPicPr>
              <p:blipFill>
                <a:blip r:embed="rId321"/>
                <a:stretch>
                  <a:fillRect/>
                </a:stretch>
              </p:blipFill>
              <p:spPr>
                <a:xfrm>
                  <a:off x="2234640" y="3541387"/>
                  <a:ext cx="15732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215" name="Freihand 214">
                  <a:extLst>
                    <a:ext uri="{FF2B5EF4-FFF2-40B4-BE49-F238E27FC236}">
                      <a16:creationId xmlns:a16="http://schemas.microsoft.com/office/drawing/2014/main" id="{774FF3A6-3A04-42D3-8938-E677B07F06AD}"/>
                    </a:ext>
                  </a:extLst>
                </p14:cNvPr>
                <p14:cNvContentPartPr/>
                <p14:nvPr/>
              </p14:nvContentPartPr>
              <p14:xfrm>
                <a:off x="2219160" y="3617707"/>
                <a:ext cx="173880" cy="20880"/>
              </p14:xfrm>
            </p:contentPart>
          </mc:Choice>
          <mc:Fallback>
            <p:pic>
              <p:nvPicPr>
                <p:cNvPr id="215" name="Freihand 214">
                  <a:extLst>
                    <a:ext uri="{FF2B5EF4-FFF2-40B4-BE49-F238E27FC236}">
                      <a16:creationId xmlns:a16="http://schemas.microsoft.com/office/drawing/2014/main" id="{774FF3A6-3A04-42D3-8938-E677B07F06AD}"/>
                    </a:ext>
                  </a:extLst>
                </p:cNvPr>
                <p:cNvPicPr/>
                <p:nvPr/>
              </p:nvPicPr>
              <p:blipFill>
                <a:blip r:embed="rId323"/>
                <a:stretch>
                  <a:fillRect/>
                </a:stretch>
              </p:blipFill>
              <p:spPr>
                <a:xfrm>
                  <a:off x="2214840" y="3613387"/>
                  <a:ext cx="182520" cy="29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4">
            <p14:nvContentPartPr>
              <p14:cNvPr id="216" name="Freihand 215">
                <a:extLst>
                  <a:ext uri="{FF2B5EF4-FFF2-40B4-BE49-F238E27FC236}">
                    <a16:creationId xmlns:a16="http://schemas.microsoft.com/office/drawing/2014/main" id="{ED1EE239-D822-448F-A25E-BE338EA27749}"/>
                  </a:ext>
                </a:extLst>
              </p14:cNvPr>
              <p14:cNvContentPartPr/>
              <p14:nvPr/>
            </p14:nvContentPartPr>
            <p14:xfrm>
              <a:off x="2605440" y="3508987"/>
              <a:ext cx="179280" cy="147600"/>
            </p14:xfrm>
          </p:contentPart>
        </mc:Choice>
        <mc:Fallback>
          <p:pic>
            <p:nvPicPr>
              <p:cNvPr id="216" name="Freihand 215">
                <a:extLst>
                  <a:ext uri="{FF2B5EF4-FFF2-40B4-BE49-F238E27FC236}">
                    <a16:creationId xmlns:a16="http://schemas.microsoft.com/office/drawing/2014/main" id="{ED1EE239-D822-448F-A25E-BE338EA27749}"/>
                  </a:ext>
                </a:extLst>
              </p:cNvPr>
              <p:cNvPicPr/>
              <p:nvPr/>
            </p:nvPicPr>
            <p:blipFill>
              <a:blip r:embed="rId325"/>
              <a:stretch>
                <a:fillRect/>
              </a:stretch>
            </p:blipFill>
            <p:spPr>
              <a:xfrm>
                <a:off x="2601120" y="3504667"/>
                <a:ext cx="1879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227" name="Freihand 226">
                <a:extLst>
                  <a:ext uri="{FF2B5EF4-FFF2-40B4-BE49-F238E27FC236}">
                    <a16:creationId xmlns:a16="http://schemas.microsoft.com/office/drawing/2014/main" id="{89341820-2871-4C83-BAFF-8081DEF60338}"/>
                  </a:ext>
                </a:extLst>
              </p14:cNvPr>
              <p14:cNvContentPartPr/>
              <p14:nvPr/>
            </p14:nvContentPartPr>
            <p14:xfrm>
              <a:off x="4495080" y="1535107"/>
              <a:ext cx="251280" cy="30600"/>
            </p14:xfrm>
          </p:contentPart>
        </mc:Choice>
        <mc:Fallback>
          <p:pic>
            <p:nvPicPr>
              <p:cNvPr id="227" name="Freihand 226">
                <a:extLst>
                  <a:ext uri="{FF2B5EF4-FFF2-40B4-BE49-F238E27FC236}">
                    <a16:creationId xmlns:a16="http://schemas.microsoft.com/office/drawing/2014/main" id="{89341820-2871-4C83-BAFF-8081DEF60338}"/>
                  </a:ext>
                </a:extLst>
              </p:cNvPr>
              <p:cNvPicPr/>
              <p:nvPr/>
            </p:nvPicPr>
            <p:blipFill>
              <a:blip r:embed="rId327"/>
              <a:stretch>
                <a:fillRect/>
              </a:stretch>
            </p:blipFill>
            <p:spPr>
              <a:xfrm>
                <a:off x="4490760" y="1530787"/>
                <a:ext cx="25992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228" name="Freihand 227">
                <a:extLst>
                  <a:ext uri="{FF2B5EF4-FFF2-40B4-BE49-F238E27FC236}">
                    <a16:creationId xmlns:a16="http://schemas.microsoft.com/office/drawing/2014/main" id="{437B405C-8082-4704-9773-5F09DB833093}"/>
                  </a:ext>
                </a:extLst>
              </p14:cNvPr>
              <p14:cNvContentPartPr/>
              <p14:nvPr/>
            </p14:nvContentPartPr>
            <p14:xfrm>
              <a:off x="6386880" y="1524667"/>
              <a:ext cx="227160" cy="41400"/>
            </p14:xfrm>
          </p:contentPart>
        </mc:Choice>
        <mc:Fallback>
          <p:pic>
            <p:nvPicPr>
              <p:cNvPr id="228" name="Freihand 227">
                <a:extLst>
                  <a:ext uri="{FF2B5EF4-FFF2-40B4-BE49-F238E27FC236}">
                    <a16:creationId xmlns:a16="http://schemas.microsoft.com/office/drawing/2014/main" id="{437B405C-8082-4704-9773-5F09DB833093}"/>
                  </a:ext>
                </a:extLst>
              </p:cNvPr>
              <p:cNvPicPr/>
              <p:nvPr/>
            </p:nvPicPr>
            <p:blipFill>
              <a:blip r:embed="rId329"/>
              <a:stretch>
                <a:fillRect/>
              </a:stretch>
            </p:blipFill>
            <p:spPr>
              <a:xfrm>
                <a:off x="6382560" y="1520347"/>
                <a:ext cx="23580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29" name="Freihand 228">
                <a:extLst>
                  <a:ext uri="{FF2B5EF4-FFF2-40B4-BE49-F238E27FC236}">
                    <a16:creationId xmlns:a16="http://schemas.microsoft.com/office/drawing/2014/main" id="{2F21E67C-45BF-490F-AB98-D31EE49A3557}"/>
                  </a:ext>
                </a:extLst>
              </p14:cNvPr>
              <p14:cNvContentPartPr/>
              <p14:nvPr/>
            </p14:nvContentPartPr>
            <p14:xfrm>
              <a:off x="10149600" y="1415947"/>
              <a:ext cx="185760" cy="25560"/>
            </p14:xfrm>
          </p:contentPart>
        </mc:Choice>
        <mc:Fallback>
          <p:pic>
            <p:nvPicPr>
              <p:cNvPr id="229" name="Freihand 228">
                <a:extLst>
                  <a:ext uri="{FF2B5EF4-FFF2-40B4-BE49-F238E27FC236}">
                    <a16:creationId xmlns:a16="http://schemas.microsoft.com/office/drawing/2014/main" id="{2F21E67C-45BF-490F-AB98-D31EE49A3557}"/>
                  </a:ext>
                </a:extLst>
              </p:cNvPr>
              <p:cNvPicPr/>
              <p:nvPr/>
            </p:nvPicPr>
            <p:blipFill>
              <a:blip r:embed="rId331"/>
              <a:stretch>
                <a:fillRect/>
              </a:stretch>
            </p:blipFill>
            <p:spPr>
              <a:xfrm>
                <a:off x="10145280" y="1411627"/>
                <a:ext cx="1944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40" name="Freihand 239">
                <a:extLst>
                  <a:ext uri="{FF2B5EF4-FFF2-40B4-BE49-F238E27FC236}">
                    <a16:creationId xmlns:a16="http://schemas.microsoft.com/office/drawing/2014/main" id="{CE413B18-269D-4F39-AC9A-3BF863C12C6C}"/>
                  </a:ext>
                </a:extLst>
              </p14:cNvPr>
              <p14:cNvContentPartPr/>
              <p14:nvPr/>
            </p14:nvContentPartPr>
            <p14:xfrm>
              <a:off x="6383280" y="1514947"/>
              <a:ext cx="253080" cy="37440"/>
            </p14:xfrm>
          </p:contentPart>
        </mc:Choice>
        <mc:Fallback>
          <p:pic>
            <p:nvPicPr>
              <p:cNvPr id="240" name="Freihand 239">
                <a:extLst>
                  <a:ext uri="{FF2B5EF4-FFF2-40B4-BE49-F238E27FC236}">
                    <a16:creationId xmlns:a16="http://schemas.microsoft.com/office/drawing/2014/main" id="{CE413B18-269D-4F39-AC9A-3BF863C12C6C}"/>
                  </a:ext>
                </a:extLst>
              </p:cNvPr>
              <p:cNvPicPr/>
              <p:nvPr/>
            </p:nvPicPr>
            <p:blipFill>
              <a:blip r:embed="rId333"/>
              <a:stretch>
                <a:fillRect/>
              </a:stretch>
            </p:blipFill>
            <p:spPr>
              <a:xfrm>
                <a:off x="6378960" y="1510627"/>
                <a:ext cx="261720" cy="46080"/>
              </a:xfrm>
              <a:prstGeom prst="rect">
                <a:avLst/>
              </a:prstGeom>
            </p:spPr>
          </p:pic>
        </mc:Fallback>
      </mc:AlternateContent>
      <p:grpSp>
        <p:nvGrpSpPr>
          <p:cNvPr id="254" name="Gruppieren 253">
            <a:extLst>
              <a:ext uri="{FF2B5EF4-FFF2-40B4-BE49-F238E27FC236}">
                <a16:creationId xmlns:a16="http://schemas.microsoft.com/office/drawing/2014/main" id="{F9DAAD18-EF5F-46D5-85B4-72501DAD4BDA}"/>
              </a:ext>
            </a:extLst>
          </p:cNvPr>
          <p:cNvGrpSpPr/>
          <p:nvPr/>
        </p:nvGrpSpPr>
        <p:grpSpPr>
          <a:xfrm>
            <a:off x="169680" y="4529587"/>
            <a:ext cx="2405880" cy="609480"/>
            <a:chOff x="169680" y="4529587"/>
            <a:chExt cx="2405880" cy="609480"/>
          </a:xfrm>
        </p:grpSpPr>
        <mc:AlternateContent xmlns:mc="http://schemas.openxmlformats.org/markup-compatibility/2006">
          <mc:Choice xmlns:p14="http://schemas.microsoft.com/office/powerpoint/2010/main" Requires="p14">
            <p:contentPart p14:bwMode="auto" r:id="rId334">
              <p14:nvContentPartPr>
                <p14:cNvPr id="218" name="Freihand 217">
                  <a:extLst>
                    <a:ext uri="{FF2B5EF4-FFF2-40B4-BE49-F238E27FC236}">
                      <a16:creationId xmlns:a16="http://schemas.microsoft.com/office/drawing/2014/main" id="{91A23B29-3B23-4B01-9EAD-450037A2FC7D}"/>
                    </a:ext>
                  </a:extLst>
                </p14:cNvPr>
                <p14:cNvContentPartPr/>
                <p14:nvPr/>
              </p14:nvContentPartPr>
              <p14:xfrm>
                <a:off x="180120" y="4529587"/>
                <a:ext cx="156240" cy="184320"/>
              </p14:xfrm>
            </p:contentPart>
          </mc:Choice>
          <mc:Fallback>
            <p:pic>
              <p:nvPicPr>
                <p:cNvPr id="218" name="Freihand 217">
                  <a:extLst>
                    <a:ext uri="{FF2B5EF4-FFF2-40B4-BE49-F238E27FC236}">
                      <a16:creationId xmlns:a16="http://schemas.microsoft.com/office/drawing/2014/main" id="{91A23B29-3B23-4B01-9EAD-450037A2FC7D}"/>
                    </a:ext>
                  </a:extLst>
                </p:cNvPr>
                <p:cNvPicPr/>
                <p:nvPr/>
              </p:nvPicPr>
              <p:blipFill>
                <a:blip r:embed="rId335"/>
                <a:stretch>
                  <a:fillRect/>
                </a:stretch>
              </p:blipFill>
              <p:spPr>
                <a:xfrm>
                  <a:off x="175800" y="4525267"/>
                  <a:ext cx="1648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19" name="Freihand 218">
                  <a:extLst>
                    <a:ext uri="{FF2B5EF4-FFF2-40B4-BE49-F238E27FC236}">
                      <a16:creationId xmlns:a16="http://schemas.microsoft.com/office/drawing/2014/main" id="{F85E9C6E-3EAB-407F-8C15-BFB7EB08DCFB}"/>
                    </a:ext>
                  </a:extLst>
                </p14:cNvPr>
                <p14:cNvContentPartPr/>
                <p14:nvPr/>
              </p14:nvContentPartPr>
              <p14:xfrm>
                <a:off x="424200" y="4536067"/>
                <a:ext cx="131760" cy="149760"/>
              </p14:xfrm>
            </p:contentPart>
          </mc:Choice>
          <mc:Fallback>
            <p:pic>
              <p:nvPicPr>
                <p:cNvPr id="219" name="Freihand 218">
                  <a:extLst>
                    <a:ext uri="{FF2B5EF4-FFF2-40B4-BE49-F238E27FC236}">
                      <a16:creationId xmlns:a16="http://schemas.microsoft.com/office/drawing/2014/main" id="{F85E9C6E-3EAB-407F-8C15-BFB7EB08DCFB}"/>
                    </a:ext>
                  </a:extLst>
                </p:cNvPr>
                <p:cNvPicPr/>
                <p:nvPr/>
              </p:nvPicPr>
              <p:blipFill>
                <a:blip r:embed="rId337"/>
                <a:stretch>
                  <a:fillRect/>
                </a:stretch>
              </p:blipFill>
              <p:spPr>
                <a:xfrm>
                  <a:off x="419880" y="4531747"/>
                  <a:ext cx="1404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20" name="Freihand 219">
                  <a:extLst>
                    <a:ext uri="{FF2B5EF4-FFF2-40B4-BE49-F238E27FC236}">
                      <a16:creationId xmlns:a16="http://schemas.microsoft.com/office/drawing/2014/main" id="{725D9859-4C63-4429-9767-E6D6EF2129D1}"/>
                    </a:ext>
                  </a:extLst>
                </p14:cNvPr>
                <p14:cNvContentPartPr/>
                <p14:nvPr/>
              </p14:nvContentPartPr>
              <p14:xfrm>
                <a:off x="169680" y="4762507"/>
                <a:ext cx="431280" cy="37800"/>
              </p14:xfrm>
            </p:contentPart>
          </mc:Choice>
          <mc:Fallback>
            <p:pic>
              <p:nvPicPr>
                <p:cNvPr id="220" name="Freihand 219">
                  <a:extLst>
                    <a:ext uri="{FF2B5EF4-FFF2-40B4-BE49-F238E27FC236}">
                      <a16:creationId xmlns:a16="http://schemas.microsoft.com/office/drawing/2014/main" id="{725D9859-4C63-4429-9767-E6D6EF2129D1}"/>
                    </a:ext>
                  </a:extLst>
                </p:cNvPr>
                <p:cNvPicPr/>
                <p:nvPr/>
              </p:nvPicPr>
              <p:blipFill>
                <a:blip r:embed="rId339"/>
                <a:stretch>
                  <a:fillRect/>
                </a:stretch>
              </p:blipFill>
              <p:spPr>
                <a:xfrm>
                  <a:off x="165360" y="4758187"/>
                  <a:ext cx="4399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22" name="Freihand 221">
                  <a:extLst>
                    <a:ext uri="{FF2B5EF4-FFF2-40B4-BE49-F238E27FC236}">
                      <a16:creationId xmlns:a16="http://schemas.microsoft.com/office/drawing/2014/main" id="{E34CB2D8-0F26-4CFD-A43A-31E3D738F8E9}"/>
                    </a:ext>
                  </a:extLst>
                </p14:cNvPr>
                <p14:cNvContentPartPr/>
                <p14:nvPr/>
              </p14:nvContentPartPr>
              <p14:xfrm>
                <a:off x="197040" y="4841347"/>
                <a:ext cx="173880" cy="187560"/>
              </p14:xfrm>
            </p:contentPart>
          </mc:Choice>
          <mc:Fallback>
            <p:pic>
              <p:nvPicPr>
                <p:cNvPr id="222" name="Freihand 221">
                  <a:extLst>
                    <a:ext uri="{FF2B5EF4-FFF2-40B4-BE49-F238E27FC236}">
                      <a16:creationId xmlns:a16="http://schemas.microsoft.com/office/drawing/2014/main" id="{E34CB2D8-0F26-4CFD-A43A-31E3D738F8E9}"/>
                    </a:ext>
                  </a:extLst>
                </p:cNvPr>
                <p:cNvPicPr/>
                <p:nvPr/>
              </p:nvPicPr>
              <p:blipFill>
                <a:blip r:embed="rId341"/>
                <a:stretch>
                  <a:fillRect/>
                </a:stretch>
              </p:blipFill>
              <p:spPr>
                <a:xfrm>
                  <a:off x="192720" y="4837027"/>
                  <a:ext cx="18252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23" name="Freihand 222">
                  <a:extLst>
                    <a:ext uri="{FF2B5EF4-FFF2-40B4-BE49-F238E27FC236}">
                      <a16:creationId xmlns:a16="http://schemas.microsoft.com/office/drawing/2014/main" id="{F0AE8191-A0FB-4AA8-AC00-C5790EBA42A3}"/>
                    </a:ext>
                  </a:extLst>
                </p14:cNvPr>
                <p14:cNvContentPartPr/>
                <p14:nvPr/>
              </p14:nvContentPartPr>
              <p14:xfrm>
                <a:off x="453360" y="4862227"/>
                <a:ext cx="151200" cy="149040"/>
              </p14:xfrm>
            </p:contentPart>
          </mc:Choice>
          <mc:Fallback>
            <p:pic>
              <p:nvPicPr>
                <p:cNvPr id="223" name="Freihand 222">
                  <a:extLst>
                    <a:ext uri="{FF2B5EF4-FFF2-40B4-BE49-F238E27FC236}">
                      <a16:creationId xmlns:a16="http://schemas.microsoft.com/office/drawing/2014/main" id="{F0AE8191-A0FB-4AA8-AC00-C5790EBA42A3}"/>
                    </a:ext>
                  </a:extLst>
                </p:cNvPr>
                <p:cNvPicPr/>
                <p:nvPr/>
              </p:nvPicPr>
              <p:blipFill>
                <a:blip r:embed="rId343"/>
                <a:stretch>
                  <a:fillRect/>
                </a:stretch>
              </p:blipFill>
              <p:spPr>
                <a:xfrm>
                  <a:off x="449040" y="4857907"/>
                  <a:ext cx="1598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24" name="Freihand 223">
                  <a:extLst>
                    <a:ext uri="{FF2B5EF4-FFF2-40B4-BE49-F238E27FC236}">
                      <a16:creationId xmlns:a16="http://schemas.microsoft.com/office/drawing/2014/main" id="{D1253359-8279-45E9-A3E6-EE89065AF8AE}"/>
                    </a:ext>
                  </a:extLst>
                </p14:cNvPr>
                <p14:cNvContentPartPr/>
                <p14:nvPr/>
              </p14:nvContentPartPr>
              <p14:xfrm>
                <a:off x="771240" y="4784107"/>
                <a:ext cx="140400" cy="22680"/>
              </p14:xfrm>
            </p:contentPart>
          </mc:Choice>
          <mc:Fallback>
            <p:pic>
              <p:nvPicPr>
                <p:cNvPr id="224" name="Freihand 223">
                  <a:extLst>
                    <a:ext uri="{FF2B5EF4-FFF2-40B4-BE49-F238E27FC236}">
                      <a16:creationId xmlns:a16="http://schemas.microsoft.com/office/drawing/2014/main" id="{D1253359-8279-45E9-A3E6-EE89065AF8AE}"/>
                    </a:ext>
                  </a:extLst>
                </p:cNvPr>
                <p:cNvPicPr/>
                <p:nvPr/>
              </p:nvPicPr>
              <p:blipFill>
                <a:blip r:embed="rId345"/>
                <a:stretch>
                  <a:fillRect/>
                </a:stretch>
              </p:blipFill>
              <p:spPr>
                <a:xfrm>
                  <a:off x="766920" y="4779787"/>
                  <a:ext cx="14904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25" name="Freihand 224">
                  <a:extLst>
                    <a:ext uri="{FF2B5EF4-FFF2-40B4-BE49-F238E27FC236}">
                      <a16:creationId xmlns:a16="http://schemas.microsoft.com/office/drawing/2014/main" id="{72562570-4D98-446A-92B8-E85EC50A8E6D}"/>
                    </a:ext>
                  </a:extLst>
                </p14:cNvPr>
                <p14:cNvContentPartPr/>
                <p14:nvPr/>
              </p14:nvContentPartPr>
              <p14:xfrm>
                <a:off x="798960" y="4856827"/>
                <a:ext cx="111240" cy="5040"/>
              </p14:xfrm>
            </p:contentPart>
          </mc:Choice>
          <mc:Fallback>
            <p:pic>
              <p:nvPicPr>
                <p:cNvPr id="225" name="Freihand 224">
                  <a:extLst>
                    <a:ext uri="{FF2B5EF4-FFF2-40B4-BE49-F238E27FC236}">
                      <a16:creationId xmlns:a16="http://schemas.microsoft.com/office/drawing/2014/main" id="{72562570-4D98-446A-92B8-E85EC50A8E6D}"/>
                    </a:ext>
                  </a:extLst>
                </p:cNvPr>
                <p:cNvPicPr/>
                <p:nvPr/>
              </p:nvPicPr>
              <p:blipFill>
                <a:blip r:embed="rId347"/>
                <a:stretch>
                  <a:fillRect/>
                </a:stretch>
              </p:blipFill>
              <p:spPr>
                <a:xfrm>
                  <a:off x="794640" y="4852507"/>
                  <a:ext cx="1198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30" name="Freihand 229">
                  <a:extLst>
                    <a:ext uri="{FF2B5EF4-FFF2-40B4-BE49-F238E27FC236}">
                      <a16:creationId xmlns:a16="http://schemas.microsoft.com/office/drawing/2014/main" id="{E4FD6139-93A0-4101-850D-EFB13004E53B}"/>
                    </a:ext>
                  </a:extLst>
                </p14:cNvPr>
                <p14:cNvContentPartPr/>
                <p14:nvPr/>
              </p14:nvContentPartPr>
              <p14:xfrm>
                <a:off x="1043400" y="4603387"/>
                <a:ext cx="146520" cy="134280"/>
              </p14:xfrm>
            </p:contentPart>
          </mc:Choice>
          <mc:Fallback>
            <p:pic>
              <p:nvPicPr>
                <p:cNvPr id="230" name="Freihand 229">
                  <a:extLst>
                    <a:ext uri="{FF2B5EF4-FFF2-40B4-BE49-F238E27FC236}">
                      <a16:creationId xmlns:a16="http://schemas.microsoft.com/office/drawing/2014/main" id="{E4FD6139-93A0-4101-850D-EFB13004E53B}"/>
                    </a:ext>
                  </a:extLst>
                </p:cNvPr>
                <p:cNvPicPr/>
                <p:nvPr/>
              </p:nvPicPr>
              <p:blipFill>
                <a:blip r:embed="rId349"/>
                <a:stretch>
                  <a:fillRect/>
                </a:stretch>
              </p:blipFill>
              <p:spPr>
                <a:xfrm>
                  <a:off x="1039080" y="4599067"/>
                  <a:ext cx="1551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31" name="Freihand 230">
                  <a:extLst>
                    <a:ext uri="{FF2B5EF4-FFF2-40B4-BE49-F238E27FC236}">
                      <a16:creationId xmlns:a16="http://schemas.microsoft.com/office/drawing/2014/main" id="{678AF811-EA6F-4C9B-BA85-35E831E5AF7F}"/>
                    </a:ext>
                  </a:extLst>
                </p14:cNvPr>
                <p14:cNvContentPartPr/>
                <p14:nvPr/>
              </p14:nvContentPartPr>
              <p14:xfrm>
                <a:off x="1240680" y="4644787"/>
                <a:ext cx="98640" cy="86040"/>
              </p14:xfrm>
            </p:contentPart>
          </mc:Choice>
          <mc:Fallback>
            <p:pic>
              <p:nvPicPr>
                <p:cNvPr id="231" name="Freihand 230">
                  <a:extLst>
                    <a:ext uri="{FF2B5EF4-FFF2-40B4-BE49-F238E27FC236}">
                      <a16:creationId xmlns:a16="http://schemas.microsoft.com/office/drawing/2014/main" id="{678AF811-EA6F-4C9B-BA85-35E831E5AF7F}"/>
                    </a:ext>
                  </a:extLst>
                </p:cNvPr>
                <p:cNvPicPr/>
                <p:nvPr/>
              </p:nvPicPr>
              <p:blipFill>
                <a:blip r:embed="rId351"/>
                <a:stretch>
                  <a:fillRect/>
                </a:stretch>
              </p:blipFill>
              <p:spPr>
                <a:xfrm>
                  <a:off x="1236360" y="4640467"/>
                  <a:ext cx="1072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33" name="Freihand 232">
                  <a:extLst>
                    <a:ext uri="{FF2B5EF4-FFF2-40B4-BE49-F238E27FC236}">
                      <a16:creationId xmlns:a16="http://schemas.microsoft.com/office/drawing/2014/main" id="{7755EA05-18C8-4CCB-9760-677274ABD06F}"/>
                    </a:ext>
                  </a:extLst>
                </p14:cNvPr>
                <p14:cNvContentPartPr/>
                <p14:nvPr/>
              </p14:nvContentPartPr>
              <p14:xfrm>
                <a:off x="1335360" y="4692307"/>
                <a:ext cx="99000" cy="105840"/>
              </p14:xfrm>
            </p:contentPart>
          </mc:Choice>
          <mc:Fallback>
            <p:pic>
              <p:nvPicPr>
                <p:cNvPr id="233" name="Freihand 232">
                  <a:extLst>
                    <a:ext uri="{FF2B5EF4-FFF2-40B4-BE49-F238E27FC236}">
                      <a16:creationId xmlns:a16="http://schemas.microsoft.com/office/drawing/2014/main" id="{7755EA05-18C8-4CCB-9760-677274ABD06F}"/>
                    </a:ext>
                  </a:extLst>
                </p:cNvPr>
                <p:cNvPicPr/>
                <p:nvPr/>
              </p:nvPicPr>
              <p:blipFill>
                <a:blip r:embed="rId353"/>
                <a:stretch>
                  <a:fillRect/>
                </a:stretch>
              </p:blipFill>
              <p:spPr>
                <a:xfrm>
                  <a:off x="1331040" y="4687987"/>
                  <a:ext cx="10764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34" name="Freihand 233">
                  <a:extLst>
                    <a:ext uri="{FF2B5EF4-FFF2-40B4-BE49-F238E27FC236}">
                      <a16:creationId xmlns:a16="http://schemas.microsoft.com/office/drawing/2014/main" id="{159D0DA8-6AF9-47AA-8D47-55A9257415EC}"/>
                    </a:ext>
                  </a:extLst>
                </p14:cNvPr>
                <p14:cNvContentPartPr/>
                <p14:nvPr/>
              </p14:nvContentPartPr>
              <p14:xfrm>
                <a:off x="1392600" y="4748107"/>
                <a:ext cx="50400" cy="3960"/>
              </p14:xfrm>
            </p:contentPart>
          </mc:Choice>
          <mc:Fallback>
            <p:pic>
              <p:nvPicPr>
                <p:cNvPr id="234" name="Freihand 233">
                  <a:extLst>
                    <a:ext uri="{FF2B5EF4-FFF2-40B4-BE49-F238E27FC236}">
                      <a16:creationId xmlns:a16="http://schemas.microsoft.com/office/drawing/2014/main" id="{159D0DA8-6AF9-47AA-8D47-55A9257415EC}"/>
                    </a:ext>
                  </a:extLst>
                </p:cNvPr>
                <p:cNvPicPr/>
                <p:nvPr/>
              </p:nvPicPr>
              <p:blipFill>
                <a:blip r:embed="rId355"/>
                <a:stretch>
                  <a:fillRect/>
                </a:stretch>
              </p:blipFill>
              <p:spPr>
                <a:xfrm>
                  <a:off x="1388280" y="4743787"/>
                  <a:ext cx="5904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35" name="Freihand 234">
                  <a:extLst>
                    <a:ext uri="{FF2B5EF4-FFF2-40B4-BE49-F238E27FC236}">
                      <a16:creationId xmlns:a16="http://schemas.microsoft.com/office/drawing/2014/main" id="{1B09054D-89AE-4542-98BA-76BCC0751B01}"/>
                    </a:ext>
                  </a:extLst>
                </p14:cNvPr>
                <p14:cNvContentPartPr/>
                <p14:nvPr/>
              </p14:nvContentPartPr>
              <p14:xfrm>
                <a:off x="1074000" y="4827307"/>
                <a:ext cx="417240" cy="30960"/>
              </p14:xfrm>
            </p:contentPart>
          </mc:Choice>
          <mc:Fallback>
            <p:pic>
              <p:nvPicPr>
                <p:cNvPr id="235" name="Freihand 234">
                  <a:extLst>
                    <a:ext uri="{FF2B5EF4-FFF2-40B4-BE49-F238E27FC236}">
                      <a16:creationId xmlns:a16="http://schemas.microsoft.com/office/drawing/2014/main" id="{1B09054D-89AE-4542-98BA-76BCC0751B01}"/>
                    </a:ext>
                  </a:extLst>
                </p:cNvPr>
                <p:cNvPicPr/>
                <p:nvPr/>
              </p:nvPicPr>
              <p:blipFill>
                <a:blip r:embed="rId357"/>
                <a:stretch>
                  <a:fillRect/>
                </a:stretch>
              </p:blipFill>
              <p:spPr>
                <a:xfrm>
                  <a:off x="1069680" y="4822987"/>
                  <a:ext cx="42588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37" name="Freihand 236">
                  <a:extLst>
                    <a:ext uri="{FF2B5EF4-FFF2-40B4-BE49-F238E27FC236}">
                      <a16:creationId xmlns:a16="http://schemas.microsoft.com/office/drawing/2014/main" id="{03F1D3A6-7815-4020-803C-9F2BB1BA17FD}"/>
                    </a:ext>
                  </a:extLst>
                </p14:cNvPr>
                <p14:cNvContentPartPr/>
                <p14:nvPr/>
              </p14:nvContentPartPr>
              <p14:xfrm>
                <a:off x="1036200" y="4891387"/>
                <a:ext cx="150840" cy="126360"/>
              </p14:xfrm>
            </p:contentPart>
          </mc:Choice>
          <mc:Fallback>
            <p:pic>
              <p:nvPicPr>
                <p:cNvPr id="237" name="Freihand 236">
                  <a:extLst>
                    <a:ext uri="{FF2B5EF4-FFF2-40B4-BE49-F238E27FC236}">
                      <a16:creationId xmlns:a16="http://schemas.microsoft.com/office/drawing/2014/main" id="{03F1D3A6-7815-4020-803C-9F2BB1BA17FD}"/>
                    </a:ext>
                  </a:extLst>
                </p:cNvPr>
                <p:cNvPicPr/>
                <p:nvPr/>
              </p:nvPicPr>
              <p:blipFill>
                <a:blip r:embed="rId359"/>
                <a:stretch>
                  <a:fillRect/>
                </a:stretch>
              </p:blipFill>
              <p:spPr>
                <a:xfrm>
                  <a:off x="1031880" y="4887067"/>
                  <a:ext cx="1594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38" name="Freihand 237">
                  <a:extLst>
                    <a:ext uri="{FF2B5EF4-FFF2-40B4-BE49-F238E27FC236}">
                      <a16:creationId xmlns:a16="http://schemas.microsoft.com/office/drawing/2014/main" id="{0546B8A0-5EF1-4096-B7CF-3B0B928D2A14}"/>
                    </a:ext>
                  </a:extLst>
                </p14:cNvPr>
                <p14:cNvContentPartPr/>
                <p14:nvPr/>
              </p14:nvContentPartPr>
              <p14:xfrm>
                <a:off x="1265880" y="4908667"/>
                <a:ext cx="124200" cy="147600"/>
              </p14:xfrm>
            </p:contentPart>
          </mc:Choice>
          <mc:Fallback>
            <p:pic>
              <p:nvPicPr>
                <p:cNvPr id="238" name="Freihand 237">
                  <a:extLst>
                    <a:ext uri="{FF2B5EF4-FFF2-40B4-BE49-F238E27FC236}">
                      <a16:creationId xmlns:a16="http://schemas.microsoft.com/office/drawing/2014/main" id="{0546B8A0-5EF1-4096-B7CF-3B0B928D2A14}"/>
                    </a:ext>
                  </a:extLst>
                </p:cNvPr>
                <p:cNvPicPr/>
                <p:nvPr/>
              </p:nvPicPr>
              <p:blipFill>
                <a:blip r:embed="rId361"/>
                <a:stretch>
                  <a:fillRect/>
                </a:stretch>
              </p:blipFill>
              <p:spPr>
                <a:xfrm>
                  <a:off x="1261560" y="4904347"/>
                  <a:ext cx="13284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41" name="Freihand 240">
                  <a:extLst>
                    <a:ext uri="{FF2B5EF4-FFF2-40B4-BE49-F238E27FC236}">
                      <a16:creationId xmlns:a16="http://schemas.microsoft.com/office/drawing/2014/main" id="{8B1AE956-EF25-483E-9C51-F3646DDD7B51}"/>
                    </a:ext>
                  </a:extLst>
                </p14:cNvPr>
                <p14:cNvContentPartPr/>
                <p14:nvPr/>
              </p14:nvContentPartPr>
              <p14:xfrm>
                <a:off x="1653960" y="4789147"/>
                <a:ext cx="19440" cy="121320"/>
              </p14:xfrm>
            </p:contentPart>
          </mc:Choice>
          <mc:Fallback>
            <p:pic>
              <p:nvPicPr>
                <p:cNvPr id="241" name="Freihand 240">
                  <a:extLst>
                    <a:ext uri="{FF2B5EF4-FFF2-40B4-BE49-F238E27FC236}">
                      <a16:creationId xmlns:a16="http://schemas.microsoft.com/office/drawing/2014/main" id="{8B1AE956-EF25-483E-9C51-F3646DDD7B51}"/>
                    </a:ext>
                  </a:extLst>
                </p:cNvPr>
                <p:cNvPicPr/>
                <p:nvPr/>
              </p:nvPicPr>
              <p:blipFill>
                <a:blip r:embed="rId363"/>
                <a:stretch>
                  <a:fillRect/>
                </a:stretch>
              </p:blipFill>
              <p:spPr>
                <a:xfrm>
                  <a:off x="1649640" y="4784827"/>
                  <a:ext cx="280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42" name="Freihand 241">
                  <a:extLst>
                    <a:ext uri="{FF2B5EF4-FFF2-40B4-BE49-F238E27FC236}">
                      <a16:creationId xmlns:a16="http://schemas.microsoft.com/office/drawing/2014/main" id="{7EDAC62D-6948-4E08-B9EC-7FC6763B99D2}"/>
                    </a:ext>
                  </a:extLst>
                </p14:cNvPr>
                <p14:cNvContentPartPr/>
                <p14:nvPr/>
              </p14:nvContentPartPr>
              <p14:xfrm>
                <a:off x="1620840" y="4822267"/>
                <a:ext cx="131400" cy="9000"/>
              </p14:xfrm>
            </p:contentPart>
          </mc:Choice>
          <mc:Fallback>
            <p:pic>
              <p:nvPicPr>
                <p:cNvPr id="242" name="Freihand 241">
                  <a:extLst>
                    <a:ext uri="{FF2B5EF4-FFF2-40B4-BE49-F238E27FC236}">
                      <a16:creationId xmlns:a16="http://schemas.microsoft.com/office/drawing/2014/main" id="{7EDAC62D-6948-4E08-B9EC-7FC6763B99D2}"/>
                    </a:ext>
                  </a:extLst>
                </p:cNvPr>
                <p:cNvPicPr/>
                <p:nvPr/>
              </p:nvPicPr>
              <p:blipFill>
                <a:blip r:embed="rId365"/>
                <a:stretch>
                  <a:fillRect/>
                </a:stretch>
              </p:blipFill>
              <p:spPr>
                <a:xfrm>
                  <a:off x="1616520" y="4817947"/>
                  <a:ext cx="14004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44" name="Freihand 243">
                  <a:extLst>
                    <a:ext uri="{FF2B5EF4-FFF2-40B4-BE49-F238E27FC236}">
                      <a16:creationId xmlns:a16="http://schemas.microsoft.com/office/drawing/2014/main" id="{E12521C2-6B82-44DE-8ED8-5DA0993AD516}"/>
                    </a:ext>
                  </a:extLst>
                </p14:cNvPr>
                <p14:cNvContentPartPr/>
                <p14:nvPr/>
              </p14:nvContentPartPr>
              <p14:xfrm>
                <a:off x="1717320" y="4791667"/>
                <a:ext cx="269640" cy="231120"/>
              </p14:xfrm>
            </p:contentPart>
          </mc:Choice>
          <mc:Fallback>
            <p:pic>
              <p:nvPicPr>
                <p:cNvPr id="244" name="Freihand 243">
                  <a:extLst>
                    <a:ext uri="{FF2B5EF4-FFF2-40B4-BE49-F238E27FC236}">
                      <a16:creationId xmlns:a16="http://schemas.microsoft.com/office/drawing/2014/main" id="{E12521C2-6B82-44DE-8ED8-5DA0993AD516}"/>
                    </a:ext>
                  </a:extLst>
                </p:cNvPr>
                <p:cNvPicPr/>
                <p:nvPr/>
              </p:nvPicPr>
              <p:blipFill>
                <a:blip r:embed="rId367"/>
                <a:stretch>
                  <a:fillRect/>
                </a:stretch>
              </p:blipFill>
              <p:spPr>
                <a:xfrm>
                  <a:off x="1713000" y="4787347"/>
                  <a:ext cx="278280" cy="23976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46" name="Freihand 245">
                  <a:extLst>
                    <a:ext uri="{FF2B5EF4-FFF2-40B4-BE49-F238E27FC236}">
                      <a16:creationId xmlns:a16="http://schemas.microsoft.com/office/drawing/2014/main" id="{693F7B13-32F8-4B89-86B5-940293741B60}"/>
                    </a:ext>
                  </a:extLst>
                </p14:cNvPr>
                <p14:cNvContentPartPr/>
                <p14:nvPr/>
              </p14:nvContentPartPr>
              <p14:xfrm>
                <a:off x="2029800" y="4585387"/>
                <a:ext cx="175680" cy="158400"/>
              </p14:xfrm>
            </p:contentPart>
          </mc:Choice>
          <mc:Fallback>
            <p:pic>
              <p:nvPicPr>
                <p:cNvPr id="246" name="Freihand 245">
                  <a:extLst>
                    <a:ext uri="{FF2B5EF4-FFF2-40B4-BE49-F238E27FC236}">
                      <a16:creationId xmlns:a16="http://schemas.microsoft.com/office/drawing/2014/main" id="{693F7B13-32F8-4B89-86B5-940293741B60}"/>
                    </a:ext>
                  </a:extLst>
                </p:cNvPr>
                <p:cNvPicPr/>
                <p:nvPr/>
              </p:nvPicPr>
              <p:blipFill>
                <a:blip r:embed="rId369"/>
                <a:stretch>
                  <a:fillRect/>
                </a:stretch>
              </p:blipFill>
              <p:spPr>
                <a:xfrm>
                  <a:off x="2025480" y="4581067"/>
                  <a:ext cx="18432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247" name="Freihand 246">
                  <a:extLst>
                    <a:ext uri="{FF2B5EF4-FFF2-40B4-BE49-F238E27FC236}">
                      <a16:creationId xmlns:a16="http://schemas.microsoft.com/office/drawing/2014/main" id="{8A2F6725-A1C9-4824-AF39-BC1DC7FDFD18}"/>
                    </a:ext>
                  </a:extLst>
                </p14:cNvPr>
                <p14:cNvContentPartPr/>
                <p14:nvPr/>
              </p14:nvContentPartPr>
              <p14:xfrm>
                <a:off x="2250480" y="4671067"/>
                <a:ext cx="114120" cy="78480"/>
              </p14:xfrm>
            </p:contentPart>
          </mc:Choice>
          <mc:Fallback>
            <p:pic>
              <p:nvPicPr>
                <p:cNvPr id="247" name="Freihand 246">
                  <a:extLst>
                    <a:ext uri="{FF2B5EF4-FFF2-40B4-BE49-F238E27FC236}">
                      <a16:creationId xmlns:a16="http://schemas.microsoft.com/office/drawing/2014/main" id="{8A2F6725-A1C9-4824-AF39-BC1DC7FDFD18}"/>
                    </a:ext>
                  </a:extLst>
                </p:cNvPr>
                <p:cNvPicPr/>
                <p:nvPr/>
              </p:nvPicPr>
              <p:blipFill>
                <a:blip r:embed="rId371"/>
                <a:stretch>
                  <a:fillRect/>
                </a:stretch>
              </p:blipFill>
              <p:spPr>
                <a:xfrm>
                  <a:off x="2246160" y="4666747"/>
                  <a:ext cx="1227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48" name="Freihand 247">
                  <a:extLst>
                    <a:ext uri="{FF2B5EF4-FFF2-40B4-BE49-F238E27FC236}">
                      <a16:creationId xmlns:a16="http://schemas.microsoft.com/office/drawing/2014/main" id="{DB46B7BD-87B7-4E51-9BA1-50F174100A04}"/>
                    </a:ext>
                  </a:extLst>
                </p14:cNvPr>
                <p14:cNvContentPartPr/>
                <p14:nvPr/>
              </p14:nvContentPartPr>
              <p14:xfrm>
                <a:off x="2399520" y="4712827"/>
                <a:ext cx="9000" cy="76320"/>
              </p14:xfrm>
            </p:contentPart>
          </mc:Choice>
          <mc:Fallback>
            <p:pic>
              <p:nvPicPr>
                <p:cNvPr id="248" name="Freihand 247">
                  <a:extLst>
                    <a:ext uri="{FF2B5EF4-FFF2-40B4-BE49-F238E27FC236}">
                      <a16:creationId xmlns:a16="http://schemas.microsoft.com/office/drawing/2014/main" id="{DB46B7BD-87B7-4E51-9BA1-50F174100A04}"/>
                    </a:ext>
                  </a:extLst>
                </p:cNvPr>
                <p:cNvPicPr/>
                <p:nvPr/>
              </p:nvPicPr>
              <p:blipFill>
                <a:blip r:embed="rId373"/>
                <a:stretch>
                  <a:fillRect/>
                </a:stretch>
              </p:blipFill>
              <p:spPr>
                <a:xfrm>
                  <a:off x="2395200" y="4708507"/>
                  <a:ext cx="176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49" name="Freihand 248">
                  <a:extLst>
                    <a:ext uri="{FF2B5EF4-FFF2-40B4-BE49-F238E27FC236}">
                      <a16:creationId xmlns:a16="http://schemas.microsoft.com/office/drawing/2014/main" id="{1A541F82-03AA-49B3-8D59-479E1744F1BC}"/>
                    </a:ext>
                  </a:extLst>
                </p14:cNvPr>
                <p14:cNvContentPartPr/>
                <p14:nvPr/>
              </p14:nvContentPartPr>
              <p14:xfrm>
                <a:off x="2381160" y="4698787"/>
                <a:ext cx="77760" cy="101160"/>
              </p14:xfrm>
            </p:contentPart>
          </mc:Choice>
          <mc:Fallback>
            <p:pic>
              <p:nvPicPr>
                <p:cNvPr id="249" name="Freihand 248">
                  <a:extLst>
                    <a:ext uri="{FF2B5EF4-FFF2-40B4-BE49-F238E27FC236}">
                      <a16:creationId xmlns:a16="http://schemas.microsoft.com/office/drawing/2014/main" id="{1A541F82-03AA-49B3-8D59-479E1744F1BC}"/>
                    </a:ext>
                  </a:extLst>
                </p:cNvPr>
                <p:cNvPicPr/>
                <p:nvPr/>
              </p:nvPicPr>
              <p:blipFill>
                <a:blip r:embed="rId375"/>
                <a:stretch>
                  <a:fillRect/>
                </a:stretch>
              </p:blipFill>
              <p:spPr>
                <a:xfrm>
                  <a:off x="2376840" y="4694467"/>
                  <a:ext cx="864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50" name="Freihand 249">
                  <a:extLst>
                    <a:ext uri="{FF2B5EF4-FFF2-40B4-BE49-F238E27FC236}">
                      <a16:creationId xmlns:a16="http://schemas.microsoft.com/office/drawing/2014/main" id="{734DF83A-97E8-4BD6-9832-05B862168F89}"/>
                    </a:ext>
                  </a:extLst>
                </p14:cNvPr>
                <p14:cNvContentPartPr/>
                <p14:nvPr/>
              </p14:nvContentPartPr>
              <p14:xfrm>
                <a:off x="2031600" y="4831987"/>
                <a:ext cx="543960" cy="50760"/>
              </p14:xfrm>
            </p:contentPart>
          </mc:Choice>
          <mc:Fallback>
            <p:pic>
              <p:nvPicPr>
                <p:cNvPr id="250" name="Freihand 249">
                  <a:extLst>
                    <a:ext uri="{FF2B5EF4-FFF2-40B4-BE49-F238E27FC236}">
                      <a16:creationId xmlns:a16="http://schemas.microsoft.com/office/drawing/2014/main" id="{734DF83A-97E8-4BD6-9832-05B862168F89}"/>
                    </a:ext>
                  </a:extLst>
                </p:cNvPr>
                <p:cNvPicPr/>
                <p:nvPr/>
              </p:nvPicPr>
              <p:blipFill>
                <a:blip r:embed="rId377"/>
                <a:stretch>
                  <a:fillRect/>
                </a:stretch>
              </p:blipFill>
              <p:spPr>
                <a:xfrm>
                  <a:off x="2027280" y="4827667"/>
                  <a:ext cx="5526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52" name="Freihand 251">
                  <a:extLst>
                    <a:ext uri="{FF2B5EF4-FFF2-40B4-BE49-F238E27FC236}">
                      <a16:creationId xmlns:a16="http://schemas.microsoft.com/office/drawing/2014/main" id="{01306623-AE17-4129-A066-E1E171A965E1}"/>
                    </a:ext>
                  </a:extLst>
                </p14:cNvPr>
                <p14:cNvContentPartPr/>
                <p14:nvPr/>
              </p14:nvContentPartPr>
              <p14:xfrm>
                <a:off x="2087760" y="4902547"/>
                <a:ext cx="181440" cy="155880"/>
              </p14:xfrm>
            </p:contentPart>
          </mc:Choice>
          <mc:Fallback>
            <p:pic>
              <p:nvPicPr>
                <p:cNvPr id="252" name="Freihand 251">
                  <a:extLst>
                    <a:ext uri="{FF2B5EF4-FFF2-40B4-BE49-F238E27FC236}">
                      <a16:creationId xmlns:a16="http://schemas.microsoft.com/office/drawing/2014/main" id="{01306623-AE17-4129-A066-E1E171A965E1}"/>
                    </a:ext>
                  </a:extLst>
                </p:cNvPr>
                <p:cNvPicPr/>
                <p:nvPr/>
              </p:nvPicPr>
              <p:blipFill>
                <a:blip r:embed="rId379"/>
                <a:stretch>
                  <a:fillRect/>
                </a:stretch>
              </p:blipFill>
              <p:spPr>
                <a:xfrm>
                  <a:off x="2083440" y="4898227"/>
                  <a:ext cx="1900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53" name="Freihand 252">
                  <a:extLst>
                    <a:ext uri="{FF2B5EF4-FFF2-40B4-BE49-F238E27FC236}">
                      <a16:creationId xmlns:a16="http://schemas.microsoft.com/office/drawing/2014/main" id="{4E82409F-5EF7-48A3-8D16-686E61DC63A0}"/>
                    </a:ext>
                  </a:extLst>
                </p14:cNvPr>
                <p14:cNvContentPartPr/>
                <p14:nvPr/>
              </p14:nvContentPartPr>
              <p14:xfrm>
                <a:off x="2315640" y="4900387"/>
                <a:ext cx="150120" cy="238680"/>
              </p14:xfrm>
            </p:contentPart>
          </mc:Choice>
          <mc:Fallback>
            <p:pic>
              <p:nvPicPr>
                <p:cNvPr id="253" name="Freihand 252">
                  <a:extLst>
                    <a:ext uri="{FF2B5EF4-FFF2-40B4-BE49-F238E27FC236}">
                      <a16:creationId xmlns:a16="http://schemas.microsoft.com/office/drawing/2014/main" id="{4E82409F-5EF7-48A3-8D16-686E61DC63A0}"/>
                    </a:ext>
                  </a:extLst>
                </p:cNvPr>
                <p:cNvPicPr/>
                <p:nvPr/>
              </p:nvPicPr>
              <p:blipFill>
                <a:blip r:embed="rId381"/>
                <a:stretch>
                  <a:fillRect/>
                </a:stretch>
              </p:blipFill>
              <p:spPr>
                <a:xfrm>
                  <a:off x="2311320" y="4896067"/>
                  <a:ext cx="158760" cy="247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2">
            <p14:nvContentPartPr>
              <p14:cNvPr id="255" name="Freihand 254">
                <a:extLst>
                  <a:ext uri="{FF2B5EF4-FFF2-40B4-BE49-F238E27FC236}">
                    <a16:creationId xmlns:a16="http://schemas.microsoft.com/office/drawing/2014/main" id="{988EA534-6C3A-4BB7-A96B-CBE4CFBC4EEC}"/>
                  </a:ext>
                </a:extLst>
              </p14:cNvPr>
              <p14:cNvContentPartPr/>
              <p14:nvPr/>
            </p14:nvContentPartPr>
            <p14:xfrm>
              <a:off x="10082280" y="1425307"/>
              <a:ext cx="219600" cy="32760"/>
            </p14:xfrm>
          </p:contentPart>
        </mc:Choice>
        <mc:Fallback>
          <p:pic>
            <p:nvPicPr>
              <p:cNvPr id="255" name="Freihand 254">
                <a:extLst>
                  <a:ext uri="{FF2B5EF4-FFF2-40B4-BE49-F238E27FC236}">
                    <a16:creationId xmlns:a16="http://schemas.microsoft.com/office/drawing/2014/main" id="{988EA534-6C3A-4BB7-A96B-CBE4CFBC4EEC}"/>
                  </a:ext>
                </a:extLst>
              </p:cNvPr>
              <p:cNvPicPr/>
              <p:nvPr/>
            </p:nvPicPr>
            <p:blipFill>
              <a:blip r:embed="rId383"/>
              <a:stretch>
                <a:fillRect/>
              </a:stretch>
            </p:blipFill>
            <p:spPr>
              <a:xfrm>
                <a:off x="10077960" y="1420987"/>
                <a:ext cx="228240" cy="41400"/>
              </a:xfrm>
              <a:prstGeom prst="rect">
                <a:avLst/>
              </a:prstGeom>
            </p:spPr>
          </p:pic>
        </mc:Fallback>
      </mc:AlternateContent>
      <p:grpSp>
        <p:nvGrpSpPr>
          <p:cNvPr id="258" name="Gruppieren 257">
            <a:extLst>
              <a:ext uri="{FF2B5EF4-FFF2-40B4-BE49-F238E27FC236}">
                <a16:creationId xmlns:a16="http://schemas.microsoft.com/office/drawing/2014/main" id="{D9AFCFC8-FE37-4408-9A0E-F70E83E57A02}"/>
              </a:ext>
            </a:extLst>
          </p:cNvPr>
          <p:cNvGrpSpPr/>
          <p:nvPr/>
        </p:nvGrpSpPr>
        <p:grpSpPr>
          <a:xfrm>
            <a:off x="2792280" y="4770427"/>
            <a:ext cx="362880" cy="130320"/>
            <a:chOff x="2792280" y="4770427"/>
            <a:chExt cx="362880" cy="130320"/>
          </a:xfrm>
        </p:grpSpPr>
        <mc:AlternateContent xmlns:mc="http://schemas.openxmlformats.org/markup-compatibility/2006">
          <mc:Choice xmlns:p14="http://schemas.microsoft.com/office/powerpoint/2010/main" Requires="p14">
            <p:contentPart p14:bwMode="auto" r:id="rId384">
              <p14:nvContentPartPr>
                <p14:cNvPr id="256" name="Freihand 255">
                  <a:extLst>
                    <a:ext uri="{FF2B5EF4-FFF2-40B4-BE49-F238E27FC236}">
                      <a16:creationId xmlns:a16="http://schemas.microsoft.com/office/drawing/2014/main" id="{C25C3B0E-C9FA-442D-B870-4D67B9B54AA2}"/>
                    </a:ext>
                  </a:extLst>
                </p14:cNvPr>
                <p14:cNvContentPartPr/>
                <p14:nvPr/>
              </p14:nvContentPartPr>
              <p14:xfrm>
                <a:off x="2792280" y="4833067"/>
                <a:ext cx="126000" cy="7200"/>
              </p14:xfrm>
            </p:contentPart>
          </mc:Choice>
          <mc:Fallback>
            <p:pic>
              <p:nvPicPr>
                <p:cNvPr id="256" name="Freihand 255">
                  <a:extLst>
                    <a:ext uri="{FF2B5EF4-FFF2-40B4-BE49-F238E27FC236}">
                      <a16:creationId xmlns:a16="http://schemas.microsoft.com/office/drawing/2014/main" id="{C25C3B0E-C9FA-442D-B870-4D67B9B54AA2}"/>
                    </a:ext>
                  </a:extLst>
                </p:cNvPr>
                <p:cNvPicPr/>
                <p:nvPr/>
              </p:nvPicPr>
              <p:blipFill>
                <a:blip r:embed="rId385"/>
                <a:stretch>
                  <a:fillRect/>
                </a:stretch>
              </p:blipFill>
              <p:spPr>
                <a:xfrm>
                  <a:off x="2787960" y="4828747"/>
                  <a:ext cx="1346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57" name="Freihand 256">
                  <a:extLst>
                    <a:ext uri="{FF2B5EF4-FFF2-40B4-BE49-F238E27FC236}">
                      <a16:creationId xmlns:a16="http://schemas.microsoft.com/office/drawing/2014/main" id="{F7167F41-B509-4A0F-B899-BC9C04ECCE92}"/>
                    </a:ext>
                  </a:extLst>
                </p14:cNvPr>
                <p14:cNvContentPartPr/>
                <p14:nvPr/>
              </p14:nvContentPartPr>
              <p14:xfrm>
                <a:off x="3043200" y="4770427"/>
                <a:ext cx="111960" cy="130320"/>
              </p14:xfrm>
            </p:contentPart>
          </mc:Choice>
          <mc:Fallback>
            <p:pic>
              <p:nvPicPr>
                <p:cNvPr id="257" name="Freihand 256">
                  <a:extLst>
                    <a:ext uri="{FF2B5EF4-FFF2-40B4-BE49-F238E27FC236}">
                      <a16:creationId xmlns:a16="http://schemas.microsoft.com/office/drawing/2014/main" id="{F7167F41-B509-4A0F-B899-BC9C04ECCE92}"/>
                    </a:ext>
                  </a:extLst>
                </p:cNvPr>
                <p:cNvPicPr/>
                <p:nvPr/>
              </p:nvPicPr>
              <p:blipFill>
                <a:blip r:embed="rId387"/>
                <a:stretch>
                  <a:fillRect/>
                </a:stretch>
              </p:blipFill>
              <p:spPr>
                <a:xfrm>
                  <a:off x="3038880" y="4766107"/>
                  <a:ext cx="120600" cy="138960"/>
                </a:xfrm>
                <a:prstGeom prst="rect">
                  <a:avLst/>
                </a:prstGeom>
              </p:spPr>
            </p:pic>
          </mc:Fallback>
        </mc:AlternateContent>
      </p:grpSp>
      <p:grpSp>
        <p:nvGrpSpPr>
          <p:cNvPr id="264" name="Gruppieren 263">
            <a:extLst>
              <a:ext uri="{FF2B5EF4-FFF2-40B4-BE49-F238E27FC236}">
                <a16:creationId xmlns:a16="http://schemas.microsoft.com/office/drawing/2014/main" id="{4CFD145E-D9A6-4F43-909F-E6F7E8FDE38B}"/>
              </a:ext>
            </a:extLst>
          </p:cNvPr>
          <p:cNvGrpSpPr/>
          <p:nvPr/>
        </p:nvGrpSpPr>
        <p:grpSpPr>
          <a:xfrm>
            <a:off x="3216000" y="4688707"/>
            <a:ext cx="562680" cy="193320"/>
            <a:chOff x="3216000" y="4688707"/>
            <a:chExt cx="562680" cy="193320"/>
          </a:xfrm>
        </p:grpSpPr>
        <mc:AlternateContent xmlns:mc="http://schemas.openxmlformats.org/markup-compatibility/2006">
          <mc:Choice xmlns:p14="http://schemas.microsoft.com/office/powerpoint/2010/main" Requires="p14">
            <p:contentPart p14:bwMode="auto" r:id="rId388">
              <p14:nvContentPartPr>
                <p14:cNvPr id="259" name="Freihand 258">
                  <a:extLst>
                    <a:ext uri="{FF2B5EF4-FFF2-40B4-BE49-F238E27FC236}">
                      <a16:creationId xmlns:a16="http://schemas.microsoft.com/office/drawing/2014/main" id="{0ED015F0-5507-462F-B847-DDDE8BECFCA6}"/>
                    </a:ext>
                  </a:extLst>
                </p14:cNvPr>
                <p14:cNvContentPartPr/>
                <p14:nvPr/>
              </p14:nvContentPartPr>
              <p14:xfrm>
                <a:off x="3216000" y="4768627"/>
                <a:ext cx="89640" cy="113400"/>
              </p14:xfrm>
            </p:contentPart>
          </mc:Choice>
          <mc:Fallback>
            <p:pic>
              <p:nvPicPr>
                <p:cNvPr id="259" name="Freihand 258">
                  <a:extLst>
                    <a:ext uri="{FF2B5EF4-FFF2-40B4-BE49-F238E27FC236}">
                      <a16:creationId xmlns:a16="http://schemas.microsoft.com/office/drawing/2014/main" id="{0ED015F0-5507-462F-B847-DDDE8BECFCA6}"/>
                    </a:ext>
                  </a:extLst>
                </p:cNvPr>
                <p:cNvPicPr/>
                <p:nvPr/>
              </p:nvPicPr>
              <p:blipFill>
                <a:blip r:embed="rId389"/>
                <a:stretch>
                  <a:fillRect/>
                </a:stretch>
              </p:blipFill>
              <p:spPr>
                <a:xfrm>
                  <a:off x="3211680" y="4764307"/>
                  <a:ext cx="9828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60" name="Freihand 259">
                  <a:extLst>
                    <a:ext uri="{FF2B5EF4-FFF2-40B4-BE49-F238E27FC236}">
                      <a16:creationId xmlns:a16="http://schemas.microsoft.com/office/drawing/2014/main" id="{298945B3-93DE-4D0F-A816-28C5F3D1F149}"/>
                    </a:ext>
                  </a:extLst>
                </p14:cNvPr>
                <p14:cNvContentPartPr/>
                <p14:nvPr/>
              </p14:nvContentPartPr>
              <p14:xfrm>
                <a:off x="3275400" y="4688707"/>
                <a:ext cx="54000" cy="181800"/>
              </p14:xfrm>
            </p:contentPart>
          </mc:Choice>
          <mc:Fallback>
            <p:pic>
              <p:nvPicPr>
                <p:cNvPr id="260" name="Freihand 259">
                  <a:extLst>
                    <a:ext uri="{FF2B5EF4-FFF2-40B4-BE49-F238E27FC236}">
                      <a16:creationId xmlns:a16="http://schemas.microsoft.com/office/drawing/2014/main" id="{298945B3-93DE-4D0F-A816-28C5F3D1F149}"/>
                    </a:ext>
                  </a:extLst>
                </p:cNvPr>
                <p:cNvPicPr/>
                <p:nvPr/>
              </p:nvPicPr>
              <p:blipFill>
                <a:blip r:embed="rId391"/>
                <a:stretch>
                  <a:fillRect/>
                </a:stretch>
              </p:blipFill>
              <p:spPr>
                <a:xfrm>
                  <a:off x="3271080" y="4684387"/>
                  <a:ext cx="626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61" name="Freihand 260">
                  <a:extLst>
                    <a:ext uri="{FF2B5EF4-FFF2-40B4-BE49-F238E27FC236}">
                      <a16:creationId xmlns:a16="http://schemas.microsoft.com/office/drawing/2014/main" id="{A4BE8EFD-2BE1-4EDA-A8C5-ADE6471C7DDD}"/>
                    </a:ext>
                  </a:extLst>
                </p14:cNvPr>
                <p14:cNvContentPartPr/>
                <p14:nvPr/>
              </p14:nvContentPartPr>
              <p14:xfrm>
                <a:off x="3415800" y="4769707"/>
                <a:ext cx="134280" cy="12600"/>
              </p14:xfrm>
            </p:contentPart>
          </mc:Choice>
          <mc:Fallback>
            <p:pic>
              <p:nvPicPr>
                <p:cNvPr id="261" name="Freihand 260">
                  <a:extLst>
                    <a:ext uri="{FF2B5EF4-FFF2-40B4-BE49-F238E27FC236}">
                      <a16:creationId xmlns:a16="http://schemas.microsoft.com/office/drawing/2014/main" id="{A4BE8EFD-2BE1-4EDA-A8C5-ADE6471C7DDD}"/>
                    </a:ext>
                  </a:extLst>
                </p:cNvPr>
                <p:cNvPicPr/>
                <p:nvPr/>
              </p:nvPicPr>
              <p:blipFill>
                <a:blip r:embed="rId393"/>
                <a:stretch>
                  <a:fillRect/>
                </a:stretch>
              </p:blipFill>
              <p:spPr>
                <a:xfrm>
                  <a:off x="3411480" y="4765387"/>
                  <a:ext cx="14292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62" name="Freihand 261">
                  <a:extLst>
                    <a:ext uri="{FF2B5EF4-FFF2-40B4-BE49-F238E27FC236}">
                      <a16:creationId xmlns:a16="http://schemas.microsoft.com/office/drawing/2014/main" id="{4BA08E87-7C16-4AE1-91BF-9927F88D5BAC}"/>
                    </a:ext>
                  </a:extLst>
                </p14:cNvPr>
                <p14:cNvContentPartPr/>
                <p14:nvPr/>
              </p14:nvContentPartPr>
              <p14:xfrm>
                <a:off x="3432720" y="4820467"/>
                <a:ext cx="110160" cy="7920"/>
              </p14:xfrm>
            </p:contentPart>
          </mc:Choice>
          <mc:Fallback>
            <p:pic>
              <p:nvPicPr>
                <p:cNvPr id="262" name="Freihand 261">
                  <a:extLst>
                    <a:ext uri="{FF2B5EF4-FFF2-40B4-BE49-F238E27FC236}">
                      <a16:creationId xmlns:a16="http://schemas.microsoft.com/office/drawing/2014/main" id="{4BA08E87-7C16-4AE1-91BF-9927F88D5BAC}"/>
                    </a:ext>
                  </a:extLst>
                </p:cNvPr>
                <p:cNvPicPr/>
                <p:nvPr/>
              </p:nvPicPr>
              <p:blipFill>
                <a:blip r:embed="rId395"/>
                <a:stretch>
                  <a:fillRect/>
                </a:stretch>
              </p:blipFill>
              <p:spPr>
                <a:xfrm>
                  <a:off x="3428400" y="4816147"/>
                  <a:ext cx="11880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63" name="Freihand 262">
                  <a:extLst>
                    <a:ext uri="{FF2B5EF4-FFF2-40B4-BE49-F238E27FC236}">
                      <a16:creationId xmlns:a16="http://schemas.microsoft.com/office/drawing/2014/main" id="{E09861B8-9DE0-418B-BED7-0A0F0D324C2C}"/>
                    </a:ext>
                  </a:extLst>
                </p14:cNvPr>
                <p14:cNvContentPartPr/>
                <p14:nvPr/>
              </p14:nvContentPartPr>
              <p14:xfrm>
                <a:off x="3666000" y="4740907"/>
                <a:ext cx="112680" cy="116640"/>
              </p14:xfrm>
            </p:contentPart>
          </mc:Choice>
          <mc:Fallback>
            <p:pic>
              <p:nvPicPr>
                <p:cNvPr id="263" name="Freihand 262">
                  <a:extLst>
                    <a:ext uri="{FF2B5EF4-FFF2-40B4-BE49-F238E27FC236}">
                      <a16:creationId xmlns:a16="http://schemas.microsoft.com/office/drawing/2014/main" id="{E09861B8-9DE0-418B-BED7-0A0F0D324C2C}"/>
                    </a:ext>
                  </a:extLst>
                </p:cNvPr>
                <p:cNvPicPr/>
                <p:nvPr/>
              </p:nvPicPr>
              <p:blipFill>
                <a:blip r:embed="rId397"/>
                <a:stretch>
                  <a:fillRect/>
                </a:stretch>
              </p:blipFill>
              <p:spPr>
                <a:xfrm>
                  <a:off x="3661680" y="4736587"/>
                  <a:ext cx="121320" cy="125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98">
            <p14:nvContentPartPr>
              <p14:cNvPr id="346" name="Freihand 345">
                <a:extLst>
                  <a:ext uri="{FF2B5EF4-FFF2-40B4-BE49-F238E27FC236}">
                    <a16:creationId xmlns:a16="http://schemas.microsoft.com/office/drawing/2014/main" id="{9FFE0C4E-7844-4EBA-9B10-DA96B90875AD}"/>
                  </a:ext>
                </a:extLst>
              </p14:cNvPr>
              <p14:cNvContentPartPr/>
              <p14:nvPr/>
            </p14:nvContentPartPr>
            <p14:xfrm>
              <a:off x="4807920" y="3674587"/>
              <a:ext cx="306000" cy="66960"/>
            </p14:xfrm>
          </p:contentPart>
        </mc:Choice>
        <mc:Fallback>
          <p:pic>
            <p:nvPicPr>
              <p:cNvPr id="346" name="Freihand 345">
                <a:extLst>
                  <a:ext uri="{FF2B5EF4-FFF2-40B4-BE49-F238E27FC236}">
                    <a16:creationId xmlns:a16="http://schemas.microsoft.com/office/drawing/2014/main" id="{9FFE0C4E-7844-4EBA-9B10-DA96B90875AD}"/>
                  </a:ext>
                </a:extLst>
              </p:cNvPr>
              <p:cNvPicPr/>
              <p:nvPr/>
            </p:nvPicPr>
            <p:blipFill>
              <a:blip r:embed="rId399"/>
              <a:stretch>
                <a:fillRect/>
              </a:stretch>
            </p:blipFill>
            <p:spPr>
              <a:xfrm>
                <a:off x="4803600" y="3670267"/>
                <a:ext cx="3146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348" name="Freihand 347">
                <a:extLst>
                  <a:ext uri="{FF2B5EF4-FFF2-40B4-BE49-F238E27FC236}">
                    <a16:creationId xmlns:a16="http://schemas.microsoft.com/office/drawing/2014/main" id="{C3EBB4A8-4A26-4433-94E1-C5A600F4CC10}"/>
                  </a:ext>
                </a:extLst>
              </p14:cNvPr>
              <p14:cNvContentPartPr/>
              <p14:nvPr/>
            </p14:nvContentPartPr>
            <p14:xfrm>
              <a:off x="5903040" y="3972667"/>
              <a:ext cx="353880" cy="97920"/>
            </p14:xfrm>
          </p:contentPart>
        </mc:Choice>
        <mc:Fallback>
          <p:pic>
            <p:nvPicPr>
              <p:cNvPr id="348" name="Freihand 347">
                <a:extLst>
                  <a:ext uri="{FF2B5EF4-FFF2-40B4-BE49-F238E27FC236}">
                    <a16:creationId xmlns:a16="http://schemas.microsoft.com/office/drawing/2014/main" id="{C3EBB4A8-4A26-4433-94E1-C5A600F4CC10}"/>
                  </a:ext>
                </a:extLst>
              </p:cNvPr>
              <p:cNvPicPr/>
              <p:nvPr/>
            </p:nvPicPr>
            <p:blipFill>
              <a:blip r:embed="rId401"/>
              <a:stretch>
                <a:fillRect/>
              </a:stretch>
            </p:blipFill>
            <p:spPr>
              <a:xfrm>
                <a:off x="5898720" y="3968347"/>
                <a:ext cx="3625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353" name="Freihand 352">
                <a:extLst>
                  <a:ext uri="{FF2B5EF4-FFF2-40B4-BE49-F238E27FC236}">
                    <a16:creationId xmlns:a16="http://schemas.microsoft.com/office/drawing/2014/main" id="{A003CE10-DA75-4C38-B855-B411235C13A6}"/>
                  </a:ext>
                </a:extLst>
              </p14:cNvPr>
              <p14:cNvContentPartPr/>
              <p14:nvPr/>
            </p14:nvContentPartPr>
            <p14:xfrm>
              <a:off x="1921080" y="4057627"/>
              <a:ext cx="4132080" cy="550440"/>
            </p14:xfrm>
          </p:contentPart>
        </mc:Choice>
        <mc:Fallback>
          <p:pic>
            <p:nvPicPr>
              <p:cNvPr id="353" name="Freihand 352">
                <a:extLst>
                  <a:ext uri="{FF2B5EF4-FFF2-40B4-BE49-F238E27FC236}">
                    <a16:creationId xmlns:a16="http://schemas.microsoft.com/office/drawing/2014/main" id="{A003CE10-DA75-4C38-B855-B411235C13A6}"/>
                  </a:ext>
                </a:extLst>
              </p:cNvPr>
              <p:cNvPicPr/>
              <p:nvPr/>
            </p:nvPicPr>
            <p:blipFill>
              <a:blip r:embed="rId403"/>
              <a:stretch>
                <a:fillRect/>
              </a:stretch>
            </p:blipFill>
            <p:spPr>
              <a:xfrm>
                <a:off x="1916760" y="4053307"/>
                <a:ext cx="4140720" cy="55908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354" name="Freihand 353">
                <a:extLst>
                  <a:ext uri="{FF2B5EF4-FFF2-40B4-BE49-F238E27FC236}">
                    <a16:creationId xmlns:a16="http://schemas.microsoft.com/office/drawing/2014/main" id="{BA2FE6BE-8399-4EC9-A306-57BFF1357DCE}"/>
                  </a:ext>
                </a:extLst>
              </p14:cNvPr>
              <p14:cNvContentPartPr/>
              <p14:nvPr/>
            </p14:nvContentPartPr>
            <p14:xfrm>
              <a:off x="1856640" y="4529227"/>
              <a:ext cx="192600" cy="159480"/>
            </p14:xfrm>
          </p:contentPart>
        </mc:Choice>
        <mc:Fallback>
          <p:pic>
            <p:nvPicPr>
              <p:cNvPr id="354" name="Freihand 353">
                <a:extLst>
                  <a:ext uri="{FF2B5EF4-FFF2-40B4-BE49-F238E27FC236}">
                    <a16:creationId xmlns:a16="http://schemas.microsoft.com/office/drawing/2014/main" id="{BA2FE6BE-8399-4EC9-A306-57BFF1357DCE}"/>
                  </a:ext>
                </a:extLst>
              </p:cNvPr>
              <p:cNvPicPr/>
              <p:nvPr/>
            </p:nvPicPr>
            <p:blipFill>
              <a:blip r:embed="rId405"/>
              <a:stretch>
                <a:fillRect/>
              </a:stretch>
            </p:blipFill>
            <p:spPr>
              <a:xfrm>
                <a:off x="1852320" y="4524907"/>
                <a:ext cx="201240" cy="168120"/>
              </a:xfrm>
              <a:prstGeom prst="rect">
                <a:avLst/>
              </a:prstGeom>
            </p:spPr>
          </p:pic>
        </mc:Fallback>
      </mc:AlternateContent>
      <p:grpSp>
        <p:nvGrpSpPr>
          <p:cNvPr id="357" name="Gruppieren 356">
            <a:extLst>
              <a:ext uri="{FF2B5EF4-FFF2-40B4-BE49-F238E27FC236}">
                <a16:creationId xmlns:a16="http://schemas.microsoft.com/office/drawing/2014/main" id="{0A984887-C947-4EA0-B64C-642B2FA5415B}"/>
              </a:ext>
            </a:extLst>
          </p:cNvPr>
          <p:cNvGrpSpPr/>
          <p:nvPr/>
        </p:nvGrpSpPr>
        <p:grpSpPr>
          <a:xfrm>
            <a:off x="2841240" y="3294427"/>
            <a:ext cx="2226600" cy="1779120"/>
            <a:chOff x="2841240" y="3294427"/>
            <a:chExt cx="2226600" cy="1779120"/>
          </a:xfrm>
        </p:grpSpPr>
        <mc:AlternateContent xmlns:mc="http://schemas.openxmlformats.org/markup-compatibility/2006">
          <mc:Choice xmlns:p14="http://schemas.microsoft.com/office/powerpoint/2010/main" Requires="p14">
            <p:contentPart p14:bwMode="auto" r:id="rId406">
              <p14:nvContentPartPr>
                <p14:cNvPr id="265" name="Freihand 264">
                  <a:extLst>
                    <a:ext uri="{FF2B5EF4-FFF2-40B4-BE49-F238E27FC236}">
                      <a16:creationId xmlns:a16="http://schemas.microsoft.com/office/drawing/2014/main" id="{168E6E5E-9FC6-4D2D-8771-1B300126EE84}"/>
                    </a:ext>
                  </a:extLst>
                </p14:cNvPr>
                <p14:cNvContentPartPr/>
                <p14:nvPr/>
              </p14:nvContentPartPr>
              <p14:xfrm>
                <a:off x="3144360" y="3593227"/>
                <a:ext cx="185400" cy="14400"/>
              </p14:xfrm>
            </p:contentPart>
          </mc:Choice>
          <mc:Fallback>
            <p:pic>
              <p:nvPicPr>
                <p:cNvPr id="265" name="Freihand 264">
                  <a:extLst>
                    <a:ext uri="{FF2B5EF4-FFF2-40B4-BE49-F238E27FC236}">
                      <a16:creationId xmlns:a16="http://schemas.microsoft.com/office/drawing/2014/main" id="{168E6E5E-9FC6-4D2D-8771-1B300126EE84}"/>
                    </a:ext>
                  </a:extLst>
                </p:cNvPr>
                <p:cNvPicPr/>
                <p:nvPr/>
              </p:nvPicPr>
              <p:blipFill>
                <a:blip r:embed="rId407"/>
                <a:stretch>
                  <a:fillRect/>
                </a:stretch>
              </p:blipFill>
              <p:spPr>
                <a:xfrm>
                  <a:off x="3140040" y="3588907"/>
                  <a:ext cx="19404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66" name="Freihand 265">
                  <a:extLst>
                    <a:ext uri="{FF2B5EF4-FFF2-40B4-BE49-F238E27FC236}">
                      <a16:creationId xmlns:a16="http://schemas.microsoft.com/office/drawing/2014/main" id="{3461F7C4-760A-416D-A4CD-61A56F658E2E}"/>
                    </a:ext>
                  </a:extLst>
                </p14:cNvPr>
                <p14:cNvContentPartPr/>
                <p14:nvPr/>
              </p14:nvContentPartPr>
              <p14:xfrm>
                <a:off x="3307080" y="3534187"/>
                <a:ext cx="133200" cy="137160"/>
              </p14:xfrm>
            </p:contentPart>
          </mc:Choice>
          <mc:Fallback>
            <p:pic>
              <p:nvPicPr>
                <p:cNvPr id="266" name="Freihand 265">
                  <a:extLst>
                    <a:ext uri="{FF2B5EF4-FFF2-40B4-BE49-F238E27FC236}">
                      <a16:creationId xmlns:a16="http://schemas.microsoft.com/office/drawing/2014/main" id="{3461F7C4-760A-416D-A4CD-61A56F658E2E}"/>
                    </a:ext>
                  </a:extLst>
                </p:cNvPr>
                <p:cNvPicPr/>
                <p:nvPr/>
              </p:nvPicPr>
              <p:blipFill>
                <a:blip r:embed="rId409"/>
                <a:stretch>
                  <a:fillRect/>
                </a:stretch>
              </p:blipFill>
              <p:spPr>
                <a:xfrm>
                  <a:off x="3302760" y="3529867"/>
                  <a:ext cx="1418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90" name="Freihand 289">
                  <a:extLst>
                    <a:ext uri="{FF2B5EF4-FFF2-40B4-BE49-F238E27FC236}">
                      <a16:creationId xmlns:a16="http://schemas.microsoft.com/office/drawing/2014/main" id="{BACA96B2-964B-4759-A9D0-EBC277168139}"/>
                    </a:ext>
                  </a:extLst>
                </p14:cNvPr>
                <p14:cNvContentPartPr/>
                <p14:nvPr/>
              </p14:nvContentPartPr>
              <p14:xfrm>
                <a:off x="3174600" y="4113787"/>
                <a:ext cx="226800" cy="11520"/>
              </p14:xfrm>
            </p:contentPart>
          </mc:Choice>
          <mc:Fallback>
            <p:pic>
              <p:nvPicPr>
                <p:cNvPr id="290" name="Freihand 289">
                  <a:extLst>
                    <a:ext uri="{FF2B5EF4-FFF2-40B4-BE49-F238E27FC236}">
                      <a16:creationId xmlns:a16="http://schemas.microsoft.com/office/drawing/2014/main" id="{BACA96B2-964B-4759-A9D0-EBC277168139}"/>
                    </a:ext>
                  </a:extLst>
                </p:cNvPr>
                <p:cNvPicPr/>
                <p:nvPr/>
              </p:nvPicPr>
              <p:blipFill>
                <a:blip r:embed="rId411"/>
                <a:stretch>
                  <a:fillRect/>
                </a:stretch>
              </p:blipFill>
              <p:spPr>
                <a:xfrm>
                  <a:off x="3170280" y="4109467"/>
                  <a:ext cx="23544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91" name="Freihand 290">
                  <a:extLst>
                    <a:ext uri="{FF2B5EF4-FFF2-40B4-BE49-F238E27FC236}">
                      <a16:creationId xmlns:a16="http://schemas.microsoft.com/office/drawing/2014/main" id="{DCF2EB3C-14BF-4E65-BC21-B4B1FC668463}"/>
                    </a:ext>
                  </a:extLst>
                </p14:cNvPr>
                <p14:cNvContentPartPr/>
                <p14:nvPr/>
              </p14:nvContentPartPr>
              <p14:xfrm>
                <a:off x="3416520" y="4052587"/>
                <a:ext cx="106200" cy="124920"/>
              </p14:xfrm>
            </p:contentPart>
          </mc:Choice>
          <mc:Fallback>
            <p:pic>
              <p:nvPicPr>
                <p:cNvPr id="291" name="Freihand 290">
                  <a:extLst>
                    <a:ext uri="{FF2B5EF4-FFF2-40B4-BE49-F238E27FC236}">
                      <a16:creationId xmlns:a16="http://schemas.microsoft.com/office/drawing/2014/main" id="{DCF2EB3C-14BF-4E65-BC21-B4B1FC668463}"/>
                    </a:ext>
                  </a:extLst>
                </p:cNvPr>
                <p:cNvPicPr/>
                <p:nvPr/>
              </p:nvPicPr>
              <p:blipFill>
                <a:blip r:embed="rId413"/>
                <a:stretch>
                  <a:fillRect/>
                </a:stretch>
              </p:blipFill>
              <p:spPr>
                <a:xfrm>
                  <a:off x="3412200" y="4048267"/>
                  <a:ext cx="11484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93" name="Freihand 292">
                  <a:extLst>
                    <a:ext uri="{FF2B5EF4-FFF2-40B4-BE49-F238E27FC236}">
                      <a16:creationId xmlns:a16="http://schemas.microsoft.com/office/drawing/2014/main" id="{92EA540E-BA8C-45F2-994F-A22F158DA196}"/>
                    </a:ext>
                  </a:extLst>
                </p14:cNvPr>
                <p14:cNvContentPartPr/>
                <p14:nvPr/>
              </p14:nvContentPartPr>
              <p14:xfrm>
                <a:off x="3781200" y="4069507"/>
                <a:ext cx="218520" cy="156960"/>
              </p14:xfrm>
            </p:contentPart>
          </mc:Choice>
          <mc:Fallback>
            <p:pic>
              <p:nvPicPr>
                <p:cNvPr id="293" name="Freihand 292">
                  <a:extLst>
                    <a:ext uri="{FF2B5EF4-FFF2-40B4-BE49-F238E27FC236}">
                      <a16:creationId xmlns:a16="http://schemas.microsoft.com/office/drawing/2014/main" id="{92EA540E-BA8C-45F2-994F-A22F158DA196}"/>
                    </a:ext>
                  </a:extLst>
                </p:cNvPr>
                <p:cNvPicPr/>
                <p:nvPr/>
              </p:nvPicPr>
              <p:blipFill>
                <a:blip r:embed="rId415"/>
                <a:stretch>
                  <a:fillRect/>
                </a:stretch>
              </p:blipFill>
              <p:spPr>
                <a:xfrm>
                  <a:off x="3776880" y="4065187"/>
                  <a:ext cx="2271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94" name="Freihand 293">
                  <a:extLst>
                    <a:ext uri="{FF2B5EF4-FFF2-40B4-BE49-F238E27FC236}">
                      <a16:creationId xmlns:a16="http://schemas.microsoft.com/office/drawing/2014/main" id="{3CDB06A1-4EF6-43EC-8DFF-9310C305B879}"/>
                    </a:ext>
                  </a:extLst>
                </p14:cNvPr>
                <p14:cNvContentPartPr/>
                <p14:nvPr/>
              </p14:nvContentPartPr>
              <p14:xfrm>
                <a:off x="4090800" y="3910387"/>
                <a:ext cx="122040" cy="136440"/>
              </p14:xfrm>
            </p:contentPart>
          </mc:Choice>
          <mc:Fallback>
            <p:pic>
              <p:nvPicPr>
                <p:cNvPr id="294" name="Freihand 293">
                  <a:extLst>
                    <a:ext uri="{FF2B5EF4-FFF2-40B4-BE49-F238E27FC236}">
                      <a16:creationId xmlns:a16="http://schemas.microsoft.com/office/drawing/2014/main" id="{3CDB06A1-4EF6-43EC-8DFF-9310C305B879}"/>
                    </a:ext>
                  </a:extLst>
                </p:cNvPr>
                <p:cNvPicPr/>
                <p:nvPr/>
              </p:nvPicPr>
              <p:blipFill>
                <a:blip r:embed="rId417"/>
                <a:stretch>
                  <a:fillRect/>
                </a:stretch>
              </p:blipFill>
              <p:spPr>
                <a:xfrm>
                  <a:off x="4086480" y="3906067"/>
                  <a:ext cx="13068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96" name="Freihand 295">
                  <a:extLst>
                    <a:ext uri="{FF2B5EF4-FFF2-40B4-BE49-F238E27FC236}">
                      <a16:creationId xmlns:a16="http://schemas.microsoft.com/office/drawing/2014/main" id="{AB548612-8E88-4291-9F99-1EF8EB9A822A}"/>
                    </a:ext>
                  </a:extLst>
                </p14:cNvPr>
                <p14:cNvContentPartPr/>
                <p14:nvPr/>
              </p14:nvContentPartPr>
              <p14:xfrm>
                <a:off x="4252080" y="3966187"/>
                <a:ext cx="87480" cy="80640"/>
              </p14:xfrm>
            </p:contentPart>
          </mc:Choice>
          <mc:Fallback>
            <p:pic>
              <p:nvPicPr>
                <p:cNvPr id="296" name="Freihand 295">
                  <a:extLst>
                    <a:ext uri="{FF2B5EF4-FFF2-40B4-BE49-F238E27FC236}">
                      <a16:creationId xmlns:a16="http://schemas.microsoft.com/office/drawing/2014/main" id="{AB548612-8E88-4291-9F99-1EF8EB9A822A}"/>
                    </a:ext>
                  </a:extLst>
                </p:cNvPr>
                <p:cNvPicPr/>
                <p:nvPr/>
              </p:nvPicPr>
              <p:blipFill>
                <a:blip r:embed="rId419"/>
                <a:stretch>
                  <a:fillRect/>
                </a:stretch>
              </p:blipFill>
              <p:spPr>
                <a:xfrm>
                  <a:off x="4247760" y="3961867"/>
                  <a:ext cx="961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97" name="Freihand 296">
                  <a:extLst>
                    <a:ext uri="{FF2B5EF4-FFF2-40B4-BE49-F238E27FC236}">
                      <a16:creationId xmlns:a16="http://schemas.microsoft.com/office/drawing/2014/main" id="{BB3888CE-9A0C-4445-AA51-84BB58226201}"/>
                    </a:ext>
                  </a:extLst>
                </p14:cNvPr>
                <p14:cNvContentPartPr/>
                <p14:nvPr/>
              </p14:nvContentPartPr>
              <p14:xfrm>
                <a:off x="4372320" y="4020187"/>
                <a:ext cx="9360" cy="50760"/>
              </p14:xfrm>
            </p:contentPart>
          </mc:Choice>
          <mc:Fallback>
            <p:pic>
              <p:nvPicPr>
                <p:cNvPr id="297" name="Freihand 296">
                  <a:extLst>
                    <a:ext uri="{FF2B5EF4-FFF2-40B4-BE49-F238E27FC236}">
                      <a16:creationId xmlns:a16="http://schemas.microsoft.com/office/drawing/2014/main" id="{BB3888CE-9A0C-4445-AA51-84BB58226201}"/>
                    </a:ext>
                  </a:extLst>
                </p:cNvPr>
                <p:cNvPicPr/>
                <p:nvPr/>
              </p:nvPicPr>
              <p:blipFill>
                <a:blip r:embed="rId421"/>
                <a:stretch>
                  <a:fillRect/>
                </a:stretch>
              </p:blipFill>
              <p:spPr>
                <a:xfrm>
                  <a:off x="4368000" y="4015867"/>
                  <a:ext cx="180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98" name="Freihand 297">
                  <a:extLst>
                    <a:ext uri="{FF2B5EF4-FFF2-40B4-BE49-F238E27FC236}">
                      <a16:creationId xmlns:a16="http://schemas.microsoft.com/office/drawing/2014/main" id="{752985FE-3AC5-4D5B-9B73-13F474B3A19D}"/>
                    </a:ext>
                  </a:extLst>
                </p14:cNvPr>
                <p14:cNvContentPartPr/>
                <p14:nvPr/>
              </p14:nvContentPartPr>
              <p14:xfrm>
                <a:off x="4354320" y="3997147"/>
                <a:ext cx="61560" cy="79920"/>
              </p14:xfrm>
            </p:contentPart>
          </mc:Choice>
          <mc:Fallback>
            <p:pic>
              <p:nvPicPr>
                <p:cNvPr id="298" name="Freihand 297">
                  <a:extLst>
                    <a:ext uri="{FF2B5EF4-FFF2-40B4-BE49-F238E27FC236}">
                      <a16:creationId xmlns:a16="http://schemas.microsoft.com/office/drawing/2014/main" id="{752985FE-3AC5-4D5B-9B73-13F474B3A19D}"/>
                    </a:ext>
                  </a:extLst>
                </p:cNvPr>
                <p:cNvPicPr/>
                <p:nvPr/>
              </p:nvPicPr>
              <p:blipFill>
                <a:blip r:embed="rId423"/>
                <a:stretch>
                  <a:fillRect/>
                </a:stretch>
              </p:blipFill>
              <p:spPr>
                <a:xfrm>
                  <a:off x="4350000" y="3992827"/>
                  <a:ext cx="702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99" name="Freihand 298">
                  <a:extLst>
                    <a:ext uri="{FF2B5EF4-FFF2-40B4-BE49-F238E27FC236}">
                      <a16:creationId xmlns:a16="http://schemas.microsoft.com/office/drawing/2014/main" id="{24960B02-FBA3-4CA0-A571-278A60B5812D}"/>
                    </a:ext>
                  </a:extLst>
                </p14:cNvPr>
                <p14:cNvContentPartPr/>
                <p14:nvPr/>
              </p14:nvContentPartPr>
              <p14:xfrm>
                <a:off x="4125720" y="4123147"/>
                <a:ext cx="333360" cy="16560"/>
              </p14:xfrm>
            </p:contentPart>
          </mc:Choice>
          <mc:Fallback>
            <p:pic>
              <p:nvPicPr>
                <p:cNvPr id="299" name="Freihand 298">
                  <a:extLst>
                    <a:ext uri="{FF2B5EF4-FFF2-40B4-BE49-F238E27FC236}">
                      <a16:creationId xmlns:a16="http://schemas.microsoft.com/office/drawing/2014/main" id="{24960B02-FBA3-4CA0-A571-278A60B5812D}"/>
                    </a:ext>
                  </a:extLst>
                </p:cNvPr>
                <p:cNvPicPr/>
                <p:nvPr/>
              </p:nvPicPr>
              <p:blipFill>
                <a:blip r:embed="rId425"/>
                <a:stretch>
                  <a:fillRect/>
                </a:stretch>
              </p:blipFill>
              <p:spPr>
                <a:xfrm>
                  <a:off x="4121400" y="4118827"/>
                  <a:ext cx="3420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301" name="Freihand 300">
                  <a:extLst>
                    <a:ext uri="{FF2B5EF4-FFF2-40B4-BE49-F238E27FC236}">
                      <a16:creationId xmlns:a16="http://schemas.microsoft.com/office/drawing/2014/main" id="{15BFAC15-EEA6-4A1C-9E90-3185383EB323}"/>
                    </a:ext>
                  </a:extLst>
                </p14:cNvPr>
                <p14:cNvContentPartPr/>
                <p14:nvPr/>
              </p14:nvContentPartPr>
              <p14:xfrm>
                <a:off x="4077840" y="4164547"/>
                <a:ext cx="110520" cy="147960"/>
              </p14:xfrm>
            </p:contentPart>
          </mc:Choice>
          <mc:Fallback>
            <p:pic>
              <p:nvPicPr>
                <p:cNvPr id="301" name="Freihand 300">
                  <a:extLst>
                    <a:ext uri="{FF2B5EF4-FFF2-40B4-BE49-F238E27FC236}">
                      <a16:creationId xmlns:a16="http://schemas.microsoft.com/office/drawing/2014/main" id="{15BFAC15-EEA6-4A1C-9E90-3185383EB323}"/>
                    </a:ext>
                  </a:extLst>
                </p:cNvPr>
                <p:cNvPicPr/>
                <p:nvPr/>
              </p:nvPicPr>
              <p:blipFill>
                <a:blip r:embed="rId427"/>
                <a:stretch>
                  <a:fillRect/>
                </a:stretch>
              </p:blipFill>
              <p:spPr>
                <a:xfrm>
                  <a:off x="4073520" y="4160227"/>
                  <a:ext cx="1191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302" name="Freihand 301">
                  <a:extLst>
                    <a:ext uri="{FF2B5EF4-FFF2-40B4-BE49-F238E27FC236}">
                      <a16:creationId xmlns:a16="http://schemas.microsoft.com/office/drawing/2014/main" id="{5E376D94-B887-472A-8F88-6C52D167DBCF}"/>
                    </a:ext>
                  </a:extLst>
                </p14:cNvPr>
                <p14:cNvContentPartPr/>
                <p14:nvPr/>
              </p14:nvContentPartPr>
              <p14:xfrm>
                <a:off x="4263240" y="4197667"/>
                <a:ext cx="73800" cy="109800"/>
              </p14:xfrm>
            </p:contentPart>
          </mc:Choice>
          <mc:Fallback>
            <p:pic>
              <p:nvPicPr>
                <p:cNvPr id="302" name="Freihand 301">
                  <a:extLst>
                    <a:ext uri="{FF2B5EF4-FFF2-40B4-BE49-F238E27FC236}">
                      <a16:creationId xmlns:a16="http://schemas.microsoft.com/office/drawing/2014/main" id="{5E376D94-B887-472A-8F88-6C52D167DBCF}"/>
                    </a:ext>
                  </a:extLst>
                </p:cNvPr>
                <p:cNvPicPr/>
                <p:nvPr/>
              </p:nvPicPr>
              <p:blipFill>
                <a:blip r:embed="rId429"/>
                <a:stretch>
                  <a:fillRect/>
                </a:stretch>
              </p:blipFill>
              <p:spPr>
                <a:xfrm>
                  <a:off x="4258920" y="4193347"/>
                  <a:ext cx="824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303" name="Freihand 302">
                  <a:extLst>
                    <a:ext uri="{FF2B5EF4-FFF2-40B4-BE49-F238E27FC236}">
                      <a16:creationId xmlns:a16="http://schemas.microsoft.com/office/drawing/2014/main" id="{AB79BDB9-6D72-442E-85BE-4F3D1ABF1CDE}"/>
                    </a:ext>
                  </a:extLst>
                </p14:cNvPr>
                <p14:cNvContentPartPr/>
                <p14:nvPr/>
              </p14:nvContentPartPr>
              <p14:xfrm>
                <a:off x="4265400" y="4238347"/>
                <a:ext cx="64440" cy="45360"/>
              </p14:xfrm>
            </p:contentPart>
          </mc:Choice>
          <mc:Fallback>
            <p:pic>
              <p:nvPicPr>
                <p:cNvPr id="303" name="Freihand 302">
                  <a:extLst>
                    <a:ext uri="{FF2B5EF4-FFF2-40B4-BE49-F238E27FC236}">
                      <a16:creationId xmlns:a16="http://schemas.microsoft.com/office/drawing/2014/main" id="{AB79BDB9-6D72-442E-85BE-4F3D1ABF1CDE}"/>
                    </a:ext>
                  </a:extLst>
                </p:cNvPr>
                <p:cNvPicPr/>
                <p:nvPr/>
              </p:nvPicPr>
              <p:blipFill>
                <a:blip r:embed="rId431"/>
                <a:stretch>
                  <a:fillRect/>
                </a:stretch>
              </p:blipFill>
              <p:spPr>
                <a:xfrm>
                  <a:off x="4261080" y="4234027"/>
                  <a:ext cx="730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304" name="Freihand 303">
                  <a:extLst>
                    <a:ext uri="{FF2B5EF4-FFF2-40B4-BE49-F238E27FC236}">
                      <a16:creationId xmlns:a16="http://schemas.microsoft.com/office/drawing/2014/main" id="{A796114D-1276-49EA-A30E-B0E19B3486E8}"/>
                    </a:ext>
                  </a:extLst>
                </p14:cNvPr>
                <p14:cNvContentPartPr/>
                <p14:nvPr/>
              </p14:nvContentPartPr>
              <p14:xfrm>
                <a:off x="4387800" y="4275427"/>
                <a:ext cx="11880" cy="64800"/>
              </p14:xfrm>
            </p:contentPart>
          </mc:Choice>
          <mc:Fallback>
            <p:pic>
              <p:nvPicPr>
                <p:cNvPr id="304" name="Freihand 303">
                  <a:extLst>
                    <a:ext uri="{FF2B5EF4-FFF2-40B4-BE49-F238E27FC236}">
                      <a16:creationId xmlns:a16="http://schemas.microsoft.com/office/drawing/2014/main" id="{A796114D-1276-49EA-A30E-B0E19B3486E8}"/>
                    </a:ext>
                  </a:extLst>
                </p:cNvPr>
                <p:cNvPicPr/>
                <p:nvPr/>
              </p:nvPicPr>
              <p:blipFill>
                <a:blip r:embed="rId433"/>
                <a:stretch>
                  <a:fillRect/>
                </a:stretch>
              </p:blipFill>
              <p:spPr>
                <a:xfrm>
                  <a:off x="4383480" y="4271107"/>
                  <a:ext cx="205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305" name="Freihand 304">
                  <a:extLst>
                    <a:ext uri="{FF2B5EF4-FFF2-40B4-BE49-F238E27FC236}">
                      <a16:creationId xmlns:a16="http://schemas.microsoft.com/office/drawing/2014/main" id="{81FDA32C-C62E-4BF4-A96E-67895105282B}"/>
                    </a:ext>
                  </a:extLst>
                </p14:cNvPr>
                <p14:cNvContentPartPr/>
                <p14:nvPr/>
              </p14:nvContentPartPr>
              <p14:xfrm>
                <a:off x="4356480" y="4235107"/>
                <a:ext cx="92160" cy="122400"/>
              </p14:xfrm>
            </p:contentPart>
          </mc:Choice>
          <mc:Fallback>
            <p:pic>
              <p:nvPicPr>
                <p:cNvPr id="305" name="Freihand 304">
                  <a:extLst>
                    <a:ext uri="{FF2B5EF4-FFF2-40B4-BE49-F238E27FC236}">
                      <a16:creationId xmlns:a16="http://schemas.microsoft.com/office/drawing/2014/main" id="{81FDA32C-C62E-4BF4-A96E-67895105282B}"/>
                    </a:ext>
                  </a:extLst>
                </p:cNvPr>
                <p:cNvPicPr/>
                <p:nvPr/>
              </p:nvPicPr>
              <p:blipFill>
                <a:blip r:embed="rId435"/>
                <a:stretch>
                  <a:fillRect/>
                </a:stretch>
              </p:blipFill>
              <p:spPr>
                <a:xfrm>
                  <a:off x="4352160" y="4230787"/>
                  <a:ext cx="1008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306" name="Freihand 305">
                  <a:extLst>
                    <a:ext uri="{FF2B5EF4-FFF2-40B4-BE49-F238E27FC236}">
                      <a16:creationId xmlns:a16="http://schemas.microsoft.com/office/drawing/2014/main" id="{635339E5-94AF-4FB0-B4FA-C12F411DAFA7}"/>
                    </a:ext>
                  </a:extLst>
                </p14:cNvPr>
                <p14:cNvContentPartPr/>
                <p14:nvPr/>
              </p14:nvContentPartPr>
              <p14:xfrm>
                <a:off x="4618200" y="4105507"/>
                <a:ext cx="100440" cy="12600"/>
              </p14:xfrm>
            </p:contentPart>
          </mc:Choice>
          <mc:Fallback>
            <p:pic>
              <p:nvPicPr>
                <p:cNvPr id="306" name="Freihand 305">
                  <a:extLst>
                    <a:ext uri="{FF2B5EF4-FFF2-40B4-BE49-F238E27FC236}">
                      <a16:creationId xmlns:a16="http://schemas.microsoft.com/office/drawing/2014/main" id="{635339E5-94AF-4FB0-B4FA-C12F411DAFA7}"/>
                    </a:ext>
                  </a:extLst>
                </p:cNvPr>
                <p:cNvPicPr/>
                <p:nvPr/>
              </p:nvPicPr>
              <p:blipFill>
                <a:blip r:embed="rId437"/>
                <a:stretch>
                  <a:fillRect/>
                </a:stretch>
              </p:blipFill>
              <p:spPr>
                <a:xfrm>
                  <a:off x="4613880" y="4101187"/>
                  <a:ext cx="1090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307" name="Freihand 306">
                  <a:extLst>
                    <a:ext uri="{FF2B5EF4-FFF2-40B4-BE49-F238E27FC236}">
                      <a16:creationId xmlns:a16="http://schemas.microsoft.com/office/drawing/2014/main" id="{38676960-ECDC-4FE6-8F93-BB69486E6169}"/>
                    </a:ext>
                  </a:extLst>
                </p14:cNvPr>
                <p14:cNvContentPartPr/>
                <p14:nvPr/>
              </p14:nvContentPartPr>
              <p14:xfrm>
                <a:off x="4617840" y="4142227"/>
                <a:ext cx="109800" cy="20880"/>
              </p14:xfrm>
            </p:contentPart>
          </mc:Choice>
          <mc:Fallback>
            <p:pic>
              <p:nvPicPr>
                <p:cNvPr id="307" name="Freihand 306">
                  <a:extLst>
                    <a:ext uri="{FF2B5EF4-FFF2-40B4-BE49-F238E27FC236}">
                      <a16:creationId xmlns:a16="http://schemas.microsoft.com/office/drawing/2014/main" id="{38676960-ECDC-4FE6-8F93-BB69486E6169}"/>
                    </a:ext>
                  </a:extLst>
                </p:cNvPr>
                <p:cNvPicPr/>
                <p:nvPr/>
              </p:nvPicPr>
              <p:blipFill>
                <a:blip r:embed="rId439"/>
                <a:stretch>
                  <a:fillRect/>
                </a:stretch>
              </p:blipFill>
              <p:spPr>
                <a:xfrm>
                  <a:off x="4613520" y="4137907"/>
                  <a:ext cx="11844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308" name="Freihand 307">
                  <a:extLst>
                    <a:ext uri="{FF2B5EF4-FFF2-40B4-BE49-F238E27FC236}">
                      <a16:creationId xmlns:a16="http://schemas.microsoft.com/office/drawing/2014/main" id="{49D9F3AC-21EE-49C3-A421-47D7B4071B68}"/>
                    </a:ext>
                  </a:extLst>
                </p14:cNvPr>
                <p14:cNvContentPartPr/>
                <p14:nvPr/>
              </p14:nvContentPartPr>
              <p14:xfrm>
                <a:off x="4887840" y="4079947"/>
                <a:ext cx="84240" cy="105120"/>
              </p14:xfrm>
            </p:contentPart>
          </mc:Choice>
          <mc:Fallback>
            <p:pic>
              <p:nvPicPr>
                <p:cNvPr id="308" name="Freihand 307">
                  <a:extLst>
                    <a:ext uri="{FF2B5EF4-FFF2-40B4-BE49-F238E27FC236}">
                      <a16:creationId xmlns:a16="http://schemas.microsoft.com/office/drawing/2014/main" id="{49D9F3AC-21EE-49C3-A421-47D7B4071B68}"/>
                    </a:ext>
                  </a:extLst>
                </p:cNvPr>
                <p:cNvPicPr/>
                <p:nvPr/>
              </p:nvPicPr>
              <p:blipFill>
                <a:blip r:embed="rId441"/>
                <a:stretch>
                  <a:fillRect/>
                </a:stretch>
              </p:blipFill>
              <p:spPr>
                <a:xfrm>
                  <a:off x="4883520" y="4075627"/>
                  <a:ext cx="928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309" name="Freihand 308">
                  <a:extLst>
                    <a:ext uri="{FF2B5EF4-FFF2-40B4-BE49-F238E27FC236}">
                      <a16:creationId xmlns:a16="http://schemas.microsoft.com/office/drawing/2014/main" id="{3B55C633-D3E5-4A94-AD41-7D6665945BAB}"/>
                    </a:ext>
                  </a:extLst>
                </p14:cNvPr>
                <p14:cNvContentPartPr/>
                <p14:nvPr/>
              </p14:nvContentPartPr>
              <p14:xfrm>
                <a:off x="4944720" y="3973387"/>
                <a:ext cx="116280" cy="199800"/>
              </p14:xfrm>
            </p:contentPart>
          </mc:Choice>
          <mc:Fallback>
            <p:pic>
              <p:nvPicPr>
                <p:cNvPr id="309" name="Freihand 308">
                  <a:extLst>
                    <a:ext uri="{FF2B5EF4-FFF2-40B4-BE49-F238E27FC236}">
                      <a16:creationId xmlns:a16="http://schemas.microsoft.com/office/drawing/2014/main" id="{3B55C633-D3E5-4A94-AD41-7D6665945BAB}"/>
                    </a:ext>
                  </a:extLst>
                </p:cNvPr>
                <p:cNvPicPr/>
                <p:nvPr/>
              </p:nvPicPr>
              <p:blipFill>
                <a:blip r:embed="rId443"/>
                <a:stretch>
                  <a:fillRect/>
                </a:stretch>
              </p:blipFill>
              <p:spPr>
                <a:xfrm>
                  <a:off x="4940400" y="3969067"/>
                  <a:ext cx="12492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271" name="Freihand 270">
                  <a:extLst>
                    <a:ext uri="{FF2B5EF4-FFF2-40B4-BE49-F238E27FC236}">
                      <a16:creationId xmlns:a16="http://schemas.microsoft.com/office/drawing/2014/main" id="{EE310D88-6B44-495C-AABF-1B2CE237727A}"/>
                    </a:ext>
                  </a:extLst>
                </p14:cNvPr>
                <p14:cNvContentPartPr/>
                <p14:nvPr/>
              </p14:nvContentPartPr>
              <p14:xfrm>
                <a:off x="3935640" y="3294427"/>
                <a:ext cx="134640" cy="163800"/>
              </p14:xfrm>
            </p:contentPart>
          </mc:Choice>
          <mc:Fallback>
            <p:pic>
              <p:nvPicPr>
                <p:cNvPr id="271" name="Freihand 270">
                  <a:extLst>
                    <a:ext uri="{FF2B5EF4-FFF2-40B4-BE49-F238E27FC236}">
                      <a16:creationId xmlns:a16="http://schemas.microsoft.com/office/drawing/2014/main" id="{EE310D88-6B44-495C-AABF-1B2CE237727A}"/>
                    </a:ext>
                  </a:extLst>
                </p:cNvPr>
                <p:cNvPicPr/>
                <p:nvPr/>
              </p:nvPicPr>
              <p:blipFill>
                <a:blip r:embed="rId445"/>
                <a:stretch>
                  <a:fillRect/>
                </a:stretch>
              </p:blipFill>
              <p:spPr>
                <a:xfrm>
                  <a:off x="3931320" y="3290107"/>
                  <a:ext cx="1432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72" name="Freihand 271">
                  <a:extLst>
                    <a:ext uri="{FF2B5EF4-FFF2-40B4-BE49-F238E27FC236}">
                      <a16:creationId xmlns:a16="http://schemas.microsoft.com/office/drawing/2014/main" id="{F79BAA07-3134-4FF1-B07B-CA3AA9BCD5CC}"/>
                    </a:ext>
                  </a:extLst>
                </p14:cNvPr>
                <p14:cNvContentPartPr/>
                <p14:nvPr/>
              </p14:nvContentPartPr>
              <p14:xfrm>
                <a:off x="4144800" y="3362827"/>
                <a:ext cx="137520" cy="70560"/>
              </p14:xfrm>
            </p:contentPart>
          </mc:Choice>
          <mc:Fallback>
            <p:pic>
              <p:nvPicPr>
                <p:cNvPr id="272" name="Freihand 271">
                  <a:extLst>
                    <a:ext uri="{FF2B5EF4-FFF2-40B4-BE49-F238E27FC236}">
                      <a16:creationId xmlns:a16="http://schemas.microsoft.com/office/drawing/2014/main" id="{F79BAA07-3134-4FF1-B07B-CA3AA9BCD5CC}"/>
                    </a:ext>
                  </a:extLst>
                </p:cNvPr>
                <p:cNvPicPr/>
                <p:nvPr/>
              </p:nvPicPr>
              <p:blipFill>
                <a:blip r:embed="rId447"/>
                <a:stretch>
                  <a:fillRect/>
                </a:stretch>
              </p:blipFill>
              <p:spPr>
                <a:xfrm>
                  <a:off x="4140480" y="3358507"/>
                  <a:ext cx="14616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273" name="Freihand 272">
                  <a:extLst>
                    <a:ext uri="{FF2B5EF4-FFF2-40B4-BE49-F238E27FC236}">
                      <a16:creationId xmlns:a16="http://schemas.microsoft.com/office/drawing/2014/main" id="{4B3FA79D-274A-4F29-AF71-8C29DF1B4EDC}"/>
                    </a:ext>
                  </a:extLst>
                </p14:cNvPr>
                <p14:cNvContentPartPr/>
                <p14:nvPr/>
              </p14:nvContentPartPr>
              <p14:xfrm>
                <a:off x="4278360" y="3362467"/>
                <a:ext cx="109800" cy="123480"/>
              </p14:xfrm>
            </p:contentPart>
          </mc:Choice>
          <mc:Fallback>
            <p:pic>
              <p:nvPicPr>
                <p:cNvPr id="273" name="Freihand 272">
                  <a:extLst>
                    <a:ext uri="{FF2B5EF4-FFF2-40B4-BE49-F238E27FC236}">
                      <a16:creationId xmlns:a16="http://schemas.microsoft.com/office/drawing/2014/main" id="{4B3FA79D-274A-4F29-AF71-8C29DF1B4EDC}"/>
                    </a:ext>
                  </a:extLst>
                </p:cNvPr>
                <p:cNvPicPr/>
                <p:nvPr/>
              </p:nvPicPr>
              <p:blipFill>
                <a:blip r:embed="rId449"/>
                <a:stretch>
                  <a:fillRect/>
                </a:stretch>
              </p:blipFill>
              <p:spPr>
                <a:xfrm>
                  <a:off x="4274040" y="3358147"/>
                  <a:ext cx="1184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74" name="Freihand 273">
                  <a:extLst>
                    <a:ext uri="{FF2B5EF4-FFF2-40B4-BE49-F238E27FC236}">
                      <a16:creationId xmlns:a16="http://schemas.microsoft.com/office/drawing/2014/main" id="{5D191EDA-24C9-4709-A4D7-0870073DE3F6}"/>
                    </a:ext>
                  </a:extLst>
                </p14:cNvPr>
                <p14:cNvContentPartPr/>
                <p14:nvPr/>
              </p14:nvContentPartPr>
              <p14:xfrm>
                <a:off x="4351800" y="3421867"/>
                <a:ext cx="45720" cy="8280"/>
              </p14:xfrm>
            </p:contentPart>
          </mc:Choice>
          <mc:Fallback>
            <p:pic>
              <p:nvPicPr>
                <p:cNvPr id="274" name="Freihand 273">
                  <a:extLst>
                    <a:ext uri="{FF2B5EF4-FFF2-40B4-BE49-F238E27FC236}">
                      <a16:creationId xmlns:a16="http://schemas.microsoft.com/office/drawing/2014/main" id="{5D191EDA-24C9-4709-A4D7-0870073DE3F6}"/>
                    </a:ext>
                  </a:extLst>
                </p:cNvPr>
                <p:cNvPicPr/>
                <p:nvPr/>
              </p:nvPicPr>
              <p:blipFill>
                <a:blip r:embed="rId451"/>
                <a:stretch>
                  <a:fillRect/>
                </a:stretch>
              </p:blipFill>
              <p:spPr>
                <a:xfrm>
                  <a:off x="4347480" y="3417547"/>
                  <a:ext cx="543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275" name="Freihand 274">
                  <a:extLst>
                    <a:ext uri="{FF2B5EF4-FFF2-40B4-BE49-F238E27FC236}">
                      <a16:creationId xmlns:a16="http://schemas.microsoft.com/office/drawing/2014/main" id="{28951C6A-0F81-46B1-BCA8-A7D95DA09903}"/>
                    </a:ext>
                  </a:extLst>
                </p14:cNvPr>
                <p14:cNvContentPartPr/>
                <p14:nvPr/>
              </p14:nvContentPartPr>
              <p14:xfrm>
                <a:off x="3963720" y="3514027"/>
                <a:ext cx="454680" cy="45000"/>
              </p14:xfrm>
            </p:contentPart>
          </mc:Choice>
          <mc:Fallback>
            <p:pic>
              <p:nvPicPr>
                <p:cNvPr id="275" name="Freihand 274">
                  <a:extLst>
                    <a:ext uri="{FF2B5EF4-FFF2-40B4-BE49-F238E27FC236}">
                      <a16:creationId xmlns:a16="http://schemas.microsoft.com/office/drawing/2014/main" id="{28951C6A-0F81-46B1-BCA8-A7D95DA09903}"/>
                    </a:ext>
                  </a:extLst>
                </p:cNvPr>
                <p:cNvPicPr/>
                <p:nvPr/>
              </p:nvPicPr>
              <p:blipFill>
                <a:blip r:embed="rId453"/>
                <a:stretch>
                  <a:fillRect/>
                </a:stretch>
              </p:blipFill>
              <p:spPr>
                <a:xfrm>
                  <a:off x="3959400" y="3509707"/>
                  <a:ext cx="4633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76" name="Freihand 275">
                  <a:extLst>
                    <a:ext uri="{FF2B5EF4-FFF2-40B4-BE49-F238E27FC236}">
                      <a16:creationId xmlns:a16="http://schemas.microsoft.com/office/drawing/2014/main" id="{CA5E2140-A9E2-4705-BA78-BA774FE2E8F7}"/>
                    </a:ext>
                  </a:extLst>
                </p14:cNvPr>
                <p14:cNvContentPartPr/>
                <p14:nvPr/>
              </p14:nvContentPartPr>
              <p14:xfrm>
                <a:off x="3998280" y="3568387"/>
                <a:ext cx="147960" cy="147240"/>
              </p14:xfrm>
            </p:contentPart>
          </mc:Choice>
          <mc:Fallback>
            <p:pic>
              <p:nvPicPr>
                <p:cNvPr id="276" name="Freihand 275">
                  <a:extLst>
                    <a:ext uri="{FF2B5EF4-FFF2-40B4-BE49-F238E27FC236}">
                      <a16:creationId xmlns:a16="http://schemas.microsoft.com/office/drawing/2014/main" id="{CA5E2140-A9E2-4705-BA78-BA774FE2E8F7}"/>
                    </a:ext>
                  </a:extLst>
                </p:cNvPr>
                <p:cNvPicPr/>
                <p:nvPr/>
              </p:nvPicPr>
              <p:blipFill>
                <a:blip r:embed="rId455"/>
                <a:stretch>
                  <a:fillRect/>
                </a:stretch>
              </p:blipFill>
              <p:spPr>
                <a:xfrm>
                  <a:off x="3993960" y="3564067"/>
                  <a:ext cx="1566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78" name="Freihand 277">
                  <a:extLst>
                    <a:ext uri="{FF2B5EF4-FFF2-40B4-BE49-F238E27FC236}">
                      <a16:creationId xmlns:a16="http://schemas.microsoft.com/office/drawing/2014/main" id="{B7A584F3-A576-455F-A205-C198ED97EE5D}"/>
                    </a:ext>
                  </a:extLst>
                </p14:cNvPr>
                <p14:cNvContentPartPr/>
                <p14:nvPr/>
              </p14:nvContentPartPr>
              <p14:xfrm>
                <a:off x="4195920" y="3618787"/>
                <a:ext cx="82080" cy="120960"/>
              </p14:xfrm>
            </p:contentPart>
          </mc:Choice>
          <mc:Fallback>
            <p:pic>
              <p:nvPicPr>
                <p:cNvPr id="278" name="Freihand 277">
                  <a:extLst>
                    <a:ext uri="{FF2B5EF4-FFF2-40B4-BE49-F238E27FC236}">
                      <a16:creationId xmlns:a16="http://schemas.microsoft.com/office/drawing/2014/main" id="{B7A584F3-A576-455F-A205-C198ED97EE5D}"/>
                    </a:ext>
                  </a:extLst>
                </p:cNvPr>
                <p:cNvPicPr/>
                <p:nvPr/>
              </p:nvPicPr>
              <p:blipFill>
                <a:blip r:embed="rId457"/>
                <a:stretch>
                  <a:fillRect/>
                </a:stretch>
              </p:blipFill>
              <p:spPr>
                <a:xfrm>
                  <a:off x="4191600" y="3614467"/>
                  <a:ext cx="907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79" name="Freihand 278">
                  <a:extLst>
                    <a:ext uri="{FF2B5EF4-FFF2-40B4-BE49-F238E27FC236}">
                      <a16:creationId xmlns:a16="http://schemas.microsoft.com/office/drawing/2014/main" id="{9BC0B276-FE4D-4BFB-9B6D-F35682BFED3F}"/>
                    </a:ext>
                  </a:extLst>
                </p14:cNvPr>
                <p14:cNvContentPartPr/>
                <p14:nvPr/>
              </p14:nvContentPartPr>
              <p14:xfrm>
                <a:off x="4204200" y="3635707"/>
                <a:ext cx="108000" cy="66600"/>
              </p14:xfrm>
            </p:contentPart>
          </mc:Choice>
          <mc:Fallback>
            <p:pic>
              <p:nvPicPr>
                <p:cNvPr id="279" name="Freihand 278">
                  <a:extLst>
                    <a:ext uri="{FF2B5EF4-FFF2-40B4-BE49-F238E27FC236}">
                      <a16:creationId xmlns:a16="http://schemas.microsoft.com/office/drawing/2014/main" id="{9BC0B276-FE4D-4BFB-9B6D-F35682BFED3F}"/>
                    </a:ext>
                  </a:extLst>
                </p:cNvPr>
                <p:cNvPicPr/>
                <p:nvPr/>
              </p:nvPicPr>
              <p:blipFill>
                <a:blip r:embed="rId459"/>
                <a:stretch>
                  <a:fillRect/>
                </a:stretch>
              </p:blipFill>
              <p:spPr>
                <a:xfrm>
                  <a:off x="4199880" y="3631387"/>
                  <a:ext cx="1166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80" name="Freihand 279">
                  <a:extLst>
                    <a:ext uri="{FF2B5EF4-FFF2-40B4-BE49-F238E27FC236}">
                      <a16:creationId xmlns:a16="http://schemas.microsoft.com/office/drawing/2014/main" id="{C2F42FF0-8F7D-46EC-8149-367EFA1FC311}"/>
                    </a:ext>
                  </a:extLst>
                </p14:cNvPr>
                <p14:cNvContentPartPr/>
                <p14:nvPr/>
              </p14:nvContentPartPr>
              <p14:xfrm>
                <a:off x="4332720" y="3679627"/>
                <a:ext cx="14760" cy="98640"/>
              </p14:xfrm>
            </p:contentPart>
          </mc:Choice>
          <mc:Fallback>
            <p:pic>
              <p:nvPicPr>
                <p:cNvPr id="280" name="Freihand 279">
                  <a:extLst>
                    <a:ext uri="{FF2B5EF4-FFF2-40B4-BE49-F238E27FC236}">
                      <a16:creationId xmlns:a16="http://schemas.microsoft.com/office/drawing/2014/main" id="{C2F42FF0-8F7D-46EC-8149-367EFA1FC311}"/>
                    </a:ext>
                  </a:extLst>
                </p:cNvPr>
                <p:cNvPicPr/>
                <p:nvPr/>
              </p:nvPicPr>
              <p:blipFill>
                <a:blip r:embed="rId461"/>
                <a:stretch>
                  <a:fillRect/>
                </a:stretch>
              </p:blipFill>
              <p:spPr>
                <a:xfrm>
                  <a:off x="4328400" y="3675307"/>
                  <a:ext cx="234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81" name="Freihand 280">
                  <a:extLst>
                    <a:ext uri="{FF2B5EF4-FFF2-40B4-BE49-F238E27FC236}">
                      <a16:creationId xmlns:a16="http://schemas.microsoft.com/office/drawing/2014/main" id="{D805A7BA-C907-41C3-9846-C63F46FB3090}"/>
                    </a:ext>
                  </a:extLst>
                </p14:cNvPr>
                <p14:cNvContentPartPr/>
                <p14:nvPr/>
              </p14:nvContentPartPr>
              <p14:xfrm>
                <a:off x="4318680" y="3658387"/>
                <a:ext cx="49680" cy="54000"/>
              </p14:xfrm>
            </p:contentPart>
          </mc:Choice>
          <mc:Fallback>
            <p:pic>
              <p:nvPicPr>
                <p:cNvPr id="281" name="Freihand 280">
                  <a:extLst>
                    <a:ext uri="{FF2B5EF4-FFF2-40B4-BE49-F238E27FC236}">
                      <a16:creationId xmlns:a16="http://schemas.microsoft.com/office/drawing/2014/main" id="{D805A7BA-C907-41C3-9846-C63F46FB3090}"/>
                    </a:ext>
                  </a:extLst>
                </p:cNvPr>
                <p:cNvPicPr/>
                <p:nvPr/>
              </p:nvPicPr>
              <p:blipFill>
                <a:blip r:embed="rId463"/>
                <a:stretch>
                  <a:fillRect/>
                </a:stretch>
              </p:blipFill>
              <p:spPr>
                <a:xfrm>
                  <a:off x="4314360" y="3654067"/>
                  <a:ext cx="583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82" name="Freihand 281">
                  <a:extLst>
                    <a:ext uri="{FF2B5EF4-FFF2-40B4-BE49-F238E27FC236}">
                      <a16:creationId xmlns:a16="http://schemas.microsoft.com/office/drawing/2014/main" id="{47115BEA-68C3-4A35-94B6-8AFCCFD3EEF0}"/>
                    </a:ext>
                  </a:extLst>
                </p14:cNvPr>
                <p14:cNvContentPartPr/>
                <p14:nvPr/>
              </p14:nvContentPartPr>
              <p14:xfrm>
                <a:off x="4280160" y="3637867"/>
                <a:ext cx="105480" cy="150480"/>
              </p14:xfrm>
            </p:contentPart>
          </mc:Choice>
          <mc:Fallback>
            <p:pic>
              <p:nvPicPr>
                <p:cNvPr id="282" name="Freihand 281">
                  <a:extLst>
                    <a:ext uri="{FF2B5EF4-FFF2-40B4-BE49-F238E27FC236}">
                      <a16:creationId xmlns:a16="http://schemas.microsoft.com/office/drawing/2014/main" id="{47115BEA-68C3-4A35-94B6-8AFCCFD3EEF0}"/>
                    </a:ext>
                  </a:extLst>
                </p:cNvPr>
                <p:cNvPicPr/>
                <p:nvPr/>
              </p:nvPicPr>
              <p:blipFill>
                <a:blip r:embed="rId465"/>
                <a:stretch>
                  <a:fillRect/>
                </a:stretch>
              </p:blipFill>
              <p:spPr>
                <a:xfrm>
                  <a:off x="4275840" y="3633547"/>
                  <a:ext cx="1141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283" name="Freihand 282">
                  <a:extLst>
                    <a:ext uri="{FF2B5EF4-FFF2-40B4-BE49-F238E27FC236}">
                      <a16:creationId xmlns:a16="http://schemas.microsoft.com/office/drawing/2014/main" id="{B65CF84C-7421-456C-B83A-33F16564C73A}"/>
                    </a:ext>
                  </a:extLst>
                </p14:cNvPr>
                <p14:cNvContentPartPr/>
                <p14:nvPr/>
              </p14:nvContentPartPr>
              <p14:xfrm>
                <a:off x="4308240" y="3723187"/>
                <a:ext cx="72000" cy="11880"/>
              </p14:xfrm>
            </p:contentPart>
          </mc:Choice>
          <mc:Fallback>
            <p:pic>
              <p:nvPicPr>
                <p:cNvPr id="283" name="Freihand 282">
                  <a:extLst>
                    <a:ext uri="{FF2B5EF4-FFF2-40B4-BE49-F238E27FC236}">
                      <a16:creationId xmlns:a16="http://schemas.microsoft.com/office/drawing/2014/main" id="{B65CF84C-7421-456C-B83A-33F16564C73A}"/>
                    </a:ext>
                  </a:extLst>
                </p:cNvPr>
                <p:cNvPicPr/>
                <p:nvPr/>
              </p:nvPicPr>
              <p:blipFill>
                <a:blip r:embed="rId467"/>
                <a:stretch>
                  <a:fillRect/>
                </a:stretch>
              </p:blipFill>
              <p:spPr>
                <a:xfrm>
                  <a:off x="4303920" y="3718867"/>
                  <a:ext cx="80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285" name="Freihand 284">
                  <a:extLst>
                    <a:ext uri="{FF2B5EF4-FFF2-40B4-BE49-F238E27FC236}">
                      <a16:creationId xmlns:a16="http://schemas.microsoft.com/office/drawing/2014/main" id="{F8D651FF-DCD3-4FC8-B407-3909DA28A283}"/>
                    </a:ext>
                  </a:extLst>
                </p14:cNvPr>
                <p14:cNvContentPartPr/>
                <p14:nvPr/>
              </p14:nvContentPartPr>
              <p14:xfrm>
                <a:off x="4558800" y="3526987"/>
                <a:ext cx="169200" cy="11880"/>
              </p14:xfrm>
            </p:contentPart>
          </mc:Choice>
          <mc:Fallback>
            <p:pic>
              <p:nvPicPr>
                <p:cNvPr id="285" name="Freihand 284">
                  <a:extLst>
                    <a:ext uri="{FF2B5EF4-FFF2-40B4-BE49-F238E27FC236}">
                      <a16:creationId xmlns:a16="http://schemas.microsoft.com/office/drawing/2014/main" id="{F8D651FF-DCD3-4FC8-B407-3909DA28A283}"/>
                    </a:ext>
                  </a:extLst>
                </p:cNvPr>
                <p:cNvPicPr/>
                <p:nvPr/>
              </p:nvPicPr>
              <p:blipFill>
                <a:blip r:embed="rId469"/>
                <a:stretch>
                  <a:fillRect/>
                </a:stretch>
              </p:blipFill>
              <p:spPr>
                <a:xfrm>
                  <a:off x="4554480" y="3522667"/>
                  <a:ext cx="1778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286" name="Freihand 285">
                  <a:extLst>
                    <a:ext uri="{FF2B5EF4-FFF2-40B4-BE49-F238E27FC236}">
                      <a16:creationId xmlns:a16="http://schemas.microsoft.com/office/drawing/2014/main" id="{2C0E414D-E372-4856-9A1D-B8D2EE70B941}"/>
                    </a:ext>
                  </a:extLst>
                </p14:cNvPr>
                <p14:cNvContentPartPr/>
                <p14:nvPr/>
              </p14:nvContentPartPr>
              <p14:xfrm>
                <a:off x="4580760" y="3580627"/>
                <a:ext cx="144360" cy="4320"/>
              </p14:xfrm>
            </p:contentPart>
          </mc:Choice>
          <mc:Fallback>
            <p:pic>
              <p:nvPicPr>
                <p:cNvPr id="286" name="Freihand 285">
                  <a:extLst>
                    <a:ext uri="{FF2B5EF4-FFF2-40B4-BE49-F238E27FC236}">
                      <a16:creationId xmlns:a16="http://schemas.microsoft.com/office/drawing/2014/main" id="{2C0E414D-E372-4856-9A1D-B8D2EE70B941}"/>
                    </a:ext>
                  </a:extLst>
                </p:cNvPr>
                <p:cNvPicPr/>
                <p:nvPr/>
              </p:nvPicPr>
              <p:blipFill>
                <a:blip r:embed="rId471"/>
                <a:stretch>
                  <a:fillRect/>
                </a:stretch>
              </p:blipFill>
              <p:spPr>
                <a:xfrm>
                  <a:off x="4576440" y="3576307"/>
                  <a:ext cx="1530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287" name="Freihand 286">
                  <a:extLst>
                    <a:ext uri="{FF2B5EF4-FFF2-40B4-BE49-F238E27FC236}">
                      <a16:creationId xmlns:a16="http://schemas.microsoft.com/office/drawing/2014/main" id="{3C3AAA36-2292-44B2-8E22-469AC7A9F5E9}"/>
                    </a:ext>
                  </a:extLst>
                </p14:cNvPr>
                <p14:cNvContentPartPr/>
                <p14:nvPr/>
              </p14:nvContentPartPr>
              <p14:xfrm>
                <a:off x="4869120" y="3477307"/>
                <a:ext cx="123480" cy="149040"/>
              </p14:xfrm>
            </p:contentPart>
          </mc:Choice>
          <mc:Fallback>
            <p:pic>
              <p:nvPicPr>
                <p:cNvPr id="287" name="Freihand 286">
                  <a:extLst>
                    <a:ext uri="{FF2B5EF4-FFF2-40B4-BE49-F238E27FC236}">
                      <a16:creationId xmlns:a16="http://schemas.microsoft.com/office/drawing/2014/main" id="{3C3AAA36-2292-44B2-8E22-469AC7A9F5E9}"/>
                    </a:ext>
                  </a:extLst>
                </p:cNvPr>
                <p:cNvPicPr/>
                <p:nvPr/>
              </p:nvPicPr>
              <p:blipFill>
                <a:blip r:embed="rId473"/>
                <a:stretch>
                  <a:fillRect/>
                </a:stretch>
              </p:blipFill>
              <p:spPr>
                <a:xfrm>
                  <a:off x="4864800" y="3472987"/>
                  <a:ext cx="1321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288" name="Freihand 287">
                  <a:extLst>
                    <a:ext uri="{FF2B5EF4-FFF2-40B4-BE49-F238E27FC236}">
                      <a16:creationId xmlns:a16="http://schemas.microsoft.com/office/drawing/2014/main" id="{41901DD9-8DF2-436E-8116-8CB93C86167A}"/>
                    </a:ext>
                  </a:extLst>
                </p14:cNvPr>
                <p14:cNvContentPartPr/>
                <p14:nvPr/>
              </p14:nvContentPartPr>
              <p14:xfrm>
                <a:off x="4932120" y="3386947"/>
                <a:ext cx="135720" cy="216360"/>
              </p14:xfrm>
            </p:contentPart>
          </mc:Choice>
          <mc:Fallback>
            <p:pic>
              <p:nvPicPr>
                <p:cNvPr id="288" name="Freihand 287">
                  <a:extLst>
                    <a:ext uri="{FF2B5EF4-FFF2-40B4-BE49-F238E27FC236}">
                      <a16:creationId xmlns:a16="http://schemas.microsoft.com/office/drawing/2014/main" id="{41901DD9-8DF2-436E-8116-8CB93C86167A}"/>
                    </a:ext>
                  </a:extLst>
                </p:cNvPr>
                <p:cNvPicPr/>
                <p:nvPr/>
              </p:nvPicPr>
              <p:blipFill>
                <a:blip r:embed="rId475"/>
                <a:stretch>
                  <a:fillRect/>
                </a:stretch>
              </p:blipFill>
              <p:spPr>
                <a:xfrm>
                  <a:off x="4927800" y="3382627"/>
                  <a:ext cx="14436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349" name="Freihand 348">
                  <a:extLst>
                    <a:ext uri="{FF2B5EF4-FFF2-40B4-BE49-F238E27FC236}">
                      <a16:creationId xmlns:a16="http://schemas.microsoft.com/office/drawing/2014/main" id="{3977DA4C-0C39-490A-8373-FAEB08C6946F}"/>
                    </a:ext>
                  </a:extLst>
                </p14:cNvPr>
                <p14:cNvContentPartPr/>
                <p14:nvPr/>
              </p14:nvContentPartPr>
              <p14:xfrm>
                <a:off x="3228600" y="3557587"/>
                <a:ext cx="598680" cy="1104480"/>
              </p14:xfrm>
            </p:contentPart>
          </mc:Choice>
          <mc:Fallback>
            <p:pic>
              <p:nvPicPr>
                <p:cNvPr id="349" name="Freihand 348">
                  <a:extLst>
                    <a:ext uri="{FF2B5EF4-FFF2-40B4-BE49-F238E27FC236}">
                      <a16:creationId xmlns:a16="http://schemas.microsoft.com/office/drawing/2014/main" id="{3977DA4C-0C39-490A-8373-FAEB08C6946F}"/>
                    </a:ext>
                  </a:extLst>
                </p:cNvPr>
                <p:cNvPicPr/>
                <p:nvPr/>
              </p:nvPicPr>
              <p:blipFill>
                <a:blip r:embed="rId477"/>
                <a:stretch>
                  <a:fillRect/>
                </a:stretch>
              </p:blipFill>
              <p:spPr>
                <a:xfrm>
                  <a:off x="3224280" y="3553267"/>
                  <a:ext cx="607320" cy="111312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350" name="Freihand 349">
                  <a:extLst>
                    <a:ext uri="{FF2B5EF4-FFF2-40B4-BE49-F238E27FC236}">
                      <a16:creationId xmlns:a16="http://schemas.microsoft.com/office/drawing/2014/main" id="{066AD87B-CB43-47A0-8AA1-5E1A7DA5334A}"/>
                    </a:ext>
                  </a:extLst>
                </p14:cNvPr>
                <p14:cNvContentPartPr/>
                <p14:nvPr/>
              </p14:nvContentPartPr>
              <p14:xfrm>
                <a:off x="3221760" y="4660267"/>
                <a:ext cx="49680" cy="26280"/>
              </p14:xfrm>
            </p:contentPart>
          </mc:Choice>
          <mc:Fallback>
            <p:pic>
              <p:nvPicPr>
                <p:cNvPr id="350" name="Freihand 349">
                  <a:extLst>
                    <a:ext uri="{FF2B5EF4-FFF2-40B4-BE49-F238E27FC236}">
                      <a16:creationId xmlns:a16="http://schemas.microsoft.com/office/drawing/2014/main" id="{066AD87B-CB43-47A0-8AA1-5E1A7DA5334A}"/>
                    </a:ext>
                  </a:extLst>
                </p:cNvPr>
                <p:cNvPicPr/>
                <p:nvPr/>
              </p:nvPicPr>
              <p:blipFill>
                <a:blip r:embed="rId479"/>
                <a:stretch>
                  <a:fillRect/>
                </a:stretch>
              </p:blipFill>
              <p:spPr>
                <a:xfrm>
                  <a:off x="3217440" y="4655947"/>
                  <a:ext cx="5832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351" name="Freihand 350">
                  <a:extLst>
                    <a:ext uri="{FF2B5EF4-FFF2-40B4-BE49-F238E27FC236}">
                      <a16:creationId xmlns:a16="http://schemas.microsoft.com/office/drawing/2014/main" id="{D27A4757-4055-4D6E-A8F5-EAFD59E4640D}"/>
                    </a:ext>
                  </a:extLst>
                </p14:cNvPr>
                <p14:cNvContentPartPr/>
                <p14:nvPr/>
              </p14:nvContentPartPr>
              <p14:xfrm>
                <a:off x="3175680" y="4615267"/>
                <a:ext cx="135720" cy="111960"/>
              </p14:xfrm>
            </p:contentPart>
          </mc:Choice>
          <mc:Fallback>
            <p:pic>
              <p:nvPicPr>
                <p:cNvPr id="351" name="Freihand 350">
                  <a:extLst>
                    <a:ext uri="{FF2B5EF4-FFF2-40B4-BE49-F238E27FC236}">
                      <a16:creationId xmlns:a16="http://schemas.microsoft.com/office/drawing/2014/main" id="{D27A4757-4055-4D6E-A8F5-EAFD59E4640D}"/>
                    </a:ext>
                  </a:extLst>
                </p:cNvPr>
                <p:cNvPicPr/>
                <p:nvPr/>
              </p:nvPicPr>
              <p:blipFill>
                <a:blip r:embed="rId481"/>
                <a:stretch>
                  <a:fillRect/>
                </a:stretch>
              </p:blipFill>
              <p:spPr>
                <a:xfrm>
                  <a:off x="3171360" y="4610947"/>
                  <a:ext cx="14436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356" name="Freihand 355">
                  <a:extLst>
                    <a:ext uri="{FF2B5EF4-FFF2-40B4-BE49-F238E27FC236}">
                      <a16:creationId xmlns:a16="http://schemas.microsoft.com/office/drawing/2014/main" id="{F2B4341D-2CA7-4339-BCFD-E48A21E88239}"/>
                    </a:ext>
                  </a:extLst>
                </p14:cNvPr>
                <p14:cNvContentPartPr/>
                <p14:nvPr/>
              </p14:nvContentPartPr>
              <p14:xfrm>
                <a:off x="2841240" y="4711387"/>
                <a:ext cx="506160" cy="362160"/>
              </p14:xfrm>
            </p:contentPart>
          </mc:Choice>
          <mc:Fallback>
            <p:pic>
              <p:nvPicPr>
                <p:cNvPr id="356" name="Freihand 355">
                  <a:extLst>
                    <a:ext uri="{FF2B5EF4-FFF2-40B4-BE49-F238E27FC236}">
                      <a16:creationId xmlns:a16="http://schemas.microsoft.com/office/drawing/2014/main" id="{F2B4341D-2CA7-4339-BCFD-E48A21E88239}"/>
                    </a:ext>
                  </a:extLst>
                </p:cNvPr>
                <p:cNvPicPr/>
                <p:nvPr/>
              </p:nvPicPr>
              <p:blipFill>
                <a:blip r:embed="rId483"/>
                <a:stretch>
                  <a:fillRect/>
                </a:stretch>
              </p:blipFill>
              <p:spPr>
                <a:xfrm>
                  <a:off x="2836920" y="4707067"/>
                  <a:ext cx="514800" cy="370800"/>
                </a:xfrm>
                <a:prstGeom prst="rect">
                  <a:avLst/>
                </a:prstGeom>
              </p:spPr>
            </p:pic>
          </mc:Fallback>
        </mc:AlternateContent>
      </p:grpSp>
      <p:grpSp>
        <p:nvGrpSpPr>
          <p:cNvPr id="360" name="Gruppieren 359">
            <a:extLst>
              <a:ext uri="{FF2B5EF4-FFF2-40B4-BE49-F238E27FC236}">
                <a16:creationId xmlns:a16="http://schemas.microsoft.com/office/drawing/2014/main" id="{ADAD053E-3E2F-45ED-B053-6095154FF98C}"/>
              </a:ext>
            </a:extLst>
          </p:cNvPr>
          <p:cNvGrpSpPr/>
          <p:nvPr/>
        </p:nvGrpSpPr>
        <p:grpSpPr>
          <a:xfrm>
            <a:off x="276240" y="5544067"/>
            <a:ext cx="334080" cy="191160"/>
            <a:chOff x="276240" y="5544067"/>
            <a:chExt cx="334080" cy="191160"/>
          </a:xfrm>
        </p:grpSpPr>
        <mc:AlternateContent xmlns:mc="http://schemas.openxmlformats.org/markup-compatibility/2006">
          <mc:Choice xmlns:p14="http://schemas.microsoft.com/office/powerpoint/2010/main" Requires="p14">
            <p:contentPart p14:bwMode="auto" r:id="rId484">
              <p14:nvContentPartPr>
                <p14:cNvPr id="358" name="Freihand 357">
                  <a:extLst>
                    <a:ext uri="{FF2B5EF4-FFF2-40B4-BE49-F238E27FC236}">
                      <a16:creationId xmlns:a16="http://schemas.microsoft.com/office/drawing/2014/main" id="{B532AEA8-A54A-453F-89E8-64AD9B309BED}"/>
                    </a:ext>
                  </a:extLst>
                </p14:cNvPr>
                <p14:cNvContentPartPr/>
                <p14:nvPr/>
              </p14:nvContentPartPr>
              <p14:xfrm>
                <a:off x="276240" y="5632267"/>
                <a:ext cx="193680" cy="19440"/>
              </p14:xfrm>
            </p:contentPart>
          </mc:Choice>
          <mc:Fallback>
            <p:pic>
              <p:nvPicPr>
                <p:cNvPr id="358" name="Freihand 357">
                  <a:extLst>
                    <a:ext uri="{FF2B5EF4-FFF2-40B4-BE49-F238E27FC236}">
                      <a16:creationId xmlns:a16="http://schemas.microsoft.com/office/drawing/2014/main" id="{B532AEA8-A54A-453F-89E8-64AD9B309BED}"/>
                    </a:ext>
                  </a:extLst>
                </p:cNvPr>
                <p:cNvPicPr/>
                <p:nvPr/>
              </p:nvPicPr>
              <p:blipFill>
                <a:blip r:embed="rId485"/>
                <a:stretch>
                  <a:fillRect/>
                </a:stretch>
              </p:blipFill>
              <p:spPr>
                <a:xfrm>
                  <a:off x="271920" y="5627947"/>
                  <a:ext cx="2023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359" name="Freihand 358">
                  <a:extLst>
                    <a:ext uri="{FF2B5EF4-FFF2-40B4-BE49-F238E27FC236}">
                      <a16:creationId xmlns:a16="http://schemas.microsoft.com/office/drawing/2014/main" id="{193F70F0-3AA4-4AB3-9CF0-40FF6D96E12D}"/>
                    </a:ext>
                  </a:extLst>
                </p14:cNvPr>
                <p14:cNvContentPartPr/>
                <p14:nvPr/>
              </p14:nvContentPartPr>
              <p14:xfrm>
                <a:off x="444720" y="5544067"/>
                <a:ext cx="165600" cy="191160"/>
              </p14:xfrm>
            </p:contentPart>
          </mc:Choice>
          <mc:Fallback>
            <p:pic>
              <p:nvPicPr>
                <p:cNvPr id="359" name="Freihand 358">
                  <a:extLst>
                    <a:ext uri="{FF2B5EF4-FFF2-40B4-BE49-F238E27FC236}">
                      <a16:creationId xmlns:a16="http://schemas.microsoft.com/office/drawing/2014/main" id="{193F70F0-3AA4-4AB3-9CF0-40FF6D96E12D}"/>
                    </a:ext>
                  </a:extLst>
                </p:cNvPr>
                <p:cNvPicPr/>
                <p:nvPr/>
              </p:nvPicPr>
              <p:blipFill>
                <a:blip r:embed="rId487"/>
                <a:stretch>
                  <a:fillRect/>
                </a:stretch>
              </p:blipFill>
              <p:spPr>
                <a:xfrm>
                  <a:off x="440400" y="5539747"/>
                  <a:ext cx="174240" cy="199800"/>
                </a:xfrm>
                <a:prstGeom prst="rect">
                  <a:avLst/>
                </a:prstGeom>
              </p:spPr>
            </p:pic>
          </mc:Fallback>
        </mc:AlternateContent>
      </p:grpSp>
      <p:grpSp>
        <p:nvGrpSpPr>
          <p:cNvPr id="368" name="Gruppieren 367">
            <a:extLst>
              <a:ext uri="{FF2B5EF4-FFF2-40B4-BE49-F238E27FC236}">
                <a16:creationId xmlns:a16="http://schemas.microsoft.com/office/drawing/2014/main" id="{CE9B6D4B-1AD9-4F20-8611-32C834B907DF}"/>
              </a:ext>
            </a:extLst>
          </p:cNvPr>
          <p:cNvGrpSpPr/>
          <p:nvPr/>
        </p:nvGrpSpPr>
        <p:grpSpPr>
          <a:xfrm>
            <a:off x="893280" y="5370187"/>
            <a:ext cx="502920" cy="481680"/>
            <a:chOff x="893280" y="5370187"/>
            <a:chExt cx="502920" cy="481680"/>
          </a:xfrm>
        </p:grpSpPr>
        <mc:AlternateContent xmlns:mc="http://schemas.openxmlformats.org/markup-compatibility/2006">
          <mc:Choice xmlns:p14="http://schemas.microsoft.com/office/powerpoint/2010/main" Requires="p14">
            <p:contentPart p14:bwMode="auto" r:id="rId488">
              <p14:nvContentPartPr>
                <p14:cNvPr id="361" name="Freihand 360">
                  <a:extLst>
                    <a:ext uri="{FF2B5EF4-FFF2-40B4-BE49-F238E27FC236}">
                      <a16:creationId xmlns:a16="http://schemas.microsoft.com/office/drawing/2014/main" id="{C67E3ED1-7992-4628-BB32-B627EB371C81}"/>
                    </a:ext>
                  </a:extLst>
                </p14:cNvPr>
                <p14:cNvContentPartPr/>
                <p14:nvPr/>
              </p14:nvContentPartPr>
              <p14:xfrm>
                <a:off x="964560" y="5370187"/>
                <a:ext cx="117360" cy="138600"/>
              </p14:xfrm>
            </p:contentPart>
          </mc:Choice>
          <mc:Fallback>
            <p:pic>
              <p:nvPicPr>
                <p:cNvPr id="361" name="Freihand 360">
                  <a:extLst>
                    <a:ext uri="{FF2B5EF4-FFF2-40B4-BE49-F238E27FC236}">
                      <a16:creationId xmlns:a16="http://schemas.microsoft.com/office/drawing/2014/main" id="{C67E3ED1-7992-4628-BB32-B627EB371C81}"/>
                    </a:ext>
                  </a:extLst>
                </p:cNvPr>
                <p:cNvPicPr/>
                <p:nvPr/>
              </p:nvPicPr>
              <p:blipFill>
                <a:blip r:embed="rId489"/>
                <a:stretch>
                  <a:fillRect/>
                </a:stretch>
              </p:blipFill>
              <p:spPr>
                <a:xfrm>
                  <a:off x="960240" y="5365867"/>
                  <a:ext cx="1260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362" name="Freihand 361">
                  <a:extLst>
                    <a:ext uri="{FF2B5EF4-FFF2-40B4-BE49-F238E27FC236}">
                      <a16:creationId xmlns:a16="http://schemas.microsoft.com/office/drawing/2014/main" id="{271C3EAC-BD50-4173-9F9B-4B80BE46EBBC}"/>
                    </a:ext>
                  </a:extLst>
                </p14:cNvPr>
                <p14:cNvContentPartPr/>
                <p14:nvPr/>
              </p14:nvContentPartPr>
              <p14:xfrm>
                <a:off x="1164000" y="5418427"/>
                <a:ext cx="93600" cy="84600"/>
              </p14:xfrm>
            </p:contentPart>
          </mc:Choice>
          <mc:Fallback>
            <p:pic>
              <p:nvPicPr>
                <p:cNvPr id="362" name="Freihand 361">
                  <a:extLst>
                    <a:ext uri="{FF2B5EF4-FFF2-40B4-BE49-F238E27FC236}">
                      <a16:creationId xmlns:a16="http://schemas.microsoft.com/office/drawing/2014/main" id="{271C3EAC-BD50-4173-9F9B-4B80BE46EBBC}"/>
                    </a:ext>
                  </a:extLst>
                </p:cNvPr>
                <p:cNvPicPr/>
                <p:nvPr/>
              </p:nvPicPr>
              <p:blipFill>
                <a:blip r:embed="rId491"/>
                <a:stretch>
                  <a:fillRect/>
                </a:stretch>
              </p:blipFill>
              <p:spPr>
                <a:xfrm>
                  <a:off x="1159680" y="5414107"/>
                  <a:ext cx="1022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363" name="Freihand 362">
                  <a:extLst>
                    <a:ext uri="{FF2B5EF4-FFF2-40B4-BE49-F238E27FC236}">
                      <a16:creationId xmlns:a16="http://schemas.microsoft.com/office/drawing/2014/main" id="{1EB2D1DD-A788-4978-9FE2-83AFBEE4B503}"/>
                    </a:ext>
                  </a:extLst>
                </p14:cNvPr>
                <p14:cNvContentPartPr/>
                <p14:nvPr/>
              </p14:nvContentPartPr>
              <p14:xfrm>
                <a:off x="1270920" y="5437147"/>
                <a:ext cx="84240" cy="111240"/>
              </p14:xfrm>
            </p:contentPart>
          </mc:Choice>
          <mc:Fallback>
            <p:pic>
              <p:nvPicPr>
                <p:cNvPr id="363" name="Freihand 362">
                  <a:extLst>
                    <a:ext uri="{FF2B5EF4-FFF2-40B4-BE49-F238E27FC236}">
                      <a16:creationId xmlns:a16="http://schemas.microsoft.com/office/drawing/2014/main" id="{1EB2D1DD-A788-4978-9FE2-83AFBEE4B503}"/>
                    </a:ext>
                  </a:extLst>
                </p:cNvPr>
                <p:cNvPicPr/>
                <p:nvPr/>
              </p:nvPicPr>
              <p:blipFill>
                <a:blip r:embed="rId493"/>
                <a:stretch>
                  <a:fillRect/>
                </a:stretch>
              </p:blipFill>
              <p:spPr>
                <a:xfrm>
                  <a:off x="1266600" y="5432827"/>
                  <a:ext cx="928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364" name="Freihand 363">
                  <a:extLst>
                    <a:ext uri="{FF2B5EF4-FFF2-40B4-BE49-F238E27FC236}">
                      <a16:creationId xmlns:a16="http://schemas.microsoft.com/office/drawing/2014/main" id="{C22CF6FF-64F8-4B8E-825E-A8052761DE97}"/>
                    </a:ext>
                  </a:extLst>
                </p14:cNvPr>
                <p14:cNvContentPartPr/>
                <p14:nvPr/>
              </p14:nvContentPartPr>
              <p14:xfrm>
                <a:off x="1314120" y="5488987"/>
                <a:ext cx="39960" cy="7200"/>
              </p14:xfrm>
            </p:contentPart>
          </mc:Choice>
          <mc:Fallback>
            <p:pic>
              <p:nvPicPr>
                <p:cNvPr id="364" name="Freihand 363">
                  <a:extLst>
                    <a:ext uri="{FF2B5EF4-FFF2-40B4-BE49-F238E27FC236}">
                      <a16:creationId xmlns:a16="http://schemas.microsoft.com/office/drawing/2014/main" id="{C22CF6FF-64F8-4B8E-825E-A8052761DE97}"/>
                    </a:ext>
                  </a:extLst>
                </p:cNvPr>
                <p:cNvPicPr/>
                <p:nvPr/>
              </p:nvPicPr>
              <p:blipFill>
                <a:blip r:embed="rId495"/>
                <a:stretch>
                  <a:fillRect/>
                </a:stretch>
              </p:blipFill>
              <p:spPr>
                <a:xfrm>
                  <a:off x="1309800" y="5484667"/>
                  <a:ext cx="4860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365" name="Freihand 364">
                  <a:extLst>
                    <a:ext uri="{FF2B5EF4-FFF2-40B4-BE49-F238E27FC236}">
                      <a16:creationId xmlns:a16="http://schemas.microsoft.com/office/drawing/2014/main" id="{C9A69D66-EB8C-485A-B2F5-3140B127C887}"/>
                    </a:ext>
                  </a:extLst>
                </p14:cNvPr>
                <p14:cNvContentPartPr/>
                <p14:nvPr/>
              </p14:nvContentPartPr>
              <p14:xfrm>
                <a:off x="893280" y="5598067"/>
                <a:ext cx="502920" cy="13680"/>
              </p14:xfrm>
            </p:contentPart>
          </mc:Choice>
          <mc:Fallback>
            <p:pic>
              <p:nvPicPr>
                <p:cNvPr id="365" name="Freihand 364">
                  <a:extLst>
                    <a:ext uri="{FF2B5EF4-FFF2-40B4-BE49-F238E27FC236}">
                      <a16:creationId xmlns:a16="http://schemas.microsoft.com/office/drawing/2014/main" id="{C9A69D66-EB8C-485A-B2F5-3140B127C887}"/>
                    </a:ext>
                  </a:extLst>
                </p:cNvPr>
                <p:cNvPicPr/>
                <p:nvPr/>
              </p:nvPicPr>
              <p:blipFill>
                <a:blip r:embed="rId497"/>
                <a:stretch>
                  <a:fillRect/>
                </a:stretch>
              </p:blipFill>
              <p:spPr>
                <a:xfrm>
                  <a:off x="888960" y="5593747"/>
                  <a:ext cx="5115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366" name="Freihand 365">
                  <a:extLst>
                    <a:ext uri="{FF2B5EF4-FFF2-40B4-BE49-F238E27FC236}">
                      <a16:creationId xmlns:a16="http://schemas.microsoft.com/office/drawing/2014/main" id="{26EC37A8-F7E0-4D1F-9280-4DE726B9FC7C}"/>
                    </a:ext>
                  </a:extLst>
                </p14:cNvPr>
                <p14:cNvContentPartPr/>
                <p14:nvPr/>
              </p14:nvContentPartPr>
              <p14:xfrm>
                <a:off x="957360" y="5648827"/>
                <a:ext cx="137520" cy="138960"/>
              </p14:xfrm>
            </p:contentPart>
          </mc:Choice>
          <mc:Fallback>
            <p:pic>
              <p:nvPicPr>
                <p:cNvPr id="366" name="Freihand 365">
                  <a:extLst>
                    <a:ext uri="{FF2B5EF4-FFF2-40B4-BE49-F238E27FC236}">
                      <a16:creationId xmlns:a16="http://schemas.microsoft.com/office/drawing/2014/main" id="{26EC37A8-F7E0-4D1F-9280-4DE726B9FC7C}"/>
                    </a:ext>
                  </a:extLst>
                </p:cNvPr>
                <p:cNvPicPr/>
                <p:nvPr/>
              </p:nvPicPr>
              <p:blipFill>
                <a:blip r:embed="rId499"/>
                <a:stretch>
                  <a:fillRect/>
                </a:stretch>
              </p:blipFill>
              <p:spPr>
                <a:xfrm>
                  <a:off x="953040" y="5644507"/>
                  <a:ext cx="1461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367" name="Freihand 366">
                  <a:extLst>
                    <a:ext uri="{FF2B5EF4-FFF2-40B4-BE49-F238E27FC236}">
                      <a16:creationId xmlns:a16="http://schemas.microsoft.com/office/drawing/2014/main" id="{5C3A9AB2-FC86-4198-9302-344AD82B3508}"/>
                    </a:ext>
                  </a:extLst>
                </p14:cNvPr>
                <p14:cNvContentPartPr/>
                <p14:nvPr/>
              </p14:nvContentPartPr>
              <p14:xfrm>
                <a:off x="1145640" y="5668987"/>
                <a:ext cx="128160" cy="182880"/>
              </p14:xfrm>
            </p:contentPart>
          </mc:Choice>
          <mc:Fallback>
            <p:pic>
              <p:nvPicPr>
                <p:cNvPr id="367" name="Freihand 366">
                  <a:extLst>
                    <a:ext uri="{FF2B5EF4-FFF2-40B4-BE49-F238E27FC236}">
                      <a16:creationId xmlns:a16="http://schemas.microsoft.com/office/drawing/2014/main" id="{5C3A9AB2-FC86-4198-9302-344AD82B3508}"/>
                    </a:ext>
                  </a:extLst>
                </p:cNvPr>
                <p:cNvPicPr/>
                <p:nvPr/>
              </p:nvPicPr>
              <p:blipFill>
                <a:blip r:embed="rId501"/>
                <a:stretch>
                  <a:fillRect/>
                </a:stretch>
              </p:blipFill>
              <p:spPr>
                <a:xfrm>
                  <a:off x="1141320" y="5664667"/>
                  <a:ext cx="136800" cy="191520"/>
                </a:xfrm>
                <a:prstGeom prst="rect">
                  <a:avLst/>
                </a:prstGeom>
              </p:spPr>
            </p:pic>
          </mc:Fallback>
        </mc:AlternateContent>
      </p:grpSp>
      <p:grpSp>
        <p:nvGrpSpPr>
          <p:cNvPr id="373" name="Gruppieren 372">
            <a:extLst>
              <a:ext uri="{FF2B5EF4-FFF2-40B4-BE49-F238E27FC236}">
                <a16:creationId xmlns:a16="http://schemas.microsoft.com/office/drawing/2014/main" id="{A8DBC8E1-0952-448B-8037-A78F2597B0C2}"/>
              </a:ext>
            </a:extLst>
          </p:cNvPr>
          <p:cNvGrpSpPr/>
          <p:nvPr/>
        </p:nvGrpSpPr>
        <p:grpSpPr>
          <a:xfrm>
            <a:off x="5392200" y="3098227"/>
            <a:ext cx="2441880" cy="1421640"/>
            <a:chOff x="5392200" y="3098227"/>
            <a:chExt cx="2441880" cy="1421640"/>
          </a:xfrm>
        </p:grpSpPr>
        <mc:AlternateContent xmlns:mc="http://schemas.openxmlformats.org/markup-compatibility/2006">
          <mc:Choice xmlns:p14="http://schemas.microsoft.com/office/powerpoint/2010/main" Requires="p14">
            <p:contentPart p14:bwMode="auto" r:id="rId502">
              <p14:nvContentPartPr>
                <p14:cNvPr id="322" name="Freihand 321">
                  <a:extLst>
                    <a:ext uri="{FF2B5EF4-FFF2-40B4-BE49-F238E27FC236}">
                      <a16:creationId xmlns:a16="http://schemas.microsoft.com/office/drawing/2014/main" id="{D27D56CC-86BE-483A-98F3-4F6D01E38DFD}"/>
                    </a:ext>
                  </a:extLst>
                </p14:cNvPr>
                <p14:cNvContentPartPr/>
                <p14:nvPr/>
              </p14:nvContentPartPr>
              <p14:xfrm>
                <a:off x="6889080" y="3274267"/>
                <a:ext cx="144720" cy="153360"/>
              </p14:xfrm>
            </p:contentPart>
          </mc:Choice>
          <mc:Fallback>
            <p:pic>
              <p:nvPicPr>
                <p:cNvPr id="322" name="Freihand 321">
                  <a:extLst>
                    <a:ext uri="{FF2B5EF4-FFF2-40B4-BE49-F238E27FC236}">
                      <a16:creationId xmlns:a16="http://schemas.microsoft.com/office/drawing/2014/main" id="{D27D56CC-86BE-483A-98F3-4F6D01E38DFD}"/>
                    </a:ext>
                  </a:extLst>
                </p:cNvPr>
                <p:cNvPicPr/>
                <p:nvPr/>
              </p:nvPicPr>
              <p:blipFill>
                <a:blip r:embed="rId503"/>
                <a:stretch>
                  <a:fillRect/>
                </a:stretch>
              </p:blipFill>
              <p:spPr>
                <a:xfrm>
                  <a:off x="6884760" y="3269947"/>
                  <a:ext cx="15336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23" name="Freihand 322">
                  <a:extLst>
                    <a:ext uri="{FF2B5EF4-FFF2-40B4-BE49-F238E27FC236}">
                      <a16:creationId xmlns:a16="http://schemas.microsoft.com/office/drawing/2014/main" id="{DB8C8468-FC1B-42DB-806C-66A2603A3E48}"/>
                    </a:ext>
                  </a:extLst>
                </p14:cNvPr>
                <p14:cNvContentPartPr/>
                <p14:nvPr/>
              </p14:nvContentPartPr>
              <p14:xfrm>
                <a:off x="7082400" y="3327547"/>
                <a:ext cx="133200" cy="98280"/>
              </p14:xfrm>
            </p:contentPart>
          </mc:Choice>
          <mc:Fallback>
            <p:pic>
              <p:nvPicPr>
                <p:cNvPr id="323" name="Freihand 322">
                  <a:extLst>
                    <a:ext uri="{FF2B5EF4-FFF2-40B4-BE49-F238E27FC236}">
                      <a16:creationId xmlns:a16="http://schemas.microsoft.com/office/drawing/2014/main" id="{DB8C8468-FC1B-42DB-806C-66A2603A3E48}"/>
                    </a:ext>
                  </a:extLst>
                </p:cNvPr>
                <p:cNvPicPr/>
                <p:nvPr/>
              </p:nvPicPr>
              <p:blipFill>
                <a:blip r:embed="rId505"/>
                <a:stretch>
                  <a:fillRect/>
                </a:stretch>
              </p:blipFill>
              <p:spPr>
                <a:xfrm>
                  <a:off x="7078080" y="3323227"/>
                  <a:ext cx="141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324" name="Freihand 323">
                  <a:extLst>
                    <a:ext uri="{FF2B5EF4-FFF2-40B4-BE49-F238E27FC236}">
                      <a16:creationId xmlns:a16="http://schemas.microsoft.com/office/drawing/2014/main" id="{C29AC30C-90C2-4C6C-837E-B5ED34DECD7C}"/>
                    </a:ext>
                  </a:extLst>
                </p14:cNvPr>
                <p14:cNvContentPartPr/>
                <p14:nvPr/>
              </p14:nvContentPartPr>
              <p14:xfrm>
                <a:off x="7222080" y="3367507"/>
                <a:ext cx="100440" cy="126720"/>
              </p14:xfrm>
            </p:contentPart>
          </mc:Choice>
          <mc:Fallback>
            <p:pic>
              <p:nvPicPr>
                <p:cNvPr id="324" name="Freihand 323">
                  <a:extLst>
                    <a:ext uri="{FF2B5EF4-FFF2-40B4-BE49-F238E27FC236}">
                      <a16:creationId xmlns:a16="http://schemas.microsoft.com/office/drawing/2014/main" id="{C29AC30C-90C2-4C6C-837E-B5ED34DECD7C}"/>
                    </a:ext>
                  </a:extLst>
                </p:cNvPr>
                <p:cNvPicPr/>
                <p:nvPr/>
              </p:nvPicPr>
              <p:blipFill>
                <a:blip r:embed="rId507"/>
                <a:stretch>
                  <a:fillRect/>
                </a:stretch>
              </p:blipFill>
              <p:spPr>
                <a:xfrm>
                  <a:off x="7217760" y="3363187"/>
                  <a:ext cx="1090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25" name="Freihand 324">
                  <a:extLst>
                    <a:ext uri="{FF2B5EF4-FFF2-40B4-BE49-F238E27FC236}">
                      <a16:creationId xmlns:a16="http://schemas.microsoft.com/office/drawing/2014/main" id="{E4185E9A-DA12-4E1D-B9AF-BD817E84A90D}"/>
                    </a:ext>
                  </a:extLst>
                </p14:cNvPr>
                <p14:cNvContentPartPr/>
                <p14:nvPr/>
              </p14:nvContentPartPr>
              <p14:xfrm>
                <a:off x="7257360" y="3436987"/>
                <a:ext cx="76680" cy="3600"/>
              </p14:xfrm>
            </p:contentPart>
          </mc:Choice>
          <mc:Fallback>
            <p:pic>
              <p:nvPicPr>
                <p:cNvPr id="325" name="Freihand 324">
                  <a:extLst>
                    <a:ext uri="{FF2B5EF4-FFF2-40B4-BE49-F238E27FC236}">
                      <a16:creationId xmlns:a16="http://schemas.microsoft.com/office/drawing/2014/main" id="{E4185E9A-DA12-4E1D-B9AF-BD817E84A90D}"/>
                    </a:ext>
                  </a:extLst>
                </p:cNvPr>
                <p:cNvPicPr/>
                <p:nvPr/>
              </p:nvPicPr>
              <p:blipFill>
                <a:blip r:embed="rId509"/>
                <a:stretch>
                  <a:fillRect/>
                </a:stretch>
              </p:blipFill>
              <p:spPr>
                <a:xfrm>
                  <a:off x="7253040" y="3432667"/>
                  <a:ext cx="853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326" name="Freihand 325">
                  <a:extLst>
                    <a:ext uri="{FF2B5EF4-FFF2-40B4-BE49-F238E27FC236}">
                      <a16:creationId xmlns:a16="http://schemas.microsoft.com/office/drawing/2014/main" id="{AEE28004-907C-4654-83A3-43ED4EBBF89D}"/>
                    </a:ext>
                  </a:extLst>
                </p14:cNvPr>
                <p14:cNvContentPartPr/>
                <p14:nvPr/>
              </p14:nvContentPartPr>
              <p14:xfrm>
                <a:off x="6894480" y="3487387"/>
                <a:ext cx="527040" cy="62640"/>
              </p14:xfrm>
            </p:contentPart>
          </mc:Choice>
          <mc:Fallback>
            <p:pic>
              <p:nvPicPr>
                <p:cNvPr id="326" name="Freihand 325">
                  <a:extLst>
                    <a:ext uri="{FF2B5EF4-FFF2-40B4-BE49-F238E27FC236}">
                      <a16:creationId xmlns:a16="http://schemas.microsoft.com/office/drawing/2014/main" id="{AEE28004-907C-4654-83A3-43ED4EBBF89D}"/>
                    </a:ext>
                  </a:extLst>
                </p:cNvPr>
                <p:cNvPicPr/>
                <p:nvPr/>
              </p:nvPicPr>
              <p:blipFill>
                <a:blip r:embed="rId511"/>
                <a:stretch>
                  <a:fillRect/>
                </a:stretch>
              </p:blipFill>
              <p:spPr>
                <a:xfrm>
                  <a:off x="6890160" y="3483067"/>
                  <a:ext cx="5356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28" name="Freihand 327">
                  <a:extLst>
                    <a:ext uri="{FF2B5EF4-FFF2-40B4-BE49-F238E27FC236}">
                      <a16:creationId xmlns:a16="http://schemas.microsoft.com/office/drawing/2014/main" id="{178B8A23-B8C2-488E-8B58-DC555B38D2F8}"/>
                    </a:ext>
                  </a:extLst>
                </p14:cNvPr>
                <p14:cNvContentPartPr/>
                <p14:nvPr/>
              </p14:nvContentPartPr>
              <p14:xfrm>
                <a:off x="6934080" y="3588187"/>
                <a:ext cx="109080" cy="127440"/>
              </p14:xfrm>
            </p:contentPart>
          </mc:Choice>
          <mc:Fallback>
            <p:pic>
              <p:nvPicPr>
                <p:cNvPr id="328" name="Freihand 327">
                  <a:extLst>
                    <a:ext uri="{FF2B5EF4-FFF2-40B4-BE49-F238E27FC236}">
                      <a16:creationId xmlns:a16="http://schemas.microsoft.com/office/drawing/2014/main" id="{178B8A23-B8C2-488E-8B58-DC555B38D2F8}"/>
                    </a:ext>
                  </a:extLst>
                </p:cNvPr>
                <p:cNvPicPr/>
                <p:nvPr/>
              </p:nvPicPr>
              <p:blipFill>
                <a:blip r:embed="rId513"/>
                <a:stretch>
                  <a:fillRect/>
                </a:stretch>
              </p:blipFill>
              <p:spPr>
                <a:xfrm>
                  <a:off x="6929760" y="3583867"/>
                  <a:ext cx="1177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29" name="Freihand 328">
                  <a:extLst>
                    <a:ext uri="{FF2B5EF4-FFF2-40B4-BE49-F238E27FC236}">
                      <a16:creationId xmlns:a16="http://schemas.microsoft.com/office/drawing/2014/main" id="{B157BAD0-2813-447E-8A04-BB738541B2A2}"/>
                    </a:ext>
                  </a:extLst>
                </p14:cNvPr>
                <p14:cNvContentPartPr/>
                <p14:nvPr/>
              </p14:nvContentPartPr>
              <p14:xfrm>
                <a:off x="7132440" y="3615187"/>
                <a:ext cx="69480" cy="88920"/>
              </p14:xfrm>
            </p:contentPart>
          </mc:Choice>
          <mc:Fallback>
            <p:pic>
              <p:nvPicPr>
                <p:cNvPr id="329" name="Freihand 328">
                  <a:extLst>
                    <a:ext uri="{FF2B5EF4-FFF2-40B4-BE49-F238E27FC236}">
                      <a16:creationId xmlns:a16="http://schemas.microsoft.com/office/drawing/2014/main" id="{B157BAD0-2813-447E-8A04-BB738541B2A2}"/>
                    </a:ext>
                  </a:extLst>
                </p:cNvPr>
                <p:cNvPicPr/>
                <p:nvPr/>
              </p:nvPicPr>
              <p:blipFill>
                <a:blip r:embed="rId515"/>
                <a:stretch>
                  <a:fillRect/>
                </a:stretch>
              </p:blipFill>
              <p:spPr>
                <a:xfrm>
                  <a:off x="7128120" y="3610867"/>
                  <a:ext cx="781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330" name="Freihand 329">
                  <a:extLst>
                    <a:ext uri="{FF2B5EF4-FFF2-40B4-BE49-F238E27FC236}">
                      <a16:creationId xmlns:a16="http://schemas.microsoft.com/office/drawing/2014/main" id="{F2F614C1-A615-4052-8DAD-8353BC4D56F1}"/>
                    </a:ext>
                  </a:extLst>
                </p14:cNvPr>
                <p14:cNvContentPartPr/>
                <p14:nvPr/>
              </p14:nvContentPartPr>
              <p14:xfrm>
                <a:off x="7135320" y="3628867"/>
                <a:ext cx="79560" cy="54000"/>
              </p14:xfrm>
            </p:contentPart>
          </mc:Choice>
          <mc:Fallback>
            <p:pic>
              <p:nvPicPr>
                <p:cNvPr id="330" name="Freihand 329">
                  <a:extLst>
                    <a:ext uri="{FF2B5EF4-FFF2-40B4-BE49-F238E27FC236}">
                      <a16:creationId xmlns:a16="http://schemas.microsoft.com/office/drawing/2014/main" id="{F2F614C1-A615-4052-8DAD-8353BC4D56F1}"/>
                    </a:ext>
                  </a:extLst>
                </p:cNvPr>
                <p:cNvPicPr/>
                <p:nvPr/>
              </p:nvPicPr>
              <p:blipFill>
                <a:blip r:embed="rId517"/>
                <a:stretch>
                  <a:fillRect/>
                </a:stretch>
              </p:blipFill>
              <p:spPr>
                <a:xfrm>
                  <a:off x="7131000" y="3624547"/>
                  <a:ext cx="882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31" name="Freihand 330">
                  <a:extLst>
                    <a:ext uri="{FF2B5EF4-FFF2-40B4-BE49-F238E27FC236}">
                      <a16:creationId xmlns:a16="http://schemas.microsoft.com/office/drawing/2014/main" id="{48FD244F-F7A6-4547-905C-2FC227FD1096}"/>
                    </a:ext>
                  </a:extLst>
                </p14:cNvPr>
                <p14:cNvContentPartPr/>
                <p14:nvPr/>
              </p14:nvContentPartPr>
              <p14:xfrm>
                <a:off x="7232880" y="3632827"/>
                <a:ext cx="88920" cy="100440"/>
              </p14:xfrm>
            </p:contentPart>
          </mc:Choice>
          <mc:Fallback>
            <p:pic>
              <p:nvPicPr>
                <p:cNvPr id="331" name="Freihand 330">
                  <a:extLst>
                    <a:ext uri="{FF2B5EF4-FFF2-40B4-BE49-F238E27FC236}">
                      <a16:creationId xmlns:a16="http://schemas.microsoft.com/office/drawing/2014/main" id="{48FD244F-F7A6-4547-905C-2FC227FD1096}"/>
                    </a:ext>
                  </a:extLst>
                </p:cNvPr>
                <p:cNvPicPr/>
                <p:nvPr/>
              </p:nvPicPr>
              <p:blipFill>
                <a:blip r:embed="rId519"/>
                <a:stretch>
                  <a:fillRect/>
                </a:stretch>
              </p:blipFill>
              <p:spPr>
                <a:xfrm>
                  <a:off x="7228560" y="3628507"/>
                  <a:ext cx="9756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32" name="Freihand 331">
                  <a:extLst>
                    <a:ext uri="{FF2B5EF4-FFF2-40B4-BE49-F238E27FC236}">
                      <a16:creationId xmlns:a16="http://schemas.microsoft.com/office/drawing/2014/main" id="{2CFAD801-6CD3-4D53-A5D0-0E28F253C845}"/>
                    </a:ext>
                  </a:extLst>
                </p14:cNvPr>
                <p14:cNvContentPartPr/>
                <p14:nvPr/>
              </p14:nvContentPartPr>
              <p14:xfrm>
                <a:off x="7286160" y="3681427"/>
                <a:ext cx="48960" cy="2880"/>
              </p14:xfrm>
            </p:contentPart>
          </mc:Choice>
          <mc:Fallback>
            <p:pic>
              <p:nvPicPr>
                <p:cNvPr id="332" name="Freihand 331">
                  <a:extLst>
                    <a:ext uri="{FF2B5EF4-FFF2-40B4-BE49-F238E27FC236}">
                      <a16:creationId xmlns:a16="http://schemas.microsoft.com/office/drawing/2014/main" id="{2CFAD801-6CD3-4D53-A5D0-0E28F253C845}"/>
                    </a:ext>
                  </a:extLst>
                </p:cNvPr>
                <p:cNvPicPr/>
                <p:nvPr/>
              </p:nvPicPr>
              <p:blipFill>
                <a:blip r:embed="rId521"/>
                <a:stretch>
                  <a:fillRect/>
                </a:stretch>
              </p:blipFill>
              <p:spPr>
                <a:xfrm>
                  <a:off x="7281840" y="3677107"/>
                  <a:ext cx="576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33" name="Freihand 332">
                  <a:extLst>
                    <a:ext uri="{FF2B5EF4-FFF2-40B4-BE49-F238E27FC236}">
                      <a16:creationId xmlns:a16="http://schemas.microsoft.com/office/drawing/2014/main" id="{41157245-7AAB-45D4-90D1-CBA5FF90A10B}"/>
                    </a:ext>
                  </a:extLst>
                </p14:cNvPr>
                <p14:cNvContentPartPr/>
                <p14:nvPr/>
              </p14:nvContentPartPr>
              <p14:xfrm>
                <a:off x="6716280" y="3831907"/>
                <a:ext cx="960120" cy="39600"/>
              </p14:xfrm>
            </p:contentPart>
          </mc:Choice>
          <mc:Fallback>
            <p:pic>
              <p:nvPicPr>
                <p:cNvPr id="333" name="Freihand 332">
                  <a:extLst>
                    <a:ext uri="{FF2B5EF4-FFF2-40B4-BE49-F238E27FC236}">
                      <a16:creationId xmlns:a16="http://schemas.microsoft.com/office/drawing/2014/main" id="{41157245-7AAB-45D4-90D1-CBA5FF90A10B}"/>
                    </a:ext>
                  </a:extLst>
                </p:cNvPr>
                <p:cNvPicPr/>
                <p:nvPr/>
              </p:nvPicPr>
              <p:blipFill>
                <a:blip r:embed="rId523"/>
                <a:stretch>
                  <a:fillRect/>
                </a:stretch>
              </p:blipFill>
              <p:spPr>
                <a:xfrm>
                  <a:off x="6711960" y="3827587"/>
                  <a:ext cx="96876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34" name="Freihand 333">
                  <a:extLst>
                    <a:ext uri="{FF2B5EF4-FFF2-40B4-BE49-F238E27FC236}">
                      <a16:creationId xmlns:a16="http://schemas.microsoft.com/office/drawing/2014/main" id="{AFB6D8D5-4BB4-4D20-9CEC-A98A522BC068}"/>
                    </a:ext>
                  </a:extLst>
                </p14:cNvPr>
                <p14:cNvContentPartPr/>
                <p14:nvPr/>
              </p14:nvContentPartPr>
              <p14:xfrm>
                <a:off x="6962520" y="3886627"/>
                <a:ext cx="115560" cy="148680"/>
              </p14:xfrm>
            </p:contentPart>
          </mc:Choice>
          <mc:Fallback>
            <p:pic>
              <p:nvPicPr>
                <p:cNvPr id="334" name="Freihand 333">
                  <a:extLst>
                    <a:ext uri="{FF2B5EF4-FFF2-40B4-BE49-F238E27FC236}">
                      <a16:creationId xmlns:a16="http://schemas.microsoft.com/office/drawing/2014/main" id="{AFB6D8D5-4BB4-4D20-9CEC-A98A522BC068}"/>
                    </a:ext>
                  </a:extLst>
                </p:cNvPr>
                <p:cNvPicPr/>
                <p:nvPr/>
              </p:nvPicPr>
              <p:blipFill>
                <a:blip r:embed="rId525"/>
                <a:stretch>
                  <a:fillRect/>
                </a:stretch>
              </p:blipFill>
              <p:spPr>
                <a:xfrm>
                  <a:off x="6958200" y="3882307"/>
                  <a:ext cx="1242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35" name="Freihand 334">
                  <a:extLst>
                    <a:ext uri="{FF2B5EF4-FFF2-40B4-BE49-F238E27FC236}">
                      <a16:creationId xmlns:a16="http://schemas.microsoft.com/office/drawing/2014/main" id="{AD3C5163-1F30-489E-AC61-A7BA5282A6BB}"/>
                    </a:ext>
                  </a:extLst>
                </p14:cNvPr>
                <p14:cNvContentPartPr/>
                <p14:nvPr/>
              </p14:nvContentPartPr>
              <p14:xfrm>
                <a:off x="7189680" y="3917947"/>
                <a:ext cx="92520" cy="91440"/>
              </p14:xfrm>
            </p:contentPart>
          </mc:Choice>
          <mc:Fallback>
            <p:pic>
              <p:nvPicPr>
                <p:cNvPr id="335" name="Freihand 334">
                  <a:extLst>
                    <a:ext uri="{FF2B5EF4-FFF2-40B4-BE49-F238E27FC236}">
                      <a16:creationId xmlns:a16="http://schemas.microsoft.com/office/drawing/2014/main" id="{AD3C5163-1F30-489E-AC61-A7BA5282A6BB}"/>
                    </a:ext>
                  </a:extLst>
                </p:cNvPr>
                <p:cNvPicPr/>
                <p:nvPr/>
              </p:nvPicPr>
              <p:blipFill>
                <a:blip r:embed="rId527"/>
                <a:stretch>
                  <a:fillRect/>
                </a:stretch>
              </p:blipFill>
              <p:spPr>
                <a:xfrm>
                  <a:off x="7185360" y="3913627"/>
                  <a:ext cx="1011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336" name="Freihand 335">
                  <a:extLst>
                    <a:ext uri="{FF2B5EF4-FFF2-40B4-BE49-F238E27FC236}">
                      <a16:creationId xmlns:a16="http://schemas.microsoft.com/office/drawing/2014/main" id="{0280C9FF-3AE5-4824-90B5-E0DE4CA9921F}"/>
                    </a:ext>
                  </a:extLst>
                </p14:cNvPr>
                <p14:cNvContentPartPr/>
                <p14:nvPr/>
              </p14:nvContentPartPr>
              <p14:xfrm>
                <a:off x="7362480" y="3962947"/>
                <a:ext cx="10080" cy="68040"/>
              </p14:xfrm>
            </p:contentPart>
          </mc:Choice>
          <mc:Fallback>
            <p:pic>
              <p:nvPicPr>
                <p:cNvPr id="336" name="Freihand 335">
                  <a:extLst>
                    <a:ext uri="{FF2B5EF4-FFF2-40B4-BE49-F238E27FC236}">
                      <a16:creationId xmlns:a16="http://schemas.microsoft.com/office/drawing/2014/main" id="{0280C9FF-3AE5-4824-90B5-E0DE4CA9921F}"/>
                    </a:ext>
                  </a:extLst>
                </p:cNvPr>
                <p:cNvPicPr/>
                <p:nvPr/>
              </p:nvPicPr>
              <p:blipFill>
                <a:blip r:embed="rId529"/>
                <a:stretch>
                  <a:fillRect/>
                </a:stretch>
              </p:blipFill>
              <p:spPr>
                <a:xfrm>
                  <a:off x="7358160" y="3958627"/>
                  <a:ext cx="187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337" name="Freihand 336">
                  <a:extLst>
                    <a:ext uri="{FF2B5EF4-FFF2-40B4-BE49-F238E27FC236}">
                      <a16:creationId xmlns:a16="http://schemas.microsoft.com/office/drawing/2014/main" id="{396FC310-EF96-4229-8DF1-9AD1D20078C1}"/>
                    </a:ext>
                  </a:extLst>
                </p14:cNvPr>
                <p14:cNvContentPartPr/>
                <p14:nvPr/>
              </p14:nvContentPartPr>
              <p14:xfrm>
                <a:off x="7346640" y="3939907"/>
                <a:ext cx="81360" cy="97200"/>
              </p14:xfrm>
            </p:contentPart>
          </mc:Choice>
          <mc:Fallback>
            <p:pic>
              <p:nvPicPr>
                <p:cNvPr id="337" name="Freihand 336">
                  <a:extLst>
                    <a:ext uri="{FF2B5EF4-FFF2-40B4-BE49-F238E27FC236}">
                      <a16:creationId xmlns:a16="http://schemas.microsoft.com/office/drawing/2014/main" id="{396FC310-EF96-4229-8DF1-9AD1D20078C1}"/>
                    </a:ext>
                  </a:extLst>
                </p:cNvPr>
                <p:cNvPicPr/>
                <p:nvPr/>
              </p:nvPicPr>
              <p:blipFill>
                <a:blip r:embed="rId531"/>
                <a:stretch>
                  <a:fillRect/>
                </a:stretch>
              </p:blipFill>
              <p:spPr>
                <a:xfrm>
                  <a:off x="7342320" y="3935587"/>
                  <a:ext cx="900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338" name="Freihand 337">
                  <a:extLst>
                    <a:ext uri="{FF2B5EF4-FFF2-40B4-BE49-F238E27FC236}">
                      <a16:creationId xmlns:a16="http://schemas.microsoft.com/office/drawing/2014/main" id="{60079FC6-2600-4299-9A94-4169B2412FD4}"/>
                    </a:ext>
                  </a:extLst>
                </p14:cNvPr>
                <p14:cNvContentPartPr/>
                <p14:nvPr/>
              </p14:nvContentPartPr>
              <p14:xfrm>
                <a:off x="6873960" y="4095067"/>
                <a:ext cx="595080" cy="49680"/>
              </p14:xfrm>
            </p:contentPart>
          </mc:Choice>
          <mc:Fallback>
            <p:pic>
              <p:nvPicPr>
                <p:cNvPr id="338" name="Freihand 337">
                  <a:extLst>
                    <a:ext uri="{FF2B5EF4-FFF2-40B4-BE49-F238E27FC236}">
                      <a16:creationId xmlns:a16="http://schemas.microsoft.com/office/drawing/2014/main" id="{60079FC6-2600-4299-9A94-4169B2412FD4}"/>
                    </a:ext>
                  </a:extLst>
                </p:cNvPr>
                <p:cNvPicPr/>
                <p:nvPr/>
              </p:nvPicPr>
              <p:blipFill>
                <a:blip r:embed="rId533"/>
                <a:stretch>
                  <a:fillRect/>
                </a:stretch>
              </p:blipFill>
              <p:spPr>
                <a:xfrm>
                  <a:off x="6869640" y="4090747"/>
                  <a:ext cx="6037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339" name="Freihand 338">
                  <a:extLst>
                    <a:ext uri="{FF2B5EF4-FFF2-40B4-BE49-F238E27FC236}">
                      <a16:creationId xmlns:a16="http://schemas.microsoft.com/office/drawing/2014/main" id="{A9B26B40-4022-491D-A412-66E9E6978C28}"/>
                    </a:ext>
                  </a:extLst>
                </p14:cNvPr>
                <p14:cNvContentPartPr/>
                <p14:nvPr/>
              </p14:nvContentPartPr>
              <p14:xfrm>
                <a:off x="6983760" y="4161667"/>
                <a:ext cx="130320" cy="141840"/>
              </p14:xfrm>
            </p:contentPart>
          </mc:Choice>
          <mc:Fallback>
            <p:pic>
              <p:nvPicPr>
                <p:cNvPr id="339" name="Freihand 338">
                  <a:extLst>
                    <a:ext uri="{FF2B5EF4-FFF2-40B4-BE49-F238E27FC236}">
                      <a16:creationId xmlns:a16="http://schemas.microsoft.com/office/drawing/2014/main" id="{A9B26B40-4022-491D-A412-66E9E6978C28}"/>
                    </a:ext>
                  </a:extLst>
                </p:cNvPr>
                <p:cNvPicPr/>
                <p:nvPr/>
              </p:nvPicPr>
              <p:blipFill>
                <a:blip r:embed="rId535"/>
                <a:stretch>
                  <a:fillRect/>
                </a:stretch>
              </p:blipFill>
              <p:spPr>
                <a:xfrm>
                  <a:off x="6979440" y="4157347"/>
                  <a:ext cx="1389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340" name="Freihand 339">
                  <a:extLst>
                    <a:ext uri="{FF2B5EF4-FFF2-40B4-BE49-F238E27FC236}">
                      <a16:creationId xmlns:a16="http://schemas.microsoft.com/office/drawing/2014/main" id="{C7A3A850-48D8-408F-9530-A0B13F2DA9E4}"/>
                    </a:ext>
                  </a:extLst>
                </p14:cNvPr>
                <p14:cNvContentPartPr/>
                <p14:nvPr/>
              </p14:nvContentPartPr>
              <p14:xfrm>
                <a:off x="7217400" y="4179307"/>
                <a:ext cx="91800" cy="118080"/>
              </p14:xfrm>
            </p:contentPart>
          </mc:Choice>
          <mc:Fallback>
            <p:pic>
              <p:nvPicPr>
                <p:cNvPr id="340" name="Freihand 339">
                  <a:extLst>
                    <a:ext uri="{FF2B5EF4-FFF2-40B4-BE49-F238E27FC236}">
                      <a16:creationId xmlns:a16="http://schemas.microsoft.com/office/drawing/2014/main" id="{C7A3A850-48D8-408F-9530-A0B13F2DA9E4}"/>
                    </a:ext>
                  </a:extLst>
                </p:cNvPr>
                <p:cNvPicPr/>
                <p:nvPr/>
              </p:nvPicPr>
              <p:blipFill>
                <a:blip r:embed="rId537"/>
                <a:stretch>
                  <a:fillRect/>
                </a:stretch>
              </p:blipFill>
              <p:spPr>
                <a:xfrm>
                  <a:off x="7213080" y="4174987"/>
                  <a:ext cx="1004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341" name="Freihand 340">
                  <a:extLst>
                    <a:ext uri="{FF2B5EF4-FFF2-40B4-BE49-F238E27FC236}">
                      <a16:creationId xmlns:a16="http://schemas.microsoft.com/office/drawing/2014/main" id="{84FE5E8B-2300-4B97-937D-6444DB4AB602}"/>
                    </a:ext>
                  </a:extLst>
                </p14:cNvPr>
                <p14:cNvContentPartPr/>
                <p14:nvPr/>
              </p14:nvContentPartPr>
              <p14:xfrm>
                <a:off x="7221000" y="4204507"/>
                <a:ext cx="99720" cy="60480"/>
              </p14:xfrm>
            </p:contentPart>
          </mc:Choice>
          <mc:Fallback>
            <p:pic>
              <p:nvPicPr>
                <p:cNvPr id="341" name="Freihand 340">
                  <a:extLst>
                    <a:ext uri="{FF2B5EF4-FFF2-40B4-BE49-F238E27FC236}">
                      <a16:creationId xmlns:a16="http://schemas.microsoft.com/office/drawing/2014/main" id="{84FE5E8B-2300-4B97-937D-6444DB4AB602}"/>
                    </a:ext>
                  </a:extLst>
                </p:cNvPr>
                <p:cNvPicPr/>
                <p:nvPr/>
              </p:nvPicPr>
              <p:blipFill>
                <a:blip r:embed="rId539"/>
                <a:stretch>
                  <a:fillRect/>
                </a:stretch>
              </p:blipFill>
              <p:spPr>
                <a:xfrm>
                  <a:off x="7216680" y="4200187"/>
                  <a:ext cx="1083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342" name="Freihand 341">
                  <a:extLst>
                    <a:ext uri="{FF2B5EF4-FFF2-40B4-BE49-F238E27FC236}">
                      <a16:creationId xmlns:a16="http://schemas.microsoft.com/office/drawing/2014/main" id="{E74E354D-821E-4098-A141-1F6A74E62331}"/>
                    </a:ext>
                  </a:extLst>
                </p14:cNvPr>
                <p14:cNvContentPartPr/>
                <p14:nvPr/>
              </p14:nvContentPartPr>
              <p14:xfrm>
                <a:off x="7419720" y="4245547"/>
                <a:ext cx="14400" cy="81720"/>
              </p14:xfrm>
            </p:contentPart>
          </mc:Choice>
          <mc:Fallback>
            <p:pic>
              <p:nvPicPr>
                <p:cNvPr id="342" name="Freihand 341">
                  <a:extLst>
                    <a:ext uri="{FF2B5EF4-FFF2-40B4-BE49-F238E27FC236}">
                      <a16:creationId xmlns:a16="http://schemas.microsoft.com/office/drawing/2014/main" id="{E74E354D-821E-4098-A141-1F6A74E62331}"/>
                    </a:ext>
                  </a:extLst>
                </p:cNvPr>
                <p:cNvPicPr/>
                <p:nvPr/>
              </p:nvPicPr>
              <p:blipFill>
                <a:blip r:embed="rId541"/>
                <a:stretch>
                  <a:fillRect/>
                </a:stretch>
              </p:blipFill>
              <p:spPr>
                <a:xfrm>
                  <a:off x="7415400" y="4241227"/>
                  <a:ext cx="23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343" name="Freihand 342">
                  <a:extLst>
                    <a:ext uri="{FF2B5EF4-FFF2-40B4-BE49-F238E27FC236}">
                      <a16:creationId xmlns:a16="http://schemas.microsoft.com/office/drawing/2014/main" id="{20B9D430-5049-488A-8768-88A2399E053B}"/>
                    </a:ext>
                  </a:extLst>
                </p14:cNvPr>
                <p14:cNvContentPartPr/>
                <p14:nvPr/>
              </p14:nvContentPartPr>
              <p14:xfrm>
                <a:off x="7383000" y="4214947"/>
                <a:ext cx="126720" cy="130680"/>
              </p14:xfrm>
            </p:contentPart>
          </mc:Choice>
          <mc:Fallback>
            <p:pic>
              <p:nvPicPr>
                <p:cNvPr id="343" name="Freihand 342">
                  <a:extLst>
                    <a:ext uri="{FF2B5EF4-FFF2-40B4-BE49-F238E27FC236}">
                      <a16:creationId xmlns:a16="http://schemas.microsoft.com/office/drawing/2014/main" id="{20B9D430-5049-488A-8768-88A2399E053B}"/>
                    </a:ext>
                  </a:extLst>
                </p:cNvPr>
                <p:cNvPicPr/>
                <p:nvPr/>
              </p:nvPicPr>
              <p:blipFill>
                <a:blip r:embed="rId543"/>
                <a:stretch>
                  <a:fillRect/>
                </a:stretch>
              </p:blipFill>
              <p:spPr>
                <a:xfrm>
                  <a:off x="7378680" y="4210627"/>
                  <a:ext cx="1353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11" name="Freihand 310">
                  <a:extLst>
                    <a:ext uri="{FF2B5EF4-FFF2-40B4-BE49-F238E27FC236}">
                      <a16:creationId xmlns:a16="http://schemas.microsoft.com/office/drawing/2014/main" id="{156C294A-DF7C-47E3-872F-28910C868D5A}"/>
                    </a:ext>
                  </a:extLst>
                </p14:cNvPr>
                <p14:cNvContentPartPr/>
                <p14:nvPr/>
              </p14:nvContentPartPr>
              <p14:xfrm>
                <a:off x="5392200" y="3523027"/>
                <a:ext cx="115200" cy="447120"/>
              </p14:xfrm>
            </p:contentPart>
          </mc:Choice>
          <mc:Fallback>
            <p:pic>
              <p:nvPicPr>
                <p:cNvPr id="311" name="Freihand 310">
                  <a:extLst>
                    <a:ext uri="{FF2B5EF4-FFF2-40B4-BE49-F238E27FC236}">
                      <a16:creationId xmlns:a16="http://schemas.microsoft.com/office/drawing/2014/main" id="{156C294A-DF7C-47E3-872F-28910C868D5A}"/>
                    </a:ext>
                  </a:extLst>
                </p:cNvPr>
                <p:cNvPicPr/>
                <p:nvPr/>
              </p:nvPicPr>
              <p:blipFill>
                <a:blip r:embed="rId545"/>
                <a:stretch>
                  <a:fillRect/>
                </a:stretch>
              </p:blipFill>
              <p:spPr>
                <a:xfrm>
                  <a:off x="5387880" y="3518707"/>
                  <a:ext cx="123840" cy="45576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312" name="Freihand 311">
                  <a:extLst>
                    <a:ext uri="{FF2B5EF4-FFF2-40B4-BE49-F238E27FC236}">
                      <a16:creationId xmlns:a16="http://schemas.microsoft.com/office/drawing/2014/main" id="{F9D42794-6A05-444A-9F55-6832B2B470C1}"/>
                    </a:ext>
                  </a:extLst>
                </p14:cNvPr>
                <p14:cNvContentPartPr/>
                <p14:nvPr/>
              </p14:nvContentPartPr>
              <p14:xfrm>
                <a:off x="5603160" y="3744427"/>
                <a:ext cx="135360" cy="8280"/>
              </p14:xfrm>
            </p:contentPart>
          </mc:Choice>
          <mc:Fallback>
            <p:pic>
              <p:nvPicPr>
                <p:cNvPr id="312" name="Freihand 311">
                  <a:extLst>
                    <a:ext uri="{FF2B5EF4-FFF2-40B4-BE49-F238E27FC236}">
                      <a16:creationId xmlns:a16="http://schemas.microsoft.com/office/drawing/2014/main" id="{F9D42794-6A05-444A-9F55-6832B2B470C1}"/>
                    </a:ext>
                  </a:extLst>
                </p:cNvPr>
                <p:cNvPicPr/>
                <p:nvPr/>
              </p:nvPicPr>
              <p:blipFill>
                <a:blip r:embed="rId547"/>
                <a:stretch>
                  <a:fillRect/>
                </a:stretch>
              </p:blipFill>
              <p:spPr>
                <a:xfrm>
                  <a:off x="5598840" y="3740107"/>
                  <a:ext cx="1440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313" name="Freihand 312">
                  <a:extLst>
                    <a:ext uri="{FF2B5EF4-FFF2-40B4-BE49-F238E27FC236}">
                      <a16:creationId xmlns:a16="http://schemas.microsoft.com/office/drawing/2014/main" id="{EDBAC8E3-5571-42C8-8E55-4B2A8E3A682A}"/>
                    </a:ext>
                  </a:extLst>
                </p14:cNvPr>
                <p14:cNvContentPartPr/>
                <p14:nvPr/>
              </p14:nvContentPartPr>
              <p14:xfrm>
                <a:off x="5617920" y="3798067"/>
                <a:ext cx="117720" cy="4320"/>
              </p14:xfrm>
            </p:contentPart>
          </mc:Choice>
          <mc:Fallback>
            <p:pic>
              <p:nvPicPr>
                <p:cNvPr id="313" name="Freihand 312">
                  <a:extLst>
                    <a:ext uri="{FF2B5EF4-FFF2-40B4-BE49-F238E27FC236}">
                      <a16:creationId xmlns:a16="http://schemas.microsoft.com/office/drawing/2014/main" id="{EDBAC8E3-5571-42C8-8E55-4B2A8E3A682A}"/>
                    </a:ext>
                  </a:extLst>
                </p:cNvPr>
                <p:cNvPicPr/>
                <p:nvPr/>
              </p:nvPicPr>
              <p:blipFill>
                <a:blip r:embed="rId549"/>
                <a:stretch>
                  <a:fillRect/>
                </a:stretch>
              </p:blipFill>
              <p:spPr>
                <a:xfrm>
                  <a:off x="5613600" y="3793747"/>
                  <a:ext cx="1263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315" name="Freihand 314">
                  <a:extLst>
                    <a:ext uri="{FF2B5EF4-FFF2-40B4-BE49-F238E27FC236}">
                      <a16:creationId xmlns:a16="http://schemas.microsoft.com/office/drawing/2014/main" id="{8B0371E6-045C-4AB4-B584-DFE25B508E88}"/>
                    </a:ext>
                  </a:extLst>
                </p14:cNvPr>
                <p14:cNvContentPartPr/>
                <p14:nvPr/>
              </p14:nvContentPartPr>
              <p14:xfrm>
                <a:off x="5724840" y="3696547"/>
                <a:ext cx="147960" cy="146160"/>
              </p14:xfrm>
            </p:contentPart>
          </mc:Choice>
          <mc:Fallback>
            <p:pic>
              <p:nvPicPr>
                <p:cNvPr id="315" name="Freihand 314">
                  <a:extLst>
                    <a:ext uri="{FF2B5EF4-FFF2-40B4-BE49-F238E27FC236}">
                      <a16:creationId xmlns:a16="http://schemas.microsoft.com/office/drawing/2014/main" id="{8B0371E6-045C-4AB4-B584-DFE25B508E88}"/>
                    </a:ext>
                  </a:extLst>
                </p:cNvPr>
                <p:cNvPicPr/>
                <p:nvPr/>
              </p:nvPicPr>
              <p:blipFill>
                <a:blip r:embed="rId551"/>
                <a:stretch>
                  <a:fillRect/>
                </a:stretch>
              </p:blipFill>
              <p:spPr>
                <a:xfrm>
                  <a:off x="5720520" y="3692227"/>
                  <a:ext cx="15660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317" name="Freihand 316">
                  <a:extLst>
                    <a:ext uri="{FF2B5EF4-FFF2-40B4-BE49-F238E27FC236}">
                      <a16:creationId xmlns:a16="http://schemas.microsoft.com/office/drawing/2014/main" id="{E7DD34EE-EAB6-4088-B9AB-8736D8E079C7}"/>
                    </a:ext>
                  </a:extLst>
                </p14:cNvPr>
                <p14:cNvContentPartPr/>
                <p14:nvPr/>
              </p14:nvContentPartPr>
              <p14:xfrm>
                <a:off x="5940120" y="3714187"/>
                <a:ext cx="271800" cy="262440"/>
              </p14:xfrm>
            </p:contentPart>
          </mc:Choice>
          <mc:Fallback>
            <p:pic>
              <p:nvPicPr>
                <p:cNvPr id="317" name="Freihand 316">
                  <a:extLst>
                    <a:ext uri="{FF2B5EF4-FFF2-40B4-BE49-F238E27FC236}">
                      <a16:creationId xmlns:a16="http://schemas.microsoft.com/office/drawing/2014/main" id="{E7DD34EE-EAB6-4088-B9AB-8736D8E079C7}"/>
                    </a:ext>
                  </a:extLst>
                </p:cNvPr>
                <p:cNvPicPr/>
                <p:nvPr/>
              </p:nvPicPr>
              <p:blipFill>
                <a:blip r:embed="rId553"/>
                <a:stretch>
                  <a:fillRect/>
                </a:stretch>
              </p:blipFill>
              <p:spPr>
                <a:xfrm>
                  <a:off x="5935800" y="3709867"/>
                  <a:ext cx="28044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319" name="Freihand 318">
                  <a:extLst>
                    <a:ext uri="{FF2B5EF4-FFF2-40B4-BE49-F238E27FC236}">
                      <a16:creationId xmlns:a16="http://schemas.microsoft.com/office/drawing/2014/main" id="{0B469A67-2630-451F-B8BE-D8BF922E34C6}"/>
                    </a:ext>
                  </a:extLst>
                </p14:cNvPr>
                <p14:cNvContentPartPr/>
                <p14:nvPr/>
              </p14:nvContentPartPr>
              <p14:xfrm>
                <a:off x="6373200" y="3738667"/>
                <a:ext cx="201600" cy="16920"/>
              </p14:xfrm>
            </p:contentPart>
          </mc:Choice>
          <mc:Fallback>
            <p:pic>
              <p:nvPicPr>
                <p:cNvPr id="319" name="Freihand 318">
                  <a:extLst>
                    <a:ext uri="{FF2B5EF4-FFF2-40B4-BE49-F238E27FC236}">
                      <a16:creationId xmlns:a16="http://schemas.microsoft.com/office/drawing/2014/main" id="{0B469A67-2630-451F-B8BE-D8BF922E34C6}"/>
                    </a:ext>
                  </a:extLst>
                </p:cNvPr>
                <p:cNvPicPr/>
                <p:nvPr/>
              </p:nvPicPr>
              <p:blipFill>
                <a:blip r:embed="rId555"/>
                <a:stretch>
                  <a:fillRect/>
                </a:stretch>
              </p:blipFill>
              <p:spPr>
                <a:xfrm>
                  <a:off x="6368880" y="3734347"/>
                  <a:ext cx="21024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320" name="Freihand 319">
                  <a:extLst>
                    <a:ext uri="{FF2B5EF4-FFF2-40B4-BE49-F238E27FC236}">
                      <a16:creationId xmlns:a16="http://schemas.microsoft.com/office/drawing/2014/main" id="{DA427DED-EC6D-4C48-B51C-99B552CF4F04}"/>
                    </a:ext>
                  </a:extLst>
                </p14:cNvPr>
                <p14:cNvContentPartPr/>
                <p14:nvPr/>
              </p14:nvContentPartPr>
              <p14:xfrm>
                <a:off x="6396600" y="3805627"/>
                <a:ext cx="171000" cy="2520"/>
              </p14:xfrm>
            </p:contentPart>
          </mc:Choice>
          <mc:Fallback>
            <p:pic>
              <p:nvPicPr>
                <p:cNvPr id="320" name="Freihand 319">
                  <a:extLst>
                    <a:ext uri="{FF2B5EF4-FFF2-40B4-BE49-F238E27FC236}">
                      <a16:creationId xmlns:a16="http://schemas.microsoft.com/office/drawing/2014/main" id="{DA427DED-EC6D-4C48-B51C-99B552CF4F04}"/>
                    </a:ext>
                  </a:extLst>
                </p:cNvPr>
                <p:cNvPicPr/>
                <p:nvPr/>
              </p:nvPicPr>
              <p:blipFill>
                <a:blip r:embed="rId557"/>
                <a:stretch>
                  <a:fillRect/>
                </a:stretch>
              </p:blipFill>
              <p:spPr>
                <a:xfrm>
                  <a:off x="6392280" y="3801307"/>
                  <a:ext cx="17964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372" name="Freihand 371">
                  <a:extLst>
                    <a:ext uri="{FF2B5EF4-FFF2-40B4-BE49-F238E27FC236}">
                      <a16:creationId xmlns:a16="http://schemas.microsoft.com/office/drawing/2014/main" id="{6461A601-9C92-4F20-80EC-76833F4C2FA5}"/>
                    </a:ext>
                  </a:extLst>
                </p14:cNvPr>
                <p14:cNvContentPartPr/>
                <p14:nvPr/>
              </p14:nvContentPartPr>
              <p14:xfrm>
                <a:off x="6653640" y="3098227"/>
                <a:ext cx="1180440" cy="1421640"/>
              </p14:xfrm>
            </p:contentPart>
          </mc:Choice>
          <mc:Fallback>
            <p:pic>
              <p:nvPicPr>
                <p:cNvPr id="372" name="Freihand 371">
                  <a:extLst>
                    <a:ext uri="{FF2B5EF4-FFF2-40B4-BE49-F238E27FC236}">
                      <a16:creationId xmlns:a16="http://schemas.microsoft.com/office/drawing/2014/main" id="{6461A601-9C92-4F20-80EC-76833F4C2FA5}"/>
                    </a:ext>
                  </a:extLst>
                </p:cNvPr>
                <p:cNvPicPr/>
                <p:nvPr/>
              </p:nvPicPr>
              <p:blipFill>
                <a:blip r:embed="rId559"/>
                <a:stretch>
                  <a:fillRect/>
                </a:stretch>
              </p:blipFill>
              <p:spPr>
                <a:xfrm>
                  <a:off x="6649320" y="3093907"/>
                  <a:ext cx="1189080" cy="1430280"/>
                </a:xfrm>
                <a:prstGeom prst="rect">
                  <a:avLst/>
                </a:prstGeom>
              </p:spPr>
            </p:pic>
          </mc:Fallback>
        </mc:AlternateContent>
      </p:grpSp>
      <p:grpSp>
        <p:nvGrpSpPr>
          <p:cNvPr id="395" name="Gruppieren 394">
            <a:extLst>
              <a:ext uri="{FF2B5EF4-FFF2-40B4-BE49-F238E27FC236}">
                <a16:creationId xmlns:a16="http://schemas.microsoft.com/office/drawing/2014/main" id="{F3D9B79F-E820-4411-82F1-4F39717BF2A3}"/>
              </a:ext>
            </a:extLst>
          </p:cNvPr>
          <p:cNvGrpSpPr/>
          <p:nvPr/>
        </p:nvGrpSpPr>
        <p:grpSpPr>
          <a:xfrm>
            <a:off x="1854813" y="5196684"/>
            <a:ext cx="635760" cy="1071360"/>
            <a:chOff x="7026360" y="5848139"/>
            <a:chExt cx="635760" cy="1071360"/>
          </a:xfrm>
        </p:grpSpPr>
        <mc:AlternateContent xmlns:mc="http://schemas.openxmlformats.org/markup-compatibility/2006">
          <mc:Choice xmlns:p14="http://schemas.microsoft.com/office/powerpoint/2010/main" Requires="p14">
            <p:contentPart p14:bwMode="auto" r:id="rId560">
              <p14:nvContentPartPr>
                <p14:cNvPr id="375" name="Freihand 374">
                  <a:extLst>
                    <a:ext uri="{FF2B5EF4-FFF2-40B4-BE49-F238E27FC236}">
                      <a16:creationId xmlns:a16="http://schemas.microsoft.com/office/drawing/2014/main" id="{99375B61-D00E-41AD-A09B-C1D1669EA253}"/>
                    </a:ext>
                  </a:extLst>
                </p14:cNvPr>
                <p14:cNvContentPartPr/>
                <p14:nvPr/>
              </p14:nvContentPartPr>
              <p14:xfrm>
                <a:off x="7041480" y="5848139"/>
                <a:ext cx="144720" cy="153360"/>
              </p14:xfrm>
            </p:contentPart>
          </mc:Choice>
          <mc:Fallback>
            <p:pic>
              <p:nvPicPr>
                <p:cNvPr id="375" name="Freihand 374">
                  <a:extLst>
                    <a:ext uri="{FF2B5EF4-FFF2-40B4-BE49-F238E27FC236}">
                      <a16:creationId xmlns:a16="http://schemas.microsoft.com/office/drawing/2014/main" id="{99375B61-D00E-41AD-A09B-C1D1669EA253}"/>
                    </a:ext>
                  </a:extLst>
                </p:cNvPr>
                <p:cNvPicPr/>
                <p:nvPr/>
              </p:nvPicPr>
              <p:blipFill>
                <a:blip r:embed="rId503"/>
                <a:stretch>
                  <a:fillRect/>
                </a:stretch>
              </p:blipFill>
              <p:spPr>
                <a:xfrm>
                  <a:off x="7037160" y="5843819"/>
                  <a:ext cx="15336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76" name="Freihand 375">
                  <a:extLst>
                    <a:ext uri="{FF2B5EF4-FFF2-40B4-BE49-F238E27FC236}">
                      <a16:creationId xmlns:a16="http://schemas.microsoft.com/office/drawing/2014/main" id="{4EA5DC8F-0F65-4C45-9A12-0289CA6BD552}"/>
                    </a:ext>
                  </a:extLst>
                </p14:cNvPr>
                <p14:cNvContentPartPr/>
                <p14:nvPr/>
              </p14:nvContentPartPr>
              <p14:xfrm>
                <a:off x="7234800" y="5901419"/>
                <a:ext cx="133200" cy="98280"/>
              </p14:xfrm>
            </p:contentPart>
          </mc:Choice>
          <mc:Fallback>
            <p:pic>
              <p:nvPicPr>
                <p:cNvPr id="376" name="Freihand 375">
                  <a:extLst>
                    <a:ext uri="{FF2B5EF4-FFF2-40B4-BE49-F238E27FC236}">
                      <a16:creationId xmlns:a16="http://schemas.microsoft.com/office/drawing/2014/main" id="{4EA5DC8F-0F65-4C45-9A12-0289CA6BD552}"/>
                    </a:ext>
                  </a:extLst>
                </p:cNvPr>
                <p:cNvPicPr/>
                <p:nvPr/>
              </p:nvPicPr>
              <p:blipFill>
                <a:blip r:embed="rId505"/>
                <a:stretch>
                  <a:fillRect/>
                </a:stretch>
              </p:blipFill>
              <p:spPr>
                <a:xfrm>
                  <a:off x="7230480" y="5897099"/>
                  <a:ext cx="141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377" name="Freihand 376">
                  <a:extLst>
                    <a:ext uri="{FF2B5EF4-FFF2-40B4-BE49-F238E27FC236}">
                      <a16:creationId xmlns:a16="http://schemas.microsoft.com/office/drawing/2014/main" id="{386FF81A-5A6B-4D45-B618-1DD05FF3647B}"/>
                    </a:ext>
                  </a:extLst>
                </p14:cNvPr>
                <p14:cNvContentPartPr/>
                <p14:nvPr/>
              </p14:nvContentPartPr>
              <p14:xfrm>
                <a:off x="7374480" y="5941379"/>
                <a:ext cx="100440" cy="126720"/>
              </p14:xfrm>
            </p:contentPart>
          </mc:Choice>
          <mc:Fallback>
            <p:pic>
              <p:nvPicPr>
                <p:cNvPr id="377" name="Freihand 376">
                  <a:extLst>
                    <a:ext uri="{FF2B5EF4-FFF2-40B4-BE49-F238E27FC236}">
                      <a16:creationId xmlns:a16="http://schemas.microsoft.com/office/drawing/2014/main" id="{386FF81A-5A6B-4D45-B618-1DD05FF3647B}"/>
                    </a:ext>
                  </a:extLst>
                </p:cNvPr>
                <p:cNvPicPr/>
                <p:nvPr/>
              </p:nvPicPr>
              <p:blipFill>
                <a:blip r:embed="rId507"/>
                <a:stretch>
                  <a:fillRect/>
                </a:stretch>
              </p:blipFill>
              <p:spPr>
                <a:xfrm>
                  <a:off x="7370160" y="5937059"/>
                  <a:ext cx="1090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378" name="Freihand 377">
                  <a:extLst>
                    <a:ext uri="{FF2B5EF4-FFF2-40B4-BE49-F238E27FC236}">
                      <a16:creationId xmlns:a16="http://schemas.microsoft.com/office/drawing/2014/main" id="{F2179A3C-B55A-411A-A0BE-090CF81E8ECF}"/>
                    </a:ext>
                  </a:extLst>
                </p14:cNvPr>
                <p14:cNvContentPartPr/>
                <p14:nvPr/>
              </p14:nvContentPartPr>
              <p14:xfrm>
                <a:off x="7409760" y="6010859"/>
                <a:ext cx="76680" cy="3600"/>
              </p14:xfrm>
            </p:contentPart>
          </mc:Choice>
          <mc:Fallback>
            <p:pic>
              <p:nvPicPr>
                <p:cNvPr id="378" name="Freihand 377">
                  <a:extLst>
                    <a:ext uri="{FF2B5EF4-FFF2-40B4-BE49-F238E27FC236}">
                      <a16:creationId xmlns:a16="http://schemas.microsoft.com/office/drawing/2014/main" id="{F2179A3C-B55A-411A-A0BE-090CF81E8ECF}"/>
                    </a:ext>
                  </a:extLst>
                </p:cNvPr>
                <p:cNvPicPr/>
                <p:nvPr/>
              </p:nvPicPr>
              <p:blipFill>
                <a:blip r:embed="rId509"/>
                <a:stretch>
                  <a:fillRect/>
                </a:stretch>
              </p:blipFill>
              <p:spPr>
                <a:xfrm>
                  <a:off x="7405440" y="6006539"/>
                  <a:ext cx="853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64">
              <p14:nvContentPartPr>
                <p14:cNvPr id="379" name="Freihand 378">
                  <a:extLst>
                    <a:ext uri="{FF2B5EF4-FFF2-40B4-BE49-F238E27FC236}">
                      <a16:creationId xmlns:a16="http://schemas.microsoft.com/office/drawing/2014/main" id="{DAD0D1FB-1D56-4A05-8740-00F296AF5064}"/>
                    </a:ext>
                  </a:extLst>
                </p14:cNvPr>
                <p14:cNvContentPartPr/>
                <p14:nvPr/>
              </p14:nvContentPartPr>
              <p14:xfrm>
                <a:off x="7046880" y="6061259"/>
                <a:ext cx="527040" cy="62640"/>
              </p14:xfrm>
            </p:contentPart>
          </mc:Choice>
          <mc:Fallback>
            <p:pic>
              <p:nvPicPr>
                <p:cNvPr id="379" name="Freihand 378">
                  <a:extLst>
                    <a:ext uri="{FF2B5EF4-FFF2-40B4-BE49-F238E27FC236}">
                      <a16:creationId xmlns:a16="http://schemas.microsoft.com/office/drawing/2014/main" id="{DAD0D1FB-1D56-4A05-8740-00F296AF5064}"/>
                    </a:ext>
                  </a:extLst>
                </p:cNvPr>
                <p:cNvPicPr/>
                <p:nvPr/>
              </p:nvPicPr>
              <p:blipFill>
                <a:blip r:embed="rId511"/>
                <a:stretch>
                  <a:fillRect/>
                </a:stretch>
              </p:blipFill>
              <p:spPr>
                <a:xfrm>
                  <a:off x="7042560" y="6056939"/>
                  <a:ext cx="5356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380" name="Freihand 379">
                  <a:extLst>
                    <a:ext uri="{FF2B5EF4-FFF2-40B4-BE49-F238E27FC236}">
                      <a16:creationId xmlns:a16="http://schemas.microsoft.com/office/drawing/2014/main" id="{F7A1A795-289D-4BC8-A3D8-7FD10498352A}"/>
                    </a:ext>
                  </a:extLst>
                </p14:cNvPr>
                <p14:cNvContentPartPr/>
                <p14:nvPr/>
              </p14:nvContentPartPr>
              <p14:xfrm>
                <a:off x="7086480" y="6162059"/>
                <a:ext cx="109080" cy="127440"/>
              </p14:xfrm>
            </p:contentPart>
          </mc:Choice>
          <mc:Fallback>
            <p:pic>
              <p:nvPicPr>
                <p:cNvPr id="380" name="Freihand 379">
                  <a:extLst>
                    <a:ext uri="{FF2B5EF4-FFF2-40B4-BE49-F238E27FC236}">
                      <a16:creationId xmlns:a16="http://schemas.microsoft.com/office/drawing/2014/main" id="{F7A1A795-289D-4BC8-A3D8-7FD10498352A}"/>
                    </a:ext>
                  </a:extLst>
                </p:cNvPr>
                <p:cNvPicPr/>
                <p:nvPr/>
              </p:nvPicPr>
              <p:blipFill>
                <a:blip r:embed="rId513"/>
                <a:stretch>
                  <a:fillRect/>
                </a:stretch>
              </p:blipFill>
              <p:spPr>
                <a:xfrm>
                  <a:off x="7082160" y="6157739"/>
                  <a:ext cx="1177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66">
              <p14:nvContentPartPr>
                <p14:cNvPr id="381" name="Freihand 380">
                  <a:extLst>
                    <a:ext uri="{FF2B5EF4-FFF2-40B4-BE49-F238E27FC236}">
                      <a16:creationId xmlns:a16="http://schemas.microsoft.com/office/drawing/2014/main" id="{5B05998C-F846-4481-A0E9-94DB01BF32EE}"/>
                    </a:ext>
                  </a:extLst>
                </p14:cNvPr>
                <p14:cNvContentPartPr/>
                <p14:nvPr/>
              </p14:nvContentPartPr>
              <p14:xfrm>
                <a:off x="7284840" y="6189059"/>
                <a:ext cx="69480" cy="88920"/>
              </p14:xfrm>
            </p:contentPart>
          </mc:Choice>
          <mc:Fallback>
            <p:pic>
              <p:nvPicPr>
                <p:cNvPr id="381" name="Freihand 380">
                  <a:extLst>
                    <a:ext uri="{FF2B5EF4-FFF2-40B4-BE49-F238E27FC236}">
                      <a16:creationId xmlns:a16="http://schemas.microsoft.com/office/drawing/2014/main" id="{5B05998C-F846-4481-A0E9-94DB01BF32EE}"/>
                    </a:ext>
                  </a:extLst>
                </p:cNvPr>
                <p:cNvPicPr/>
                <p:nvPr/>
              </p:nvPicPr>
              <p:blipFill>
                <a:blip r:embed="rId515"/>
                <a:stretch>
                  <a:fillRect/>
                </a:stretch>
              </p:blipFill>
              <p:spPr>
                <a:xfrm>
                  <a:off x="7280520" y="6184739"/>
                  <a:ext cx="781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382" name="Freihand 381">
                  <a:extLst>
                    <a:ext uri="{FF2B5EF4-FFF2-40B4-BE49-F238E27FC236}">
                      <a16:creationId xmlns:a16="http://schemas.microsoft.com/office/drawing/2014/main" id="{6E6CF071-2F91-4DF0-A473-3BA7D0E61E42}"/>
                    </a:ext>
                  </a:extLst>
                </p14:cNvPr>
                <p14:cNvContentPartPr/>
                <p14:nvPr/>
              </p14:nvContentPartPr>
              <p14:xfrm>
                <a:off x="7287720" y="6202739"/>
                <a:ext cx="79560" cy="54000"/>
              </p14:xfrm>
            </p:contentPart>
          </mc:Choice>
          <mc:Fallback>
            <p:pic>
              <p:nvPicPr>
                <p:cNvPr id="382" name="Freihand 381">
                  <a:extLst>
                    <a:ext uri="{FF2B5EF4-FFF2-40B4-BE49-F238E27FC236}">
                      <a16:creationId xmlns:a16="http://schemas.microsoft.com/office/drawing/2014/main" id="{6E6CF071-2F91-4DF0-A473-3BA7D0E61E42}"/>
                    </a:ext>
                  </a:extLst>
                </p:cNvPr>
                <p:cNvPicPr/>
                <p:nvPr/>
              </p:nvPicPr>
              <p:blipFill>
                <a:blip r:embed="rId517"/>
                <a:stretch>
                  <a:fillRect/>
                </a:stretch>
              </p:blipFill>
              <p:spPr>
                <a:xfrm>
                  <a:off x="7283400" y="6198419"/>
                  <a:ext cx="882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568">
              <p14:nvContentPartPr>
                <p14:cNvPr id="383" name="Freihand 382">
                  <a:extLst>
                    <a:ext uri="{FF2B5EF4-FFF2-40B4-BE49-F238E27FC236}">
                      <a16:creationId xmlns:a16="http://schemas.microsoft.com/office/drawing/2014/main" id="{277EF184-D90D-4AC2-8713-BA2C7AD3B314}"/>
                    </a:ext>
                  </a:extLst>
                </p14:cNvPr>
                <p14:cNvContentPartPr/>
                <p14:nvPr/>
              </p14:nvContentPartPr>
              <p14:xfrm>
                <a:off x="7385280" y="6206699"/>
                <a:ext cx="88920" cy="100440"/>
              </p14:xfrm>
            </p:contentPart>
          </mc:Choice>
          <mc:Fallback>
            <p:pic>
              <p:nvPicPr>
                <p:cNvPr id="383" name="Freihand 382">
                  <a:extLst>
                    <a:ext uri="{FF2B5EF4-FFF2-40B4-BE49-F238E27FC236}">
                      <a16:creationId xmlns:a16="http://schemas.microsoft.com/office/drawing/2014/main" id="{277EF184-D90D-4AC2-8713-BA2C7AD3B314}"/>
                    </a:ext>
                  </a:extLst>
                </p:cNvPr>
                <p:cNvPicPr/>
                <p:nvPr/>
              </p:nvPicPr>
              <p:blipFill>
                <a:blip r:embed="rId519"/>
                <a:stretch>
                  <a:fillRect/>
                </a:stretch>
              </p:blipFill>
              <p:spPr>
                <a:xfrm>
                  <a:off x="7380960" y="6202379"/>
                  <a:ext cx="9756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384" name="Freihand 383">
                  <a:extLst>
                    <a:ext uri="{FF2B5EF4-FFF2-40B4-BE49-F238E27FC236}">
                      <a16:creationId xmlns:a16="http://schemas.microsoft.com/office/drawing/2014/main" id="{518A03DE-65C0-4386-8EC3-69306E3AB049}"/>
                    </a:ext>
                  </a:extLst>
                </p14:cNvPr>
                <p14:cNvContentPartPr/>
                <p14:nvPr/>
              </p14:nvContentPartPr>
              <p14:xfrm>
                <a:off x="7438560" y="6255299"/>
                <a:ext cx="48960" cy="2880"/>
              </p14:xfrm>
            </p:contentPart>
          </mc:Choice>
          <mc:Fallback>
            <p:pic>
              <p:nvPicPr>
                <p:cNvPr id="384" name="Freihand 383">
                  <a:extLst>
                    <a:ext uri="{FF2B5EF4-FFF2-40B4-BE49-F238E27FC236}">
                      <a16:creationId xmlns:a16="http://schemas.microsoft.com/office/drawing/2014/main" id="{518A03DE-65C0-4386-8EC3-69306E3AB049}"/>
                    </a:ext>
                  </a:extLst>
                </p:cNvPr>
                <p:cNvPicPr/>
                <p:nvPr/>
              </p:nvPicPr>
              <p:blipFill>
                <a:blip r:embed="rId521"/>
                <a:stretch>
                  <a:fillRect/>
                </a:stretch>
              </p:blipFill>
              <p:spPr>
                <a:xfrm>
                  <a:off x="7434240" y="6250979"/>
                  <a:ext cx="576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570">
              <p14:nvContentPartPr>
                <p14:cNvPr id="385" name="Freihand 384">
                  <a:extLst>
                    <a:ext uri="{FF2B5EF4-FFF2-40B4-BE49-F238E27FC236}">
                      <a16:creationId xmlns:a16="http://schemas.microsoft.com/office/drawing/2014/main" id="{E5F8775D-CA14-4A6F-B1C7-E76A6ED8816C}"/>
                    </a:ext>
                  </a:extLst>
                </p14:cNvPr>
                <p14:cNvContentPartPr/>
                <p14:nvPr/>
              </p14:nvContentPartPr>
              <p14:xfrm>
                <a:off x="7114920" y="6460499"/>
                <a:ext cx="115560" cy="148680"/>
              </p14:xfrm>
            </p:contentPart>
          </mc:Choice>
          <mc:Fallback>
            <p:pic>
              <p:nvPicPr>
                <p:cNvPr id="385" name="Freihand 384">
                  <a:extLst>
                    <a:ext uri="{FF2B5EF4-FFF2-40B4-BE49-F238E27FC236}">
                      <a16:creationId xmlns:a16="http://schemas.microsoft.com/office/drawing/2014/main" id="{E5F8775D-CA14-4A6F-B1C7-E76A6ED8816C}"/>
                    </a:ext>
                  </a:extLst>
                </p:cNvPr>
                <p:cNvPicPr/>
                <p:nvPr/>
              </p:nvPicPr>
              <p:blipFill>
                <a:blip r:embed="rId525"/>
                <a:stretch>
                  <a:fillRect/>
                </a:stretch>
              </p:blipFill>
              <p:spPr>
                <a:xfrm>
                  <a:off x="7110600" y="6456179"/>
                  <a:ext cx="1242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386" name="Freihand 385">
                  <a:extLst>
                    <a:ext uri="{FF2B5EF4-FFF2-40B4-BE49-F238E27FC236}">
                      <a16:creationId xmlns:a16="http://schemas.microsoft.com/office/drawing/2014/main" id="{676832FD-B69C-4B79-8B79-6909C22D65B9}"/>
                    </a:ext>
                  </a:extLst>
                </p14:cNvPr>
                <p14:cNvContentPartPr/>
                <p14:nvPr/>
              </p14:nvContentPartPr>
              <p14:xfrm>
                <a:off x="7342080" y="6491819"/>
                <a:ext cx="92520" cy="91440"/>
              </p14:xfrm>
            </p:contentPart>
          </mc:Choice>
          <mc:Fallback>
            <p:pic>
              <p:nvPicPr>
                <p:cNvPr id="386" name="Freihand 385">
                  <a:extLst>
                    <a:ext uri="{FF2B5EF4-FFF2-40B4-BE49-F238E27FC236}">
                      <a16:creationId xmlns:a16="http://schemas.microsoft.com/office/drawing/2014/main" id="{676832FD-B69C-4B79-8B79-6909C22D65B9}"/>
                    </a:ext>
                  </a:extLst>
                </p:cNvPr>
                <p:cNvPicPr/>
                <p:nvPr/>
              </p:nvPicPr>
              <p:blipFill>
                <a:blip r:embed="rId527"/>
                <a:stretch>
                  <a:fillRect/>
                </a:stretch>
              </p:blipFill>
              <p:spPr>
                <a:xfrm>
                  <a:off x="7337760" y="6487499"/>
                  <a:ext cx="1011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572">
              <p14:nvContentPartPr>
                <p14:cNvPr id="387" name="Freihand 386">
                  <a:extLst>
                    <a:ext uri="{FF2B5EF4-FFF2-40B4-BE49-F238E27FC236}">
                      <a16:creationId xmlns:a16="http://schemas.microsoft.com/office/drawing/2014/main" id="{72A4FEBA-F7E7-4BCC-BFE1-822913A6716C}"/>
                    </a:ext>
                  </a:extLst>
                </p14:cNvPr>
                <p14:cNvContentPartPr/>
                <p14:nvPr/>
              </p14:nvContentPartPr>
              <p14:xfrm>
                <a:off x="7514880" y="6536819"/>
                <a:ext cx="10080" cy="68040"/>
              </p14:xfrm>
            </p:contentPart>
          </mc:Choice>
          <mc:Fallback>
            <p:pic>
              <p:nvPicPr>
                <p:cNvPr id="387" name="Freihand 386">
                  <a:extLst>
                    <a:ext uri="{FF2B5EF4-FFF2-40B4-BE49-F238E27FC236}">
                      <a16:creationId xmlns:a16="http://schemas.microsoft.com/office/drawing/2014/main" id="{72A4FEBA-F7E7-4BCC-BFE1-822913A6716C}"/>
                    </a:ext>
                  </a:extLst>
                </p:cNvPr>
                <p:cNvPicPr/>
                <p:nvPr/>
              </p:nvPicPr>
              <p:blipFill>
                <a:blip r:embed="rId529"/>
                <a:stretch>
                  <a:fillRect/>
                </a:stretch>
              </p:blipFill>
              <p:spPr>
                <a:xfrm>
                  <a:off x="7510560" y="6532499"/>
                  <a:ext cx="187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388" name="Freihand 387">
                  <a:extLst>
                    <a:ext uri="{FF2B5EF4-FFF2-40B4-BE49-F238E27FC236}">
                      <a16:creationId xmlns:a16="http://schemas.microsoft.com/office/drawing/2014/main" id="{51E34463-7E0D-4779-8D55-B5FB41067426}"/>
                    </a:ext>
                  </a:extLst>
                </p14:cNvPr>
                <p14:cNvContentPartPr/>
                <p14:nvPr/>
              </p14:nvContentPartPr>
              <p14:xfrm>
                <a:off x="7499040" y="6513779"/>
                <a:ext cx="81360" cy="97200"/>
              </p14:xfrm>
            </p:contentPart>
          </mc:Choice>
          <mc:Fallback>
            <p:pic>
              <p:nvPicPr>
                <p:cNvPr id="388" name="Freihand 387">
                  <a:extLst>
                    <a:ext uri="{FF2B5EF4-FFF2-40B4-BE49-F238E27FC236}">
                      <a16:creationId xmlns:a16="http://schemas.microsoft.com/office/drawing/2014/main" id="{51E34463-7E0D-4779-8D55-B5FB41067426}"/>
                    </a:ext>
                  </a:extLst>
                </p:cNvPr>
                <p:cNvPicPr/>
                <p:nvPr/>
              </p:nvPicPr>
              <p:blipFill>
                <a:blip r:embed="rId531"/>
                <a:stretch>
                  <a:fillRect/>
                </a:stretch>
              </p:blipFill>
              <p:spPr>
                <a:xfrm>
                  <a:off x="7494720" y="6509459"/>
                  <a:ext cx="900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74">
              <p14:nvContentPartPr>
                <p14:cNvPr id="389" name="Freihand 388">
                  <a:extLst>
                    <a:ext uri="{FF2B5EF4-FFF2-40B4-BE49-F238E27FC236}">
                      <a16:creationId xmlns:a16="http://schemas.microsoft.com/office/drawing/2014/main" id="{DE5ACA2B-6331-41B1-928F-681C55404953}"/>
                    </a:ext>
                  </a:extLst>
                </p14:cNvPr>
                <p14:cNvContentPartPr/>
                <p14:nvPr/>
              </p14:nvContentPartPr>
              <p14:xfrm>
                <a:off x="7026360" y="6668939"/>
                <a:ext cx="595080" cy="49680"/>
              </p14:xfrm>
            </p:contentPart>
          </mc:Choice>
          <mc:Fallback>
            <p:pic>
              <p:nvPicPr>
                <p:cNvPr id="389" name="Freihand 388">
                  <a:extLst>
                    <a:ext uri="{FF2B5EF4-FFF2-40B4-BE49-F238E27FC236}">
                      <a16:creationId xmlns:a16="http://schemas.microsoft.com/office/drawing/2014/main" id="{DE5ACA2B-6331-41B1-928F-681C55404953}"/>
                    </a:ext>
                  </a:extLst>
                </p:cNvPr>
                <p:cNvPicPr/>
                <p:nvPr/>
              </p:nvPicPr>
              <p:blipFill>
                <a:blip r:embed="rId533"/>
                <a:stretch>
                  <a:fillRect/>
                </a:stretch>
              </p:blipFill>
              <p:spPr>
                <a:xfrm>
                  <a:off x="7022040" y="6664619"/>
                  <a:ext cx="6037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390" name="Freihand 389">
                  <a:extLst>
                    <a:ext uri="{FF2B5EF4-FFF2-40B4-BE49-F238E27FC236}">
                      <a16:creationId xmlns:a16="http://schemas.microsoft.com/office/drawing/2014/main" id="{1AB1FA3C-0B75-4D91-B563-8DEEF8FFF00B}"/>
                    </a:ext>
                  </a:extLst>
                </p14:cNvPr>
                <p14:cNvContentPartPr/>
                <p14:nvPr/>
              </p14:nvContentPartPr>
              <p14:xfrm>
                <a:off x="7136160" y="6735539"/>
                <a:ext cx="130320" cy="141840"/>
              </p14:xfrm>
            </p:contentPart>
          </mc:Choice>
          <mc:Fallback>
            <p:pic>
              <p:nvPicPr>
                <p:cNvPr id="390" name="Freihand 389">
                  <a:extLst>
                    <a:ext uri="{FF2B5EF4-FFF2-40B4-BE49-F238E27FC236}">
                      <a16:creationId xmlns:a16="http://schemas.microsoft.com/office/drawing/2014/main" id="{1AB1FA3C-0B75-4D91-B563-8DEEF8FFF00B}"/>
                    </a:ext>
                  </a:extLst>
                </p:cNvPr>
                <p:cNvPicPr/>
                <p:nvPr/>
              </p:nvPicPr>
              <p:blipFill>
                <a:blip r:embed="rId535"/>
                <a:stretch>
                  <a:fillRect/>
                </a:stretch>
              </p:blipFill>
              <p:spPr>
                <a:xfrm>
                  <a:off x="7131840" y="6731219"/>
                  <a:ext cx="1389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576">
              <p14:nvContentPartPr>
                <p14:cNvPr id="391" name="Freihand 390">
                  <a:extLst>
                    <a:ext uri="{FF2B5EF4-FFF2-40B4-BE49-F238E27FC236}">
                      <a16:creationId xmlns:a16="http://schemas.microsoft.com/office/drawing/2014/main" id="{08E6499F-08D2-4923-ADA5-0C02FED27E14}"/>
                    </a:ext>
                  </a:extLst>
                </p14:cNvPr>
                <p14:cNvContentPartPr/>
                <p14:nvPr/>
              </p14:nvContentPartPr>
              <p14:xfrm>
                <a:off x="7369800" y="6753179"/>
                <a:ext cx="91800" cy="118080"/>
              </p14:xfrm>
            </p:contentPart>
          </mc:Choice>
          <mc:Fallback>
            <p:pic>
              <p:nvPicPr>
                <p:cNvPr id="391" name="Freihand 390">
                  <a:extLst>
                    <a:ext uri="{FF2B5EF4-FFF2-40B4-BE49-F238E27FC236}">
                      <a16:creationId xmlns:a16="http://schemas.microsoft.com/office/drawing/2014/main" id="{08E6499F-08D2-4923-ADA5-0C02FED27E14}"/>
                    </a:ext>
                  </a:extLst>
                </p:cNvPr>
                <p:cNvPicPr/>
                <p:nvPr/>
              </p:nvPicPr>
              <p:blipFill>
                <a:blip r:embed="rId537"/>
                <a:stretch>
                  <a:fillRect/>
                </a:stretch>
              </p:blipFill>
              <p:spPr>
                <a:xfrm>
                  <a:off x="7365480" y="6748859"/>
                  <a:ext cx="1004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392" name="Freihand 391">
                  <a:extLst>
                    <a:ext uri="{FF2B5EF4-FFF2-40B4-BE49-F238E27FC236}">
                      <a16:creationId xmlns:a16="http://schemas.microsoft.com/office/drawing/2014/main" id="{6F117B3F-ED89-439B-BE30-521ECCF4D503}"/>
                    </a:ext>
                  </a:extLst>
                </p14:cNvPr>
                <p14:cNvContentPartPr/>
                <p14:nvPr/>
              </p14:nvContentPartPr>
              <p14:xfrm>
                <a:off x="7373400" y="6778379"/>
                <a:ext cx="99720" cy="60480"/>
              </p14:xfrm>
            </p:contentPart>
          </mc:Choice>
          <mc:Fallback>
            <p:pic>
              <p:nvPicPr>
                <p:cNvPr id="392" name="Freihand 391">
                  <a:extLst>
                    <a:ext uri="{FF2B5EF4-FFF2-40B4-BE49-F238E27FC236}">
                      <a16:creationId xmlns:a16="http://schemas.microsoft.com/office/drawing/2014/main" id="{6F117B3F-ED89-439B-BE30-521ECCF4D503}"/>
                    </a:ext>
                  </a:extLst>
                </p:cNvPr>
                <p:cNvPicPr/>
                <p:nvPr/>
              </p:nvPicPr>
              <p:blipFill>
                <a:blip r:embed="rId539"/>
                <a:stretch>
                  <a:fillRect/>
                </a:stretch>
              </p:blipFill>
              <p:spPr>
                <a:xfrm>
                  <a:off x="7369080" y="6774059"/>
                  <a:ext cx="1083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578">
              <p14:nvContentPartPr>
                <p14:cNvPr id="393" name="Freihand 392">
                  <a:extLst>
                    <a:ext uri="{FF2B5EF4-FFF2-40B4-BE49-F238E27FC236}">
                      <a16:creationId xmlns:a16="http://schemas.microsoft.com/office/drawing/2014/main" id="{626BE4D4-6B88-44CA-9733-92F238B3E963}"/>
                    </a:ext>
                  </a:extLst>
                </p14:cNvPr>
                <p14:cNvContentPartPr/>
                <p14:nvPr/>
              </p14:nvContentPartPr>
              <p14:xfrm>
                <a:off x="7572120" y="6819419"/>
                <a:ext cx="14400" cy="81720"/>
              </p14:xfrm>
            </p:contentPart>
          </mc:Choice>
          <mc:Fallback>
            <p:pic>
              <p:nvPicPr>
                <p:cNvPr id="393" name="Freihand 392">
                  <a:extLst>
                    <a:ext uri="{FF2B5EF4-FFF2-40B4-BE49-F238E27FC236}">
                      <a16:creationId xmlns:a16="http://schemas.microsoft.com/office/drawing/2014/main" id="{626BE4D4-6B88-44CA-9733-92F238B3E963}"/>
                    </a:ext>
                  </a:extLst>
                </p:cNvPr>
                <p:cNvPicPr/>
                <p:nvPr/>
              </p:nvPicPr>
              <p:blipFill>
                <a:blip r:embed="rId541"/>
                <a:stretch>
                  <a:fillRect/>
                </a:stretch>
              </p:blipFill>
              <p:spPr>
                <a:xfrm>
                  <a:off x="7567800" y="6815099"/>
                  <a:ext cx="23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394" name="Freihand 393">
                  <a:extLst>
                    <a:ext uri="{FF2B5EF4-FFF2-40B4-BE49-F238E27FC236}">
                      <a16:creationId xmlns:a16="http://schemas.microsoft.com/office/drawing/2014/main" id="{20203C18-A020-4424-9D4C-3A8EDAAE8763}"/>
                    </a:ext>
                  </a:extLst>
                </p14:cNvPr>
                <p14:cNvContentPartPr/>
                <p14:nvPr/>
              </p14:nvContentPartPr>
              <p14:xfrm>
                <a:off x="7535400" y="6788819"/>
                <a:ext cx="126720" cy="130680"/>
              </p14:xfrm>
            </p:contentPart>
          </mc:Choice>
          <mc:Fallback>
            <p:pic>
              <p:nvPicPr>
                <p:cNvPr id="394" name="Freihand 393">
                  <a:extLst>
                    <a:ext uri="{FF2B5EF4-FFF2-40B4-BE49-F238E27FC236}">
                      <a16:creationId xmlns:a16="http://schemas.microsoft.com/office/drawing/2014/main" id="{20203C18-A020-4424-9D4C-3A8EDAAE8763}"/>
                    </a:ext>
                  </a:extLst>
                </p:cNvPr>
                <p:cNvPicPr/>
                <p:nvPr/>
              </p:nvPicPr>
              <p:blipFill>
                <a:blip r:embed="rId543"/>
                <a:stretch>
                  <a:fillRect/>
                </a:stretch>
              </p:blipFill>
              <p:spPr>
                <a:xfrm>
                  <a:off x="7531080" y="6784499"/>
                  <a:ext cx="135360" cy="139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0">
            <p14:nvContentPartPr>
              <p14:cNvPr id="396" name="Freihand 395">
                <a:extLst>
                  <a:ext uri="{FF2B5EF4-FFF2-40B4-BE49-F238E27FC236}">
                    <a16:creationId xmlns:a16="http://schemas.microsoft.com/office/drawing/2014/main" id="{7B19CF53-3E26-493C-8E0A-2FA14B959F78}"/>
                  </a:ext>
                </a:extLst>
              </p14:cNvPr>
              <p14:cNvContentPartPr/>
              <p14:nvPr/>
            </p14:nvContentPartPr>
            <p14:xfrm>
              <a:off x="1789680" y="5708587"/>
              <a:ext cx="831600" cy="15120"/>
            </p14:xfrm>
          </p:contentPart>
        </mc:Choice>
        <mc:Fallback>
          <p:pic>
            <p:nvPicPr>
              <p:cNvPr id="396" name="Freihand 395">
                <a:extLst>
                  <a:ext uri="{FF2B5EF4-FFF2-40B4-BE49-F238E27FC236}">
                    <a16:creationId xmlns:a16="http://schemas.microsoft.com/office/drawing/2014/main" id="{7B19CF53-3E26-493C-8E0A-2FA14B959F78}"/>
                  </a:ext>
                </a:extLst>
              </p:cNvPr>
              <p:cNvPicPr/>
              <p:nvPr/>
            </p:nvPicPr>
            <p:blipFill>
              <a:blip r:embed="rId581"/>
              <a:stretch>
                <a:fillRect/>
              </a:stretch>
            </p:blipFill>
            <p:spPr>
              <a:xfrm>
                <a:off x="1785360" y="5704267"/>
                <a:ext cx="84024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582">
            <p14:nvContentPartPr>
              <p14:cNvPr id="397" name="Freihand 396">
                <a:extLst>
                  <a:ext uri="{FF2B5EF4-FFF2-40B4-BE49-F238E27FC236}">
                    <a16:creationId xmlns:a16="http://schemas.microsoft.com/office/drawing/2014/main" id="{534F79F1-B68A-431F-85AE-DFA0BD3D4755}"/>
                  </a:ext>
                </a:extLst>
              </p14:cNvPr>
              <p14:cNvContentPartPr/>
              <p14:nvPr/>
            </p14:nvContentPartPr>
            <p14:xfrm>
              <a:off x="2787240" y="5690947"/>
              <a:ext cx="2160" cy="11520"/>
            </p14:xfrm>
          </p:contentPart>
        </mc:Choice>
        <mc:Fallback>
          <p:pic>
            <p:nvPicPr>
              <p:cNvPr id="397" name="Freihand 396">
                <a:extLst>
                  <a:ext uri="{FF2B5EF4-FFF2-40B4-BE49-F238E27FC236}">
                    <a16:creationId xmlns:a16="http://schemas.microsoft.com/office/drawing/2014/main" id="{534F79F1-B68A-431F-85AE-DFA0BD3D4755}"/>
                  </a:ext>
                </a:extLst>
              </p:cNvPr>
              <p:cNvPicPr/>
              <p:nvPr/>
            </p:nvPicPr>
            <p:blipFill>
              <a:blip r:embed="rId583"/>
              <a:stretch>
                <a:fillRect/>
              </a:stretch>
            </p:blipFill>
            <p:spPr>
              <a:xfrm>
                <a:off x="2782920" y="5686627"/>
                <a:ext cx="10800" cy="20160"/>
              </a:xfrm>
              <a:prstGeom prst="rect">
                <a:avLst/>
              </a:prstGeom>
            </p:spPr>
          </p:pic>
        </mc:Fallback>
      </mc:AlternateContent>
      <p:grpSp>
        <p:nvGrpSpPr>
          <p:cNvPr id="405" name="Gruppieren 404">
            <a:extLst>
              <a:ext uri="{FF2B5EF4-FFF2-40B4-BE49-F238E27FC236}">
                <a16:creationId xmlns:a16="http://schemas.microsoft.com/office/drawing/2014/main" id="{94717B28-36D0-41C4-A052-B5C7D2ADC4CB}"/>
              </a:ext>
            </a:extLst>
          </p:cNvPr>
          <p:cNvGrpSpPr/>
          <p:nvPr/>
        </p:nvGrpSpPr>
        <p:grpSpPr>
          <a:xfrm>
            <a:off x="2902181" y="5399004"/>
            <a:ext cx="545760" cy="553680"/>
            <a:chOff x="4586737" y="4737787"/>
            <a:chExt cx="545760" cy="553680"/>
          </a:xfrm>
        </p:grpSpPr>
        <mc:AlternateContent xmlns:mc="http://schemas.openxmlformats.org/markup-compatibility/2006">
          <mc:Choice xmlns:p14="http://schemas.microsoft.com/office/powerpoint/2010/main" Requires="p14">
            <p:contentPart p14:bwMode="auto" r:id="rId584">
              <p14:nvContentPartPr>
                <p14:cNvPr id="398" name="Freihand 397">
                  <a:extLst>
                    <a:ext uri="{FF2B5EF4-FFF2-40B4-BE49-F238E27FC236}">
                      <a16:creationId xmlns:a16="http://schemas.microsoft.com/office/drawing/2014/main" id="{2B9465B6-DC4B-4BA9-B973-AA6BF130F36D}"/>
                    </a:ext>
                  </a:extLst>
                </p14:cNvPr>
                <p14:cNvContentPartPr/>
                <p14:nvPr/>
              </p14:nvContentPartPr>
              <p14:xfrm>
                <a:off x="4586737" y="4737787"/>
                <a:ext cx="175680" cy="158400"/>
              </p14:xfrm>
            </p:contentPart>
          </mc:Choice>
          <mc:Fallback>
            <p:pic>
              <p:nvPicPr>
                <p:cNvPr id="398" name="Freihand 397">
                  <a:extLst>
                    <a:ext uri="{FF2B5EF4-FFF2-40B4-BE49-F238E27FC236}">
                      <a16:creationId xmlns:a16="http://schemas.microsoft.com/office/drawing/2014/main" id="{2B9465B6-DC4B-4BA9-B973-AA6BF130F36D}"/>
                    </a:ext>
                  </a:extLst>
                </p:cNvPr>
                <p:cNvPicPr/>
                <p:nvPr/>
              </p:nvPicPr>
              <p:blipFill>
                <a:blip r:embed="rId369"/>
                <a:stretch>
                  <a:fillRect/>
                </a:stretch>
              </p:blipFill>
              <p:spPr>
                <a:xfrm>
                  <a:off x="4582417" y="4733467"/>
                  <a:ext cx="18432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399" name="Freihand 398">
                  <a:extLst>
                    <a:ext uri="{FF2B5EF4-FFF2-40B4-BE49-F238E27FC236}">
                      <a16:creationId xmlns:a16="http://schemas.microsoft.com/office/drawing/2014/main" id="{F1BC7154-6DA0-4BC5-87E1-597E75E9515F}"/>
                    </a:ext>
                  </a:extLst>
                </p14:cNvPr>
                <p14:cNvContentPartPr/>
                <p14:nvPr/>
              </p14:nvContentPartPr>
              <p14:xfrm>
                <a:off x="4807417" y="4823467"/>
                <a:ext cx="114120" cy="78480"/>
              </p14:xfrm>
            </p:contentPart>
          </mc:Choice>
          <mc:Fallback>
            <p:pic>
              <p:nvPicPr>
                <p:cNvPr id="399" name="Freihand 398">
                  <a:extLst>
                    <a:ext uri="{FF2B5EF4-FFF2-40B4-BE49-F238E27FC236}">
                      <a16:creationId xmlns:a16="http://schemas.microsoft.com/office/drawing/2014/main" id="{F1BC7154-6DA0-4BC5-87E1-597E75E9515F}"/>
                    </a:ext>
                  </a:extLst>
                </p:cNvPr>
                <p:cNvPicPr/>
                <p:nvPr/>
              </p:nvPicPr>
              <p:blipFill>
                <a:blip r:embed="rId371"/>
                <a:stretch>
                  <a:fillRect/>
                </a:stretch>
              </p:blipFill>
              <p:spPr>
                <a:xfrm>
                  <a:off x="4803097" y="4819147"/>
                  <a:ext cx="1227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400" name="Freihand 399">
                  <a:extLst>
                    <a:ext uri="{FF2B5EF4-FFF2-40B4-BE49-F238E27FC236}">
                      <a16:creationId xmlns:a16="http://schemas.microsoft.com/office/drawing/2014/main" id="{D9A5B3ED-F1ED-4F2C-98E1-4F189F514AF3}"/>
                    </a:ext>
                  </a:extLst>
                </p14:cNvPr>
                <p14:cNvContentPartPr/>
                <p14:nvPr/>
              </p14:nvContentPartPr>
              <p14:xfrm>
                <a:off x="4956457" y="4865227"/>
                <a:ext cx="9000" cy="76320"/>
              </p14:xfrm>
            </p:contentPart>
          </mc:Choice>
          <mc:Fallback>
            <p:pic>
              <p:nvPicPr>
                <p:cNvPr id="400" name="Freihand 399">
                  <a:extLst>
                    <a:ext uri="{FF2B5EF4-FFF2-40B4-BE49-F238E27FC236}">
                      <a16:creationId xmlns:a16="http://schemas.microsoft.com/office/drawing/2014/main" id="{D9A5B3ED-F1ED-4F2C-98E1-4F189F514AF3}"/>
                    </a:ext>
                  </a:extLst>
                </p:cNvPr>
                <p:cNvPicPr/>
                <p:nvPr/>
              </p:nvPicPr>
              <p:blipFill>
                <a:blip r:embed="rId373"/>
                <a:stretch>
                  <a:fillRect/>
                </a:stretch>
              </p:blipFill>
              <p:spPr>
                <a:xfrm>
                  <a:off x="4952137" y="4860907"/>
                  <a:ext cx="176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401" name="Freihand 400">
                  <a:extLst>
                    <a:ext uri="{FF2B5EF4-FFF2-40B4-BE49-F238E27FC236}">
                      <a16:creationId xmlns:a16="http://schemas.microsoft.com/office/drawing/2014/main" id="{155D5066-064D-47D4-9F89-9A5D15A2CDDE}"/>
                    </a:ext>
                  </a:extLst>
                </p14:cNvPr>
                <p14:cNvContentPartPr/>
                <p14:nvPr/>
              </p14:nvContentPartPr>
              <p14:xfrm>
                <a:off x="4938097" y="4851187"/>
                <a:ext cx="77760" cy="101160"/>
              </p14:xfrm>
            </p:contentPart>
          </mc:Choice>
          <mc:Fallback>
            <p:pic>
              <p:nvPicPr>
                <p:cNvPr id="401" name="Freihand 400">
                  <a:extLst>
                    <a:ext uri="{FF2B5EF4-FFF2-40B4-BE49-F238E27FC236}">
                      <a16:creationId xmlns:a16="http://schemas.microsoft.com/office/drawing/2014/main" id="{155D5066-064D-47D4-9F89-9A5D15A2CDDE}"/>
                    </a:ext>
                  </a:extLst>
                </p:cNvPr>
                <p:cNvPicPr/>
                <p:nvPr/>
              </p:nvPicPr>
              <p:blipFill>
                <a:blip r:embed="rId375"/>
                <a:stretch>
                  <a:fillRect/>
                </a:stretch>
              </p:blipFill>
              <p:spPr>
                <a:xfrm>
                  <a:off x="4933777" y="4846867"/>
                  <a:ext cx="864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588">
              <p14:nvContentPartPr>
                <p14:cNvPr id="402" name="Freihand 401">
                  <a:extLst>
                    <a:ext uri="{FF2B5EF4-FFF2-40B4-BE49-F238E27FC236}">
                      <a16:creationId xmlns:a16="http://schemas.microsoft.com/office/drawing/2014/main" id="{CA90D9D2-9240-41D6-9F83-5970E071EF38}"/>
                    </a:ext>
                  </a:extLst>
                </p14:cNvPr>
                <p14:cNvContentPartPr/>
                <p14:nvPr/>
              </p14:nvContentPartPr>
              <p14:xfrm>
                <a:off x="4588537" y="4984387"/>
                <a:ext cx="543960" cy="50760"/>
              </p14:xfrm>
            </p:contentPart>
          </mc:Choice>
          <mc:Fallback>
            <p:pic>
              <p:nvPicPr>
                <p:cNvPr id="402" name="Freihand 401">
                  <a:extLst>
                    <a:ext uri="{FF2B5EF4-FFF2-40B4-BE49-F238E27FC236}">
                      <a16:creationId xmlns:a16="http://schemas.microsoft.com/office/drawing/2014/main" id="{CA90D9D2-9240-41D6-9F83-5970E071EF38}"/>
                    </a:ext>
                  </a:extLst>
                </p:cNvPr>
                <p:cNvPicPr/>
                <p:nvPr/>
              </p:nvPicPr>
              <p:blipFill>
                <a:blip r:embed="rId377"/>
                <a:stretch>
                  <a:fillRect/>
                </a:stretch>
              </p:blipFill>
              <p:spPr>
                <a:xfrm>
                  <a:off x="4584217" y="4980067"/>
                  <a:ext cx="5526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403" name="Freihand 402">
                  <a:extLst>
                    <a:ext uri="{FF2B5EF4-FFF2-40B4-BE49-F238E27FC236}">
                      <a16:creationId xmlns:a16="http://schemas.microsoft.com/office/drawing/2014/main" id="{7B58E48E-1054-4AE6-956B-02823AE79857}"/>
                    </a:ext>
                  </a:extLst>
                </p14:cNvPr>
                <p14:cNvContentPartPr/>
                <p14:nvPr/>
              </p14:nvContentPartPr>
              <p14:xfrm>
                <a:off x="4644697" y="5054947"/>
                <a:ext cx="181440" cy="155880"/>
              </p14:xfrm>
            </p:contentPart>
          </mc:Choice>
          <mc:Fallback>
            <p:pic>
              <p:nvPicPr>
                <p:cNvPr id="403" name="Freihand 402">
                  <a:extLst>
                    <a:ext uri="{FF2B5EF4-FFF2-40B4-BE49-F238E27FC236}">
                      <a16:creationId xmlns:a16="http://schemas.microsoft.com/office/drawing/2014/main" id="{7B58E48E-1054-4AE6-956B-02823AE79857}"/>
                    </a:ext>
                  </a:extLst>
                </p:cNvPr>
                <p:cNvPicPr/>
                <p:nvPr/>
              </p:nvPicPr>
              <p:blipFill>
                <a:blip r:embed="rId379"/>
                <a:stretch>
                  <a:fillRect/>
                </a:stretch>
              </p:blipFill>
              <p:spPr>
                <a:xfrm>
                  <a:off x="4640377" y="5050627"/>
                  <a:ext cx="1900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404" name="Freihand 403">
                  <a:extLst>
                    <a:ext uri="{FF2B5EF4-FFF2-40B4-BE49-F238E27FC236}">
                      <a16:creationId xmlns:a16="http://schemas.microsoft.com/office/drawing/2014/main" id="{A03885ED-9AE2-49FE-935A-FDD31F9749E3}"/>
                    </a:ext>
                  </a:extLst>
                </p14:cNvPr>
                <p14:cNvContentPartPr/>
                <p14:nvPr/>
              </p14:nvContentPartPr>
              <p14:xfrm>
                <a:off x="4872577" y="5052787"/>
                <a:ext cx="150120" cy="238680"/>
              </p14:xfrm>
            </p:contentPart>
          </mc:Choice>
          <mc:Fallback>
            <p:pic>
              <p:nvPicPr>
                <p:cNvPr id="404" name="Freihand 403">
                  <a:extLst>
                    <a:ext uri="{FF2B5EF4-FFF2-40B4-BE49-F238E27FC236}">
                      <a16:creationId xmlns:a16="http://schemas.microsoft.com/office/drawing/2014/main" id="{A03885ED-9AE2-49FE-935A-FDD31F9749E3}"/>
                    </a:ext>
                  </a:extLst>
                </p:cNvPr>
                <p:cNvPicPr/>
                <p:nvPr/>
              </p:nvPicPr>
              <p:blipFill>
                <a:blip r:embed="rId381"/>
                <a:stretch>
                  <a:fillRect/>
                </a:stretch>
              </p:blipFill>
              <p:spPr>
                <a:xfrm>
                  <a:off x="4868257" y="5048467"/>
                  <a:ext cx="158760" cy="247320"/>
                </a:xfrm>
                <a:prstGeom prst="rect">
                  <a:avLst/>
                </a:prstGeom>
              </p:spPr>
            </p:pic>
          </mc:Fallback>
        </mc:AlternateContent>
      </p:grpSp>
      <p:grpSp>
        <p:nvGrpSpPr>
          <p:cNvPr id="409" name="Gruppieren 408">
            <a:extLst>
              <a:ext uri="{FF2B5EF4-FFF2-40B4-BE49-F238E27FC236}">
                <a16:creationId xmlns:a16="http://schemas.microsoft.com/office/drawing/2014/main" id="{49056EFF-2D30-4EC6-AA76-3836BECEDAC1}"/>
              </a:ext>
            </a:extLst>
          </p:cNvPr>
          <p:cNvGrpSpPr/>
          <p:nvPr/>
        </p:nvGrpSpPr>
        <p:grpSpPr>
          <a:xfrm>
            <a:off x="3716400" y="5568907"/>
            <a:ext cx="280800" cy="123480"/>
            <a:chOff x="3716400" y="5568907"/>
            <a:chExt cx="280800" cy="123480"/>
          </a:xfrm>
        </p:grpSpPr>
        <mc:AlternateContent xmlns:mc="http://schemas.openxmlformats.org/markup-compatibility/2006">
          <mc:Choice xmlns:p14="http://schemas.microsoft.com/office/powerpoint/2010/main" Requires="p14">
            <p:contentPart p14:bwMode="auto" r:id="rId591">
              <p14:nvContentPartPr>
                <p14:cNvPr id="406" name="Freihand 405">
                  <a:extLst>
                    <a:ext uri="{FF2B5EF4-FFF2-40B4-BE49-F238E27FC236}">
                      <a16:creationId xmlns:a16="http://schemas.microsoft.com/office/drawing/2014/main" id="{3BF2D542-1416-43DE-92BA-A09E4787D9C4}"/>
                    </a:ext>
                  </a:extLst>
                </p14:cNvPr>
                <p14:cNvContentPartPr/>
                <p14:nvPr/>
              </p14:nvContentPartPr>
              <p14:xfrm>
                <a:off x="3826920" y="5568907"/>
                <a:ext cx="360" cy="360"/>
              </p14:xfrm>
            </p:contentPart>
          </mc:Choice>
          <mc:Fallback>
            <p:pic>
              <p:nvPicPr>
                <p:cNvPr id="406" name="Freihand 405">
                  <a:extLst>
                    <a:ext uri="{FF2B5EF4-FFF2-40B4-BE49-F238E27FC236}">
                      <a16:creationId xmlns:a16="http://schemas.microsoft.com/office/drawing/2014/main" id="{3BF2D542-1416-43DE-92BA-A09E4787D9C4}"/>
                    </a:ext>
                  </a:extLst>
                </p:cNvPr>
                <p:cNvPicPr/>
                <p:nvPr/>
              </p:nvPicPr>
              <p:blipFill>
                <a:blip r:embed="rId72"/>
                <a:stretch>
                  <a:fillRect/>
                </a:stretch>
              </p:blipFill>
              <p:spPr>
                <a:xfrm>
                  <a:off x="3822600" y="5564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92">
              <p14:nvContentPartPr>
                <p14:cNvPr id="407" name="Freihand 406">
                  <a:extLst>
                    <a:ext uri="{FF2B5EF4-FFF2-40B4-BE49-F238E27FC236}">
                      <a16:creationId xmlns:a16="http://schemas.microsoft.com/office/drawing/2014/main" id="{F34768F5-D882-4CCE-8D9B-F56357692544}"/>
                    </a:ext>
                  </a:extLst>
                </p14:cNvPr>
                <p14:cNvContentPartPr/>
                <p14:nvPr/>
              </p14:nvContentPartPr>
              <p14:xfrm>
                <a:off x="3716400" y="5605987"/>
                <a:ext cx="243360" cy="15840"/>
              </p14:xfrm>
            </p:contentPart>
          </mc:Choice>
          <mc:Fallback>
            <p:pic>
              <p:nvPicPr>
                <p:cNvPr id="407" name="Freihand 406">
                  <a:extLst>
                    <a:ext uri="{FF2B5EF4-FFF2-40B4-BE49-F238E27FC236}">
                      <a16:creationId xmlns:a16="http://schemas.microsoft.com/office/drawing/2014/main" id="{F34768F5-D882-4CCE-8D9B-F56357692544}"/>
                    </a:ext>
                  </a:extLst>
                </p:cNvPr>
                <p:cNvPicPr/>
                <p:nvPr/>
              </p:nvPicPr>
              <p:blipFill>
                <a:blip r:embed="rId593"/>
                <a:stretch>
                  <a:fillRect/>
                </a:stretch>
              </p:blipFill>
              <p:spPr>
                <a:xfrm>
                  <a:off x="3712080" y="5601667"/>
                  <a:ext cx="2520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594">
              <p14:nvContentPartPr>
                <p14:cNvPr id="408" name="Freihand 407">
                  <a:extLst>
                    <a:ext uri="{FF2B5EF4-FFF2-40B4-BE49-F238E27FC236}">
                      <a16:creationId xmlns:a16="http://schemas.microsoft.com/office/drawing/2014/main" id="{9DA00BD8-994B-4634-A171-8F5D988D50FC}"/>
                    </a:ext>
                  </a:extLst>
                </p14:cNvPr>
                <p14:cNvContentPartPr/>
                <p14:nvPr/>
              </p14:nvContentPartPr>
              <p14:xfrm>
                <a:off x="3754920" y="5674747"/>
                <a:ext cx="242280" cy="17640"/>
              </p14:xfrm>
            </p:contentPart>
          </mc:Choice>
          <mc:Fallback>
            <p:pic>
              <p:nvPicPr>
                <p:cNvPr id="408" name="Freihand 407">
                  <a:extLst>
                    <a:ext uri="{FF2B5EF4-FFF2-40B4-BE49-F238E27FC236}">
                      <a16:creationId xmlns:a16="http://schemas.microsoft.com/office/drawing/2014/main" id="{9DA00BD8-994B-4634-A171-8F5D988D50FC}"/>
                    </a:ext>
                  </a:extLst>
                </p:cNvPr>
                <p:cNvPicPr/>
                <p:nvPr/>
              </p:nvPicPr>
              <p:blipFill>
                <a:blip r:embed="rId595"/>
                <a:stretch>
                  <a:fillRect/>
                </a:stretch>
              </p:blipFill>
              <p:spPr>
                <a:xfrm>
                  <a:off x="3750600" y="5670427"/>
                  <a:ext cx="250920" cy="26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96">
            <p14:nvContentPartPr>
              <p14:cNvPr id="446" name="Freihand 445">
                <a:extLst>
                  <a:ext uri="{FF2B5EF4-FFF2-40B4-BE49-F238E27FC236}">
                    <a16:creationId xmlns:a16="http://schemas.microsoft.com/office/drawing/2014/main" id="{D63CE805-8524-4A98-BCFD-E3B40C5ACE1B}"/>
                  </a:ext>
                </a:extLst>
              </p14:cNvPr>
              <p14:cNvContentPartPr/>
              <p14:nvPr/>
            </p14:nvContentPartPr>
            <p14:xfrm>
              <a:off x="832080" y="5937187"/>
              <a:ext cx="492480" cy="55440"/>
            </p14:xfrm>
          </p:contentPart>
        </mc:Choice>
        <mc:Fallback>
          <p:pic>
            <p:nvPicPr>
              <p:cNvPr id="446" name="Freihand 445">
                <a:extLst>
                  <a:ext uri="{FF2B5EF4-FFF2-40B4-BE49-F238E27FC236}">
                    <a16:creationId xmlns:a16="http://schemas.microsoft.com/office/drawing/2014/main" id="{D63CE805-8524-4A98-BCFD-E3B40C5ACE1B}"/>
                  </a:ext>
                </a:extLst>
              </p:cNvPr>
              <p:cNvPicPr/>
              <p:nvPr/>
            </p:nvPicPr>
            <p:blipFill>
              <a:blip r:embed="rId597"/>
              <a:stretch>
                <a:fillRect/>
              </a:stretch>
            </p:blipFill>
            <p:spPr>
              <a:xfrm>
                <a:off x="827760" y="5932867"/>
                <a:ext cx="50112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598">
            <p14:nvContentPartPr>
              <p14:cNvPr id="470" name="Freihand 469">
                <a:extLst>
                  <a:ext uri="{FF2B5EF4-FFF2-40B4-BE49-F238E27FC236}">
                    <a16:creationId xmlns:a16="http://schemas.microsoft.com/office/drawing/2014/main" id="{E3CD92F1-2434-4408-A722-3C040FC1631B}"/>
                  </a:ext>
                </a:extLst>
              </p14:cNvPr>
              <p14:cNvContentPartPr/>
              <p14:nvPr/>
            </p14:nvContentPartPr>
            <p14:xfrm>
              <a:off x="5324520" y="5277307"/>
              <a:ext cx="609120" cy="709920"/>
            </p14:xfrm>
          </p:contentPart>
        </mc:Choice>
        <mc:Fallback>
          <p:pic>
            <p:nvPicPr>
              <p:cNvPr id="470" name="Freihand 469">
                <a:extLst>
                  <a:ext uri="{FF2B5EF4-FFF2-40B4-BE49-F238E27FC236}">
                    <a16:creationId xmlns:a16="http://schemas.microsoft.com/office/drawing/2014/main" id="{E3CD92F1-2434-4408-A722-3C040FC1631B}"/>
                  </a:ext>
                </a:extLst>
              </p:cNvPr>
              <p:cNvPicPr/>
              <p:nvPr/>
            </p:nvPicPr>
            <p:blipFill>
              <a:blip r:embed="rId599"/>
              <a:stretch>
                <a:fillRect/>
              </a:stretch>
            </p:blipFill>
            <p:spPr>
              <a:xfrm>
                <a:off x="5320200" y="5272987"/>
                <a:ext cx="617760" cy="718560"/>
              </a:xfrm>
              <a:prstGeom prst="rect">
                <a:avLst/>
              </a:prstGeom>
            </p:spPr>
          </p:pic>
        </mc:Fallback>
      </mc:AlternateContent>
      <p:grpSp>
        <p:nvGrpSpPr>
          <p:cNvPr id="473" name="Gruppieren 472">
            <a:extLst>
              <a:ext uri="{FF2B5EF4-FFF2-40B4-BE49-F238E27FC236}">
                <a16:creationId xmlns:a16="http://schemas.microsoft.com/office/drawing/2014/main" id="{2DB047F4-DA12-4708-B3CE-F128E85C6EBF}"/>
              </a:ext>
            </a:extLst>
          </p:cNvPr>
          <p:cNvGrpSpPr/>
          <p:nvPr/>
        </p:nvGrpSpPr>
        <p:grpSpPr>
          <a:xfrm>
            <a:off x="1595280" y="5119627"/>
            <a:ext cx="846360" cy="626400"/>
            <a:chOff x="1595280" y="5119627"/>
            <a:chExt cx="846360" cy="626400"/>
          </a:xfrm>
        </p:grpSpPr>
        <mc:AlternateContent xmlns:mc="http://schemas.openxmlformats.org/markup-compatibility/2006">
          <mc:Choice xmlns:p14="http://schemas.microsoft.com/office/powerpoint/2010/main" Requires="p14">
            <p:contentPart p14:bwMode="auto" r:id="rId600">
              <p14:nvContentPartPr>
                <p14:cNvPr id="369" name="Freihand 368">
                  <a:extLst>
                    <a:ext uri="{FF2B5EF4-FFF2-40B4-BE49-F238E27FC236}">
                      <a16:creationId xmlns:a16="http://schemas.microsoft.com/office/drawing/2014/main" id="{D4E99324-1B02-4A31-B1DF-17B00F9916C9}"/>
                    </a:ext>
                  </a:extLst>
                </p14:cNvPr>
                <p14:cNvContentPartPr/>
                <p14:nvPr/>
              </p14:nvContentPartPr>
              <p14:xfrm>
                <a:off x="1640640" y="5537227"/>
                <a:ext cx="18000" cy="108360"/>
              </p14:xfrm>
            </p:contentPart>
          </mc:Choice>
          <mc:Fallback>
            <p:pic>
              <p:nvPicPr>
                <p:cNvPr id="369" name="Freihand 368">
                  <a:extLst>
                    <a:ext uri="{FF2B5EF4-FFF2-40B4-BE49-F238E27FC236}">
                      <a16:creationId xmlns:a16="http://schemas.microsoft.com/office/drawing/2014/main" id="{D4E99324-1B02-4A31-B1DF-17B00F9916C9}"/>
                    </a:ext>
                  </a:extLst>
                </p:cNvPr>
                <p:cNvPicPr/>
                <p:nvPr/>
              </p:nvPicPr>
              <p:blipFill>
                <a:blip r:embed="rId601"/>
                <a:stretch>
                  <a:fillRect/>
                </a:stretch>
              </p:blipFill>
              <p:spPr>
                <a:xfrm>
                  <a:off x="1636320" y="5532907"/>
                  <a:ext cx="266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602">
              <p14:nvContentPartPr>
                <p14:cNvPr id="370" name="Freihand 369">
                  <a:extLst>
                    <a:ext uri="{FF2B5EF4-FFF2-40B4-BE49-F238E27FC236}">
                      <a16:creationId xmlns:a16="http://schemas.microsoft.com/office/drawing/2014/main" id="{6C335460-82AE-4952-95F8-98207589B5F5}"/>
                    </a:ext>
                  </a:extLst>
                </p14:cNvPr>
                <p14:cNvContentPartPr/>
                <p14:nvPr/>
              </p14:nvContentPartPr>
              <p14:xfrm>
                <a:off x="1595280" y="5583307"/>
                <a:ext cx="118440" cy="5760"/>
              </p14:xfrm>
            </p:contentPart>
          </mc:Choice>
          <mc:Fallback>
            <p:pic>
              <p:nvPicPr>
                <p:cNvPr id="370" name="Freihand 369">
                  <a:extLst>
                    <a:ext uri="{FF2B5EF4-FFF2-40B4-BE49-F238E27FC236}">
                      <a16:creationId xmlns:a16="http://schemas.microsoft.com/office/drawing/2014/main" id="{6C335460-82AE-4952-95F8-98207589B5F5}"/>
                    </a:ext>
                  </a:extLst>
                </p:cNvPr>
                <p:cNvPicPr/>
                <p:nvPr/>
              </p:nvPicPr>
              <p:blipFill>
                <a:blip r:embed="rId603"/>
                <a:stretch>
                  <a:fillRect/>
                </a:stretch>
              </p:blipFill>
              <p:spPr>
                <a:xfrm>
                  <a:off x="1590960" y="5578987"/>
                  <a:ext cx="1270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604">
              <p14:nvContentPartPr>
                <p14:cNvPr id="472" name="Freihand 471">
                  <a:extLst>
                    <a:ext uri="{FF2B5EF4-FFF2-40B4-BE49-F238E27FC236}">
                      <a16:creationId xmlns:a16="http://schemas.microsoft.com/office/drawing/2014/main" id="{C4E1607E-A79C-41E1-A817-5375A013B6B2}"/>
                    </a:ext>
                  </a:extLst>
                </p14:cNvPr>
                <p14:cNvContentPartPr/>
                <p14:nvPr/>
              </p14:nvContentPartPr>
              <p14:xfrm>
                <a:off x="1693200" y="5119627"/>
                <a:ext cx="748440" cy="626400"/>
              </p14:xfrm>
            </p:contentPart>
          </mc:Choice>
          <mc:Fallback>
            <p:pic>
              <p:nvPicPr>
                <p:cNvPr id="472" name="Freihand 471">
                  <a:extLst>
                    <a:ext uri="{FF2B5EF4-FFF2-40B4-BE49-F238E27FC236}">
                      <a16:creationId xmlns:a16="http://schemas.microsoft.com/office/drawing/2014/main" id="{C4E1607E-A79C-41E1-A817-5375A013B6B2}"/>
                    </a:ext>
                  </a:extLst>
                </p:cNvPr>
                <p:cNvPicPr/>
                <p:nvPr/>
              </p:nvPicPr>
              <p:blipFill>
                <a:blip r:embed="rId605"/>
                <a:stretch>
                  <a:fillRect/>
                </a:stretch>
              </p:blipFill>
              <p:spPr>
                <a:xfrm>
                  <a:off x="1688880" y="5115307"/>
                  <a:ext cx="757080" cy="635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06">
            <p14:nvContentPartPr>
              <p14:cNvPr id="519" name="Freihand 518">
                <a:extLst>
                  <a:ext uri="{FF2B5EF4-FFF2-40B4-BE49-F238E27FC236}">
                    <a16:creationId xmlns:a16="http://schemas.microsoft.com/office/drawing/2014/main" id="{CF897E94-AEBD-4AFD-87E2-F0C34380FE78}"/>
                  </a:ext>
                </a:extLst>
              </p14:cNvPr>
              <p14:cNvContentPartPr/>
              <p14:nvPr/>
            </p14:nvContentPartPr>
            <p14:xfrm>
              <a:off x="8095440" y="4659907"/>
              <a:ext cx="129960" cy="237600"/>
            </p14:xfrm>
          </p:contentPart>
        </mc:Choice>
        <mc:Fallback>
          <p:pic>
            <p:nvPicPr>
              <p:cNvPr id="519" name="Freihand 518">
                <a:extLst>
                  <a:ext uri="{FF2B5EF4-FFF2-40B4-BE49-F238E27FC236}">
                    <a16:creationId xmlns:a16="http://schemas.microsoft.com/office/drawing/2014/main" id="{CF897E94-AEBD-4AFD-87E2-F0C34380FE78}"/>
                  </a:ext>
                </a:extLst>
              </p:cNvPr>
              <p:cNvPicPr/>
              <p:nvPr/>
            </p:nvPicPr>
            <p:blipFill>
              <a:blip r:embed="rId607"/>
              <a:stretch>
                <a:fillRect/>
              </a:stretch>
            </p:blipFill>
            <p:spPr>
              <a:xfrm>
                <a:off x="8091120" y="4655587"/>
                <a:ext cx="13860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608">
            <p14:nvContentPartPr>
              <p14:cNvPr id="520" name="Freihand 519">
                <a:extLst>
                  <a:ext uri="{FF2B5EF4-FFF2-40B4-BE49-F238E27FC236}">
                    <a16:creationId xmlns:a16="http://schemas.microsoft.com/office/drawing/2014/main" id="{BD25099A-9181-4BBF-ABDC-1383FFF73A68}"/>
                  </a:ext>
                </a:extLst>
              </p14:cNvPr>
              <p14:cNvContentPartPr/>
              <p14:nvPr/>
            </p14:nvContentPartPr>
            <p14:xfrm>
              <a:off x="8254560" y="4655947"/>
              <a:ext cx="106560" cy="211680"/>
            </p14:xfrm>
          </p:contentPart>
        </mc:Choice>
        <mc:Fallback>
          <p:pic>
            <p:nvPicPr>
              <p:cNvPr id="520" name="Freihand 519">
                <a:extLst>
                  <a:ext uri="{FF2B5EF4-FFF2-40B4-BE49-F238E27FC236}">
                    <a16:creationId xmlns:a16="http://schemas.microsoft.com/office/drawing/2014/main" id="{BD25099A-9181-4BBF-ABDC-1383FFF73A68}"/>
                  </a:ext>
                </a:extLst>
              </p:cNvPr>
              <p:cNvPicPr/>
              <p:nvPr/>
            </p:nvPicPr>
            <p:blipFill>
              <a:blip r:embed="rId609"/>
              <a:stretch>
                <a:fillRect/>
              </a:stretch>
            </p:blipFill>
            <p:spPr>
              <a:xfrm>
                <a:off x="8250240" y="4651627"/>
                <a:ext cx="11520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610">
            <p14:nvContentPartPr>
              <p14:cNvPr id="521" name="Freihand 520">
                <a:extLst>
                  <a:ext uri="{FF2B5EF4-FFF2-40B4-BE49-F238E27FC236}">
                    <a16:creationId xmlns:a16="http://schemas.microsoft.com/office/drawing/2014/main" id="{A62C22D7-5686-40F7-A7F1-6AF0C4C55128}"/>
                  </a:ext>
                </a:extLst>
              </p14:cNvPr>
              <p14:cNvContentPartPr/>
              <p14:nvPr/>
            </p14:nvContentPartPr>
            <p14:xfrm>
              <a:off x="8333400" y="4793827"/>
              <a:ext cx="36720" cy="91440"/>
            </p14:xfrm>
          </p:contentPart>
        </mc:Choice>
        <mc:Fallback>
          <p:pic>
            <p:nvPicPr>
              <p:cNvPr id="521" name="Freihand 520">
                <a:extLst>
                  <a:ext uri="{FF2B5EF4-FFF2-40B4-BE49-F238E27FC236}">
                    <a16:creationId xmlns:a16="http://schemas.microsoft.com/office/drawing/2014/main" id="{A62C22D7-5686-40F7-A7F1-6AF0C4C55128}"/>
                  </a:ext>
                </a:extLst>
              </p:cNvPr>
              <p:cNvPicPr/>
              <p:nvPr/>
            </p:nvPicPr>
            <p:blipFill>
              <a:blip r:embed="rId611"/>
              <a:stretch>
                <a:fillRect/>
              </a:stretch>
            </p:blipFill>
            <p:spPr>
              <a:xfrm>
                <a:off x="8329080" y="4789507"/>
                <a:ext cx="453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612">
            <p14:nvContentPartPr>
              <p14:cNvPr id="500" name="Freihand 499">
                <a:extLst>
                  <a:ext uri="{FF2B5EF4-FFF2-40B4-BE49-F238E27FC236}">
                    <a16:creationId xmlns:a16="http://schemas.microsoft.com/office/drawing/2014/main" id="{8F811F39-09A4-4010-AB05-A33CC0521AA0}"/>
                  </a:ext>
                </a:extLst>
              </p14:cNvPr>
              <p14:cNvContentPartPr/>
              <p14:nvPr/>
            </p14:nvContentPartPr>
            <p14:xfrm>
              <a:off x="6374640" y="4958707"/>
              <a:ext cx="508320" cy="93240"/>
            </p14:xfrm>
          </p:contentPart>
        </mc:Choice>
        <mc:Fallback>
          <p:pic>
            <p:nvPicPr>
              <p:cNvPr id="500" name="Freihand 499">
                <a:extLst>
                  <a:ext uri="{FF2B5EF4-FFF2-40B4-BE49-F238E27FC236}">
                    <a16:creationId xmlns:a16="http://schemas.microsoft.com/office/drawing/2014/main" id="{8F811F39-09A4-4010-AB05-A33CC0521AA0}"/>
                  </a:ext>
                </a:extLst>
              </p:cNvPr>
              <p:cNvPicPr/>
              <p:nvPr/>
            </p:nvPicPr>
            <p:blipFill>
              <a:blip r:embed="rId613"/>
              <a:stretch>
                <a:fillRect/>
              </a:stretch>
            </p:blipFill>
            <p:spPr>
              <a:xfrm>
                <a:off x="6370320" y="4954387"/>
                <a:ext cx="51696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614">
            <p14:nvContentPartPr>
              <p14:cNvPr id="501" name="Freihand 500">
                <a:extLst>
                  <a:ext uri="{FF2B5EF4-FFF2-40B4-BE49-F238E27FC236}">
                    <a16:creationId xmlns:a16="http://schemas.microsoft.com/office/drawing/2014/main" id="{220C4BCD-9380-49DD-81DC-F5C747696E17}"/>
                  </a:ext>
                </a:extLst>
              </p14:cNvPr>
              <p14:cNvContentPartPr/>
              <p14:nvPr/>
            </p14:nvContentPartPr>
            <p14:xfrm>
              <a:off x="6341160" y="4691947"/>
              <a:ext cx="142920" cy="196560"/>
            </p14:xfrm>
          </p:contentPart>
        </mc:Choice>
        <mc:Fallback>
          <p:pic>
            <p:nvPicPr>
              <p:cNvPr id="501" name="Freihand 500">
                <a:extLst>
                  <a:ext uri="{FF2B5EF4-FFF2-40B4-BE49-F238E27FC236}">
                    <a16:creationId xmlns:a16="http://schemas.microsoft.com/office/drawing/2014/main" id="{220C4BCD-9380-49DD-81DC-F5C747696E17}"/>
                  </a:ext>
                </a:extLst>
              </p:cNvPr>
              <p:cNvPicPr/>
              <p:nvPr/>
            </p:nvPicPr>
            <p:blipFill>
              <a:blip r:embed="rId615"/>
              <a:stretch>
                <a:fillRect/>
              </a:stretch>
            </p:blipFill>
            <p:spPr>
              <a:xfrm>
                <a:off x="6336840" y="4687627"/>
                <a:ext cx="15156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616">
            <p14:nvContentPartPr>
              <p14:cNvPr id="502" name="Freihand 501">
                <a:extLst>
                  <a:ext uri="{FF2B5EF4-FFF2-40B4-BE49-F238E27FC236}">
                    <a16:creationId xmlns:a16="http://schemas.microsoft.com/office/drawing/2014/main" id="{08C9E63D-D69E-49B8-AFA0-BA253EE44ED8}"/>
                  </a:ext>
                </a:extLst>
              </p14:cNvPr>
              <p14:cNvContentPartPr/>
              <p14:nvPr/>
            </p14:nvContentPartPr>
            <p14:xfrm>
              <a:off x="6520080" y="4702747"/>
              <a:ext cx="26280" cy="141480"/>
            </p14:xfrm>
          </p:contentPart>
        </mc:Choice>
        <mc:Fallback>
          <p:pic>
            <p:nvPicPr>
              <p:cNvPr id="502" name="Freihand 501">
                <a:extLst>
                  <a:ext uri="{FF2B5EF4-FFF2-40B4-BE49-F238E27FC236}">
                    <a16:creationId xmlns:a16="http://schemas.microsoft.com/office/drawing/2014/main" id="{08C9E63D-D69E-49B8-AFA0-BA253EE44ED8}"/>
                  </a:ext>
                </a:extLst>
              </p:cNvPr>
              <p:cNvPicPr/>
              <p:nvPr/>
            </p:nvPicPr>
            <p:blipFill>
              <a:blip r:embed="rId617"/>
              <a:stretch>
                <a:fillRect/>
              </a:stretch>
            </p:blipFill>
            <p:spPr>
              <a:xfrm>
                <a:off x="6515760" y="4698427"/>
                <a:ext cx="349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503" name="Freihand 502">
                <a:extLst>
                  <a:ext uri="{FF2B5EF4-FFF2-40B4-BE49-F238E27FC236}">
                    <a16:creationId xmlns:a16="http://schemas.microsoft.com/office/drawing/2014/main" id="{1DFFC8BD-F480-476E-906F-53C51BC74929}"/>
                  </a:ext>
                </a:extLst>
              </p14:cNvPr>
              <p14:cNvContentPartPr/>
              <p14:nvPr/>
            </p14:nvContentPartPr>
            <p14:xfrm>
              <a:off x="6499920" y="4677187"/>
              <a:ext cx="129960" cy="172080"/>
            </p14:xfrm>
          </p:contentPart>
        </mc:Choice>
        <mc:Fallback>
          <p:pic>
            <p:nvPicPr>
              <p:cNvPr id="503" name="Freihand 502">
                <a:extLst>
                  <a:ext uri="{FF2B5EF4-FFF2-40B4-BE49-F238E27FC236}">
                    <a16:creationId xmlns:a16="http://schemas.microsoft.com/office/drawing/2014/main" id="{1DFFC8BD-F480-476E-906F-53C51BC74929}"/>
                  </a:ext>
                </a:extLst>
              </p:cNvPr>
              <p:cNvPicPr/>
              <p:nvPr/>
            </p:nvPicPr>
            <p:blipFill>
              <a:blip r:embed="rId619"/>
              <a:stretch>
                <a:fillRect/>
              </a:stretch>
            </p:blipFill>
            <p:spPr>
              <a:xfrm>
                <a:off x="6495600" y="4672867"/>
                <a:ext cx="1386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504" name="Freihand 503">
                <a:extLst>
                  <a:ext uri="{FF2B5EF4-FFF2-40B4-BE49-F238E27FC236}">
                    <a16:creationId xmlns:a16="http://schemas.microsoft.com/office/drawing/2014/main" id="{DA1F0A7C-F8EF-411D-80F0-443DA4F4DEB9}"/>
                  </a:ext>
                </a:extLst>
              </p14:cNvPr>
              <p14:cNvContentPartPr/>
              <p14:nvPr/>
            </p14:nvContentPartPr>
            <p14:xfrm>
              <a:off x="6638520" y="4667467"/>
              <a:ext cx="82080" cy="190800"/>
            </p14:xfrm>
          </p:contentPart>
        </mc:Choice>
        <mc:Fallback>
          <p:pic>
            <p:nvPicPr>
              <p:cNvPr id="504" name="Freihand 503">
                <a:extLst>
                  <a:ext uri="{FF2B5EF4-FFF2-40B4-BE49-F238E27FC236}">
                    <a16:creationId xmlns:a16="http://schemas.microsoft.com/office/drawing/2014/main" id="{DA1F0A7C-F8EF-411D-80F0-443DA4F4DEB9}"/>
                  </a:ext>
                </a:extLst>
              </p:cNvPr>
              <p:cNvPicPr/>
              <p:nvPr/>
            </p:nvPicPr>
            <p:blipFill>
              <a:blip r:embed="rId621"/>
              <a:stretch>
                <a:fillRect/>
              </a:stretch>
            </p:blipFill>
            <p:spPr>
              <a:xfrm>
                <a:off x="6634200" y="4663147"/>
                <a:ext cx="907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505" name="Freihand 504">
                <a:extLst>
                  <a:ext uri="{FF2B5EF4-FFF2-40B4-BE49-F238E27FC236}">
                    <a16:creationId xmlns:a16="http://schemas.microsoft.com/office/drawing/2014/main" id="{D0F7420F-1A95-4135-A22F-62F16D119094}"/>
                  </a:ext>
                </a:extLst>
              </p14:cNvPr>
              <p14:cNvContentPartPr/>
              <p14:nvPr/>
            </p14:nvContentPartPr>
            <p14:xfrm>
              <a:off x="6728520" y="4757467"/>
              <a:ext cx="110160" cy="156600"/>
            </p14:xfrm>
          </p:contentPart>
        </mc:Choice>
        <mc:Fallback>
          <p:pic>
            <p:nvPicPr>
              <p:cNvPr id="505" name="Freihand 504">
                <a:extLst>
                  <a:ext uri="{FF2B5EF4-FFF2-40B4-BE49-F238E27FC236}">
                    <a16:creationId xmlns:a16="http://schemas.microsoft.com/office/drawing/2014/main" id="{D0F7420F-1A95-4135-A22F-62F16D119094}"/>
                  </a:ext>
                </a:extLst>
              </p:cNvPr>
              <p:cNvPicPr/>
              <p:nvPr/>
            </p:nvPicPr>
            <p:blipFill>
              <a:blip r:embed="rId623"/>
              <a:stretch>
                <a:fillRect/>
              </a:stretch>
            </p:blipFill>
            <p:spPr>
              <a:xfrm>
                <a:off x="6724200" y="4753147"/>
                <a:ext cx="11880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506" name="Freihand 505">
                <a:extLst>
                  <a:ext uri="{FF2B5EF4-FFF2-40B4-BE49-F238E27FC236}">
                    <a16:creationId xmlns:a16="http://schemas.microsoft.com/office/drawing/2014/main" id="{4CDEEF60-7704-4EE0-AAC6-D1CCAB71D81D}"/>
                  </a:ext>
                </a:extLst>
              </p14:cNvPr>
              <p14:cNvContentPartPr/>
              <p14:nvPr/>
            </p14:nvContentPartPr>
            <p14:xfrm>
              <a:off x="6785400" y="4846747"/>
              <a:ext cx="97200" cy="14040"/>
            </p14:xfrm>
          </p:contentPart>
        </mc:Choice>
        <mc:Fallback>
          <p:pic>
            <p:nvPicPr>
              <p:cNvPr id="506" name="Freihand 505">
                <a:extLst>
                  <a:ext uri="{FF2B5EF4-FFF2-40B4-BE49-F238E27FC236}">
                    <a16:creationId xmlns:a16="http://schemas.microsoft.com/office/drawing/2014/main" id="{4CDEEF60-7704-4EE0-AAC6-D1CCAB71D81D}"/>
                  </a:ext>
                </a:extLst>
              </p:cNvPr>
              <p:cNvPicPr/>
              <p:nvPr/>
            </p:nvPicPr>
            <p:blipFill>
              <a:blip r:embed="rId625"/>
              <a:stretch>
                <a:fillRect/>
              </a:stretch>
            </p:blipFill>
            <p:spPr>
              <a:xfrm>
                <a:off x="6781080" y="4842427"/>
                <a:ext cx="1058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508" name="Freihand 507">
                <a:extLst>
                  <a:ext uri="{FF2B5EF4-FFF2-40B4-BE49-F238E27FC236}">
                    <a16:creationId xmlns:a16="http://schemas.microsoft.com/office/drawing/2014/main" id="{E72D1A33-6AC2-4E4A-8BFC-61193E5BFA89}"/>
                  </a:ext>
                </a:extLst>
              </p14:cNvPr>
              <p14:cNvContentPartPr/>
              <p14:nvPr/>
            </p14:nvContentPartPr>
            <p14:xfrm>
              <a:off x="7249800" y="4959067"/>
              <a:ext cx="526680" cy="53640"/>
            </p14:xfrm>
          </p:contentPart>
        </mc:Choice>
        <mc:Fallback>
          <p:pic>
            <p:nvPicPr>
              <p:cNvPr id="508" name="Freihand 507">
                <a:extLst>
                  <a:ext uri="{FF2B5EF4-FFF2-40B4-BE49-F238E27FC236}">
                    <a16:creationId xmlns:a16="http://schemas.microsoft.com/office/drawing/2014/main" id="{E72D1A33-6AC2-4E4A-8BFC-61193E5BFA89}"/>
                  </a:ext>
                </a:extLst>
              </p:cNvPr>
              <p:cNvPicPr/>
              <p:nvPr/>
            </p:nvPicPr>
            <p:blipFill>
              <a:blip r:embed="rId627"/>
              <a:stretch>
                <a:fillRect/>
              </a:stretch>
            </p:blipFill>
            <p:spPr>
              <a:xfrm>
                <a:off x="7245480" y="4954747"/>
                <a:ext cx="53532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509" name="Freihand 508">
                <a:extLst>
                  <a:ext uri="{FF2B5EF4-FFF2-40B4-BE49-F238E27FC236}">
                    <a16:creationId xmlns:a16="http://schemas.microsoft.com/office/drawing/2014/main" id="{94D2ED6F-7B13-4CA9-8322-189A7AF9BDB4}"/>
                  </a:ext>
                </a:extLst>
              </p14:cNvPr>
              <p14:cNvContentPartPr/>
              <p14:nvPr/>
            </p14:nvContentPartPr>
            <p14:xfrm>
              <a:off x="7214520" y="4646947"/>
              <a:ext cx="171360" cy="213840"/>
            </p14:xfrm>
          </p:contentPart>
        </mc:Choice>
        <mc:Fallback>
          <p:pic>
            <p:nvPicPr>
              <p:cNvPr id="509" name="Freihand 508">
                <a:extLst>
                  <a:ext uri="{FF2B5EF4-FFF2-40B4-BE49-F238E27FC236}">
                    <a16:creationId xmlns:a16="http://schemas.microsoft.com/office/drawing/2014/main" id="{94D2ED6F-7B13-4CA9-8322-189A7AF9BDB4}"/>
                  </a:ext>
                </a:extLst>
              </p:cNvPr>
              <p:cNvPicPr/>
              <p:nvPr/>
            </p:nvPicPr>
            <p:blipFill>
              <a:blip r:embed="rId629"/>
              <a:stretch>
                <a:fillRect/>
              </a:stretch>
            </p:blipFill>
            <p:spPr>
              <a:xfrm>
                <a:off x="7210200" y="4642627"/>
                <a:ext cx="18000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510" name="Freihand 509">
                <a:extLst>
                  <a:ext uri="{FF2B5EF4-FFF2-40B4-BE49-F238E27FC236}">
                    <a16:creationId xmlns:a16="http://schemas.microsoft.com/office/drawing/2014/main" id="{E479C7B8-985A-4083-8F70-67E464D455C3}"/>
                  </a:ext>
                </a:extLst>
              </p14:cNvPr>
              <p14:cNvContentPartPr/>
              <p14:nvPr/>
            </p14:nvContentPartPr>
            <p14:xfrm>
              <a:off x="7429440" y="4644787"/>
              <a:ext cx="39240" cy="176040"/>
            </p14:xfrm>
          </p:contentPart>
        </mc:Choice>
        <mc:Fallback>
          <p:pic>
            <p:nvPicPr>
              <p:cNvPr id="510" name="Freihand 509">
                <a:extLst>
                  <a:ext uri="{FF2B5EF4-FFF2-40B4-BE49-F238E27FC236}">
                    <a16:creationId xmlns:a16="http://schemas.microsoft.com/office/drawing/2014/main" id="{E479C7B8-985A-4083-8F70-67E464D455C3}"/>
                  </a:ext>
                </a:extLst>
              </p:cNvPr>
              <p:cNvPicPr/>
              <p:nvPr/>
            </p:nvPicPr>
            <p:blipFill>
              <a:blip r:embed="rId631"/>
              <a:stretch>
                <a:fillRect/>
              </a:stretch>
            </p:blipFill>
            <p:spPr>
              <a:xfrm>
                <a:off x="7425120" y="4640467"/>
                <a:ext cx="4788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511" name="Freihand 510">
                <a:extLst>
                  <a:ext uri="{FF2B5EF4-FFF2-40B4-BE49-F238E27FC236}">
                    <a16:creationId xmlns:a16="http://schemas.microsoft.com/office/drawing/2014/main" id="{0D6A6480-49B8-4968-8CE5-89FBAAE3FE2D}"/>
                  </a:ext>
                </a:extLst>
              </p14:cNvPr>
              <p14:cNvContentPartPr/>
              <p14:nvPr/>
            </p14:nvContentPartPr>
            <p14:xfrm>
              <a:off x="7420440" y="4626067"/>
              <a:ext cx="109800" cy="191160"/>
            </p14:xfrm>
          </p:contentPart>
        </mc:Choice>
        <mc:Fallback>
          <p:pic>
            <p:nvPicPr>
              <p:cNvPr id="511" name="Freihand 510">
                <a:extLst>
                  <a:ext uri="{FF2B5EF4-FFF2-40B4-BE49-F238E27FC236}">
                    <a16:creationId xmlns:a16="http://schemas.microsoft.com/office/drawing/2014/main" id="{0D6A6480-49B8-4968-8CE5-89FBAAE3FE2D}"/>
                  </a:ext>
                </a:extLst>
              </p:cNvPr>
              <p:cNvPicPr/>
              <p:nvPr/>
            </p:nvPicPr>
            <p:blipFill>
              <a:blip r:embed="rId633"/>
              <a:stretch>
                <a:fillRect/>
              </a:stretch>
            </p:blipFill>
            <p:spPr>
              <a:xfrm>
                <a:off x="7416120" y="4621747"/>
                <a:ext cx="11844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512" name="Freihand 511">
                <a:extLst>
                  <a:ext uri="{FF2B5EF4-FFF2-40B4-BE49-F238E27FC236}">
                    <a16:creationId xmlns:a16="http://schemas.microsoft.com/office/drawing/2014/main" id="{067C1DC6-5985-4C92-84C2-0D5BC5754507}"/>
                  </a:ext>
                </a:extLst>
              </p14:cNvPr>
              <p14:cNvContentPartPr/>
              <p14:nvPr/>
            </p14:nvContentPartPr>
            <p14:xfrm>
              <a:off x="7537080" y="4635427"/>
              <a:ext cx="117000" cy="201240"/>
            </p14:xfrm>
          </p:contentPart>
        </mc:Choice>
        <mc:Fallback>
          <p:pic>
            <p:nvPicPr>
              <p:cNvPr id="512" name="Freihand 511">
                <a:extLst>
                  <a:ext uri="{FF2B5EF4-FFF2-40B4-BE49-F238E27FC236}">
                    <a16:creationId xmlns:a16="http://schemas.microsoft.com/office/drawing/2014/main" id="{067C1DC6-5985-4C92-84C2-0D5BC5754507}"/>
                  </a:ext>
                </a:extLst>
              </p:cNvPr>
              <p:cNvPicPr/>
              <p:nvPr/>
            </p:nvPicPr>
            <p:blipFill>
              <a:blip r:embed="rId635"/>
              <a:stretch>
                <a:fillRect/>
              </a:stretch>
            </p:blipFill>
            <p:spPr>
              <a:xfrm>
                <a:off x="7532760" y="4631107"/>
                <a:ext cx="12564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513" name="Freihand 512">
                <a:extLst>
                  <a:ext uri="{FF2B5EF4-FFF2-40B4-BE49-F238E27FC236}">
                    <a16:creationId xmlns:a16="http://schemas.microsoft.com/office/drawing/2014/main" id="{A13F7C6F-5EB0-4779-8480-1C95EDAB8CE8}"/>
                  </a:ext>
                </a:extLst>
              </p14:cNvPr>
              <p14:cNvContentPartPr/>
              <p14:nvPr/>
            </p14:nvContentPartPr>
            <p14:xfrm>
              <a:off x="7692960" y="4778347"/>
              <a:ext cx="9720" cy="106560"/>
            </p14:xfrm>
          </p:contentPart>
        </mc:Choice>
        <mc:Fallback>
          <p:pic>
            <p:nvPicPr>
              <p:cNvPr id="513" name="Freihand 512">
                <a:extLst>
                  <a:ext uri="{FF2B5EF4-FFF2-40B4-BE49-F238E27FC236}">
                    <a16:creationId xmlns:a16="http://schemas.microsoft.com/office/drawing/2014/main" id="{A13F7C6F-5EB0-4779-8480-1C95EDAB8CE8}"/>
                  </a:ext>
                </a:extLst>
              </p:cNvPr>
              <p:cNvPicPr/>
              <p:nvPr/>
            </p:nvPicPr>
            <p:blipFill>
              <a:blip r:embed="rId637"/>
              <a:stretch>
                <a:fillRect/>
              </a:stretch>
            </p:blipFill>
            <p:spPr>
              <a:xfrm>
                <a:off x="7688640" y="4774027"/>
                <a:ext cx="183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514" name="Freihand 513">
                <a:extLst>
                  <a:ext uri="{FF2B5EF4-FFF2-40B4-BE49-F238E27FC236}">
                    <a16:creationId xmlns:a16="http://schemas.microsoft.com/office/drawing/2014/main" id="{7E4F8E0D-745C-4B4C-A20B-B4CA7C786F20}"/>
                  </a:ext>
                </a:extLst>
              </p14:cNvPr>
              <p14:cNvContentPartPr/>
              <p14:nvPr/>
            </p14:nvContentPartPr>
            <p14:xfrm>
              <a:off x="7654080" y="4756747"/>
              <a:ext cx="98280" cy="143640"/>
            </p14:xfrm>
          </p:contentPart>
        </mc:Choice>
        <mc:Fallback>
          <p:pic>
            <p:nvPicPr>
              <p:cNvPr id="514" name="Freihand 513">
                <a:extLst>
                  <a:ext uri="{FF2B5EF4-FFF2-40B4-BE49-F238E27FC236}">
                    <a16:creationId xmlns:a16="http://schemas.microsoft.com/office/drawing/2014/main" id="{7E4F8E0D-745C-4B4C-A20B-B4CA7C786F20}"/>
                  </a:ext>
                </a:extLst>
              </p:cNvPr>
              <p:cNvPicPr/>
              <p:nvPr/>
            </p:nvPicPr>
            <p:blipFill>
              <a:blip r:embed="rId639"/>
              <a:stretch>
                <a:fillRect/>
              </a:stretch>
            </p:blipFill>
            <p:spPr>
              <a:xfrm>
                <a:off x="7649760" y="4752427"/>
                <a:ext cx="10692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523" name="Freihand 522">
                <a:extLst>
                  <a:ext uri="{FF2B5EF4-FFF2-40B4-BE49-F238E27FC236}">
                    <a16:creationId xmlns:a16="http://schemas.microsoft.com/office/drawing/2014/main" id="{39C5402B-94A0-4367-8AC3-2747314C4AFE}"/>
                  </a:ext>
                </a:extLst>
              </p14:cNvPr>
              <p14:cNvContentPartPr/>
              <p14:nvPr/>
            </p14:nvContentPartPr>
            <p14:xfrm>
              <a:off x="7010760" y="4684747"/>
              <a:ext cx="6840" cy="209160"/>
            </p14:xfrm>
          </p:contentPart>
        </mc:Choice>
        <mc:Fallback>
          <p:pic>
            <p:nvPicPr>
              <p:cNvPr id="523" name="Freihand 522">
                <a:extLst>
                  <a:ext uri="{FF2B5EF4-FFF2-40B4-BE49-F238E27FC236}">
                    <a16:creationId xmlns:a16="http://schemas.microsoft.com/office/drawing/2014/main" id="{39C5402B-94A0-4367-8AC3-2747314C4AFE}"/>
                  </a:ext>
                </a:extLst>
              </p:cNvPr>
              <p:cNvPicPr/>
              <p:nvPr/>
            </p:nvPicPr>
            <p:blipFill>
              <a:blip r:embed="rId641"/>
              <a:stretch>
                <a:fillRect/>
              </a:stretch>
            </p:blipFill>
            <p:spPr>
              <a:xfrm>
                <a:off x="7006440" y="4680427"/>
                <a:ext cx="1548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642">
            <p14:nvContentPartPr>
              <p14:cNvPr id="524" name="Freihand 523">
                <a:extLst>
                  <a:ext uri="{FF2B5EF4-FFF2-40B4-BE49-F238E27FC236}">
                    <a16:creationId xmlns:a16="http://schemas.microsoft.com/office/drawing/2014/main" id="{30A764F2-2EA3-4852-8A08-2DDAA6832FEE}"/>
                  </a:ext>
                </a:extLst>
              </p14:cNvPr>
              <p14:cNvContentPartPr/>
              <p14:nvPr/>
            </p14:nvContentPartPr>
            <p14:xfrm>
              <a:off x="6955320" y="4730827"/>
              <a:ext cx="146880" cy="28800"/>
            </p14:xfrm>
          </p:contentPart>
        </mc:Choice>
        <mc:Fallback>
          <p:pic>
            <p:nvPicPr>
              <p:cNvPr id="524" name="Freihand 523">
                <a:extLst>
                  <a:ext uri="{FF2B5EF4-FFF2-40B4-BE49-F238E27FC236}">
                    <a16:creationId xmlns:a16="http://schemas.microsoft.com/office/drawing/2014/main" id="{30A764F2-2EA3-4852-8A08-2DDAA6832FEE}"/>
                  </a:ext>
                </a:extLst>
              </p:cNvPr>
              <p:cNvPicPr/>
              <p:nvPr/>
            </p:nvPicPr>
            <p:blipFill>
              <a:blip r:embed="rId643"/>
              <a:stretch>
                <a:fillRect/>
              </a:stretch>
            </p:blipFill>
            <p:spPr>
              <a:xfrm>
                <a:off x="6951000" y="4726507"/>
                <a:ext cx="15552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644">
            <p14:nvContentPartPr>
              <p14:cNvPr id="526" name="Freihand 525">
                <a:extLst>
                  <a:ext uri="{FF2B5EF4-FFF2-40B4-BE49-F238E27FC236}">
                    <a16:creationId xmlns:a16="http://schemas.microsoft.com/office/drawing/2014/main" id="{48DA588F-9D53-47EB-B07A-08103D4DCE6A}"/>
                  </a:ext>
                </a:extLst>
              </p14:cNvPr>
              <p14:cNvContentPartPr/>
              <p14:nvPr/>
            </p14:nvContentPartPr>
            <p14:xfrm>
              <a:off x="6101760" y="4564867"/>
              <a:ext cx="2382840" cy="528120"/>
            </p14:xfrm>
          </p:contentPart>
        </mc:Choice>
        <mc:Fallback>
          <p:pic>
            <p:nvPicPr>
              <p:cNvPr id="526" name="Freihand 525">
                <a:extLst>
                  <a:ext uri="{FF2B5EF4-FFF2-40B4-BE49-F238E27FC236}">
                    <a16:creationId xmlns:a16="http://schemas.microsoft.com/office/drawing/2014/main" id="{48DA588F-9D53-47EB-B07A-08103D4DCE6A}"/>
                  </a:ext>
                </a:extLst>
              </p:cNvPr>
              <p:cNvPicPr/>
              <p:nvPr/>
            </p:nvPicPr>
            <p:blipFill>
              <a:blip r:embed="rId645"/>
              <a:stretch>
                <a:fillRect/>
              </a:stretch>
            </p:blipFill>
            <p:spPr>
              <a:xfrm>
                <a:off x="6097440" y="4560547"/>
                <a:ext cx="2391480" cy="536760"/>
              </a:xfrm>
              <a:prstGeom prst="rect">
                <a:avLst/>
              </a:prstGeom>
            </p:spPr>
          </p:pic>
        </mc:Fallback>
      </mc:AlternateContent>
      <p:grpSp>
        <p:nvGrpSpPr>
          <p:cNvPr id="529" name="Gruppieren 528">
            <a:extLst>
              <a:ext uri="{FF2B5EF4-FFF2-40B4-BE49-F238E27FC236}">
                <a16:creationId xmlns:a16="http://schemas.microsoft.com/office/drawing/2014/main" id="{F830F7B4-1EFD-4F3B-B27C-E5B953AAED05}"/>
              </a:ext>
            </a:extLst>
          </p:cNvPr>
          <p:cNvGrpSpPr/>
          <p:nvPr/>
        </p:nvGrpSpPr>
        <p:grpSpPr>
          <a:xfrm>
            <a:off x="4190520" y="5140507"/>
            <a:ext cx="4313520" cy="1165320"/>
            <a:chOff x="4190520" y="5140507"/>
            <a:chExt cx="4313520" cy="1165320"/>
          </a:xfrm>
        </p:grpSpPr>
        <mc:AlternateContent xmlns:mc="http://schemas.openxmlformats.org/markup-compatibility/2006">
          <mc:Choice xmlns:p14="http://schemas.microsoft.com/office/powerpoint/2010/main" Requires="p14">
            <p:contentPart p14:bwMode="auto" r:id="rId646">
              <p14:nvContentPartPr>
                <p14:cNvPr id="410" name="Freihand 409">
                  <a:extLst>
                    <a:ext uri="{FF2B5EF4-FFF2-40B4-BE49-F238E27FC236}">
                      <a16:creationId xmlns:a16="http://schemas.microsoft.com/office/drawing/2014/main" id="{6C804753-E9E4-418C-B67B-6D42732D11FD}"/>
                    </a:ext>
                  </a:extLst>
                </p14:cNvPr>
                <p14:cNvContentPartPr/>
                <p14:nvPr/>
              </p14:nvContentPartPr>
              <p14:xfrm>
                <a:off x="4190520" y="5555227"/>
                <a:ext cx="141840" cy="140760"/>
              </p14:xfrm>
            </p:contentPart>
          </mc:Choice>
          <mc:Fallback>
            <p:pic>
              <p:nvPicPr>
                <p:cNvPr id="410" name="Freihand 409">
                  <a:extLst>
                    <a:ext uri="{FF2B5EF4-FFF2-40B4-BE49-F238E27FC236}">
                      <a16:creationId xmlns:a16="http://schemas.microsoft.com/office/drawing/2014/main" id="{6C804753-E9E4-418C-B67B-6D42732D11FD}"/>
                    </a:ext>
                  </a:extLst>
                </p:cNvPr>
                <p:cNvPicPr/>
                <p:nvPr/>
              </p:nvPicPr>
              <p:blipFill>
                <a:blip r:embed="rId647"/>
                <a:stretch>
                  <a:fillRect/>
                </a:stretch>
              </p:blipFill>
              <p:spPr>
                <a:xfrm>
                  <a:off x="4186200" y="5550907"/>
                  <a:ext cx="1504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648">
              <p14:nvContentPartPr>
                <p14:cNvPr id="411" name="Freihand 410">
                  <a:extLst>
                    <a:ext uri="{FF2B5EF4-FFF2-40B4-BE49-F238E27FC236}">
                      <a16:creationId xmlns:a16="http://schemas.microsoft.com/office/drawing/2014/main" id="{8DA07B3A-9D62-4493-91DF-8EE975360736}"/>
                    </a:ext>
                  </a:extLst>
                </p14:cNvPr>
                <p14:cNvContentPartPr/>
                <p14:nvPr/>
              </p14:nvContentPartPr>
              <p14:xfrm>
                <a:off x="4473120" y="5624347"/>
                <a:ext cx="11520" cy="10800"/>
              </p14:xfrm>
            </p:contentPart>
          </mc:Choice>
          <mc:Fallback>
            <p:pic>
              <p:nvPicPr>
                <p:cNvPr id="411" name="Freihand 410">
                  <a:extLst>
                    <a:ext uri="{FF2B5EF4-FFF2-40B4-BE49-F238E27FC236}">
                      <a16:creationId xmlns:a16="http://schemas.microsoft.com/office/drawing/2014/main" id="{8DA07B3A-9D62-4493-91DF-8EE975360736}"/>
                    </a:ext>
                  </a:extLst>
                </p:cNvPr>
                <p:cNvPicPr/>
                <p:nvPr/>
              </p:nvPicPr>
              <p:blipFill>
                <a:blip r:embed="rId649"/>
                <a:stretch>
                  <a:fillRect/>
                </a:stretch>
              </p:blipFill>
              <p:spPr>
                <a:xfrm>
                  <a:off x="4468800" y="5620027"/>
                  <a:ext cx="201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413" name="Freihand 412">
                  <a:extLst>
                    <a:ext uri="{FF2B5EF4-FFF2-40B4-BE49-F238E27FC236}">
                      <a16:creationId xmlns:a16="http://schemas.microsoft.com/office/drawing/2014/main" id="{BDFDBC3D-10E5-4FC4-8DEB-C15A6CC5156A}"/>
                    </a:ext>
                  </a:extLst>
                </p14:cNvPr>
                <p14:cNvContentPartPr/>
                <p14:nvPr/>
              </p14:nvContentPartPr>
              <p14:xfrm>
                <a:off x="4611360" y="5352547"/>
                <a:ext cx="169200" cy="164160"/>
              </p14:xfrm>
            </p:contentPart>
          </mc:Choice>
          <mc:Fallback>
            <p:pic>
              <p:nvPicPr>
                <p:cNvPr id="413" name="Freihand 412">
                  <a:extLst>
                    <a:ext uri="{FF2B5EF4-FFF2-40B4-BE49-F238E27FC236}">
                      <a16:creationId xmlns:a16="http://schemas.microsoft.com/office/drawing/2014/main" id="{BDFDBC3D-10E5-4FC4-8DEB-C15A6CC5156A}"/>
                    </a:ext>
                  </a:extLst>
                </p:cNvPr>
                <p:cNvPicPr/>
                <p:nvPr/>
              </p:nvPicPr>
              <p:blipFill>
                <a:blip r:embed="rId651"/>
                <a:stretch>
                  <a:fillRect/>
                </a:stretch>
              </p:blipFill>
              <p:spPr>
                <a:xfrm>
                  <a:off x="4607040" y="5348227"/>
                  <a:ext cx="17784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414" name="Freihand 413">
                  <a:extLst>
                    <a:ext uri="{FF2B5EF4-FFF2-40B4-BE49-F238E27FC236}">
                      <a16:creationId xmlns:a16="http://schemas.microsoft.com/office/drawing/2014/main" id="{653120ED-F276-4F9D-ADC8-D53F5BF76A39}"/>
                    </a:ext>
                  </a:extLst>
                </p14:cNvPr>
                <p14:cNvContentPartPr/>
                <p14:nvPr/>
              </p14:nvContentPartPr>
              <p14:xfrm>
                <a:off x="4868760" y="5378467"/>
                <a:ext cx="142560" cy="118800"/>
              </p14:xfrm>
            </p:contentPart>
          </mc:Choice>
          <mc:Fallback>
            <p:pic>
              <p:nvPicPr>
                <p:cNvPr id="414" name="Freihand 413">
                  <a:extLst>
                    <a:ext uri="{FF2B5EF4-FFF2-40B4-BE49-F238E27FC236}">
                      <a16:creationId xmlns:a16="http://schemas.microsoft.com/office/drawing/2014/main" id="{653120ED-F276-4F9D-ADC8-D53F5BF76A39}"/>
                    </a:ext>
                  </a:extLst>
                </p:cNvPr>
                <p:cNvPicPr/>
                <p:nvPr/>
              </p:nvPicPr>
              <p:blipFill>
                <a:blip r:embed="rId653"/>
                <a:stretch>
                  <a:fillRect/>
                </a:stretch>
              </p:blipFill>
              <p:spPr>
                <a:xfrm>
                  <a:off x="4864440" y="5374147"/>
                  <a:ext cx="1512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416" name="Freihand 415">
                  <a:extLst>
                    <a:ext uri="{FF2B5EF4-FFF2-40B4-BE49-F238E27FC236}">
                      <a16:creationId xmlns:a16="http://schemas.microsoft.com/office/drawing/2014/main" id="{8D792430-2D5A-46D1-B799-48A9E0740AEA}"/>
                    </a:ext>
                  </a:extLst>
                </p14:cNvPr>
                <p14:cNvContentPartPr/>
                <p14:nvPr/>
              </p14:nvContentPartPr>
              <p14:xfrm>
                <a:off x="5005920" y="5448307"/>
                <a:ext cx="100800" cy="136080"/>
              </p14:xfrm>
            </p:contentPart>
          </mc:Choice>
          <mc:Fallback>
            <p:pic>
              <p:nvPicPr>
                <p:cNvPr id="416" name="Freihand 415">
                  <a:extLst>
                    <a:ext uri="{FF2B5EF4-FFF2-40B4-BE49-F238E27FC236}">
                      <a16:creationId xmlns:a16="http://schemas.microsoft.com/office/drawing/2014/main" id="{8D792430-2D5A-46D1-B799-48A9E0740AEA}"/>
                    </a:ext>
                  </a:extLst>
                </p:cNvPr>
                <p:cNvPicPr/>
                <p:nvPr/>
              </p:nvPicPr>
              <p:blipFill>
                <a:blip r:embed="rId655"/>
                <a:stretch>
                  <a:fillRect/>
                </a:stretch>
              </p:blipFill>
              <p:spPr>
                <a:xfrm>
                  <a:off x="5001600" y="5443987"/>
                  <a:ext cx="10944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656">
              <p14:nvContentPartPr>
                <p14:cNvPr id="417" name="Freihand 416">
                  <a:extLst>
                    <a:ext uri="{FF2B5EF4-FFF2-40B4-BE49-F238E27FC236}">
                      <a16:creationId xmlns:a16="http://schemas.microsoft.com/office/drawing/2014/main" id="{CEB29747-1D45-4E25-B722-62467A0090A0}"/>
                    </a:ext>
                  </a:extLst>
                </p14:cNvPr>
                <p14:cNvContentPartPr/>
                <p14:nvPr/>
              </p14:nvContentPartPr>
              <p14:xfrm>
                <a:off x="5053440" y="5537227"/>
                <a:ext cx="51840" cy="9360"/>
              </p14:xfrm>
            </p:contentPart>
          </mc:Choice>
          <mc:Fallback>
            <p:pic>
              <p:nvPicPr>
                <p:cNvPr id="417" name="Freihand 416">
                  <a:extLst>
                    <a:ext uri="{FF2B5EF4-FFF2-40B4-BE49-F238E27FC236}">
                      <a16:creationId xmlns:a16="http://schemas.microsoft.com/office/drawing/2014/main" id="{CEB29747-1D45-4E25-B722-62467A0090A0}"/>
                    </a:ext>
                  </a:extLst>
                </p:cNvPr>
                <p:cNvPicPr/>
                <p:nvPr/>
              </p:nvPicPr>
              <p:blipFill>
                <a:blip r:embed="rId657"/>
                <a:stretch>
                  <a:fillRect/>
                </a:stretch>
              </p:blipFill>
              <p:spPr>
                <a:xfrm>
                  <a:off x="5049120" y="5532907"/>
                  <a:ext cx="604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419" name="Freihand 418">
                  <a:extLst>
                    <a:ext uri="{FF2B5EF4-FFF2-40B4-BE49-F238E27FC236}">
                      <a16:creationId xmlns:a16="http://schemas.microsoft.com/office/drawing/2014/main" id="{AEA0B62C-14DC-4CDD-B714-688F6AD67C0A}"/>
                    </a:ext>
                  </a:extLst>
                </p14:cNvPr>
                <p14:cNvContentPartPr/>
                <p14:nvPr/>
              </p14:nvContentPartPr>
              <p14:xfrm>
                <a:off x="4580760" y="5619667"/>
                <a:ext cx="596160" cy="18000"/>
              </p14:xfrm>
            </p:contentPart>
          </mc:Choice>
          <mc:Fallback>
            <p:pic>
              <p:nvPicPr>
                <p:cNvPr id="419" name="Freihand 418">
                  <a:extLst>
                    <a:ext uri="{FF2B5EF4-FFF2-40B4-BE49-F238E27FC236}">
                      <a16:creationId xmlns:a16="http://schemas.microsoft.com/office/drawing/2014/main" id="{AEA0B62C-14DC-4CDD-B714-688F6AD67C0A}"/>
                    </a:ext>
                  </a:extLst>
                </p:cNvPr>
                <p:cNvPicPr/>
                <p:nvPr/>
              </p:nvPicPr>
              <p:blipFill>
                <a:blip r:embed="rId659"/>
                <a:stretch>
                  <a:fillRect/>
                </a:stretch>
              </p:blipFill>
              <p:spPr>
                <a:xfrm>
                  <a:off x="4576440" y="5615347"/>
                  <a:ext cx="6048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420" name="Freihand 419">
                  <a:extLst>
                    <a:ext uri="{FF2B5EF4-FFF2-40B4-BE49-F238E27FC236}">
                      <a16:creationId xmlns:a16="http://schemas.microsoft.com/office/drawing/2014/main" id="{01666CAD-25A1-4896-8A9E-CB51FF07291B}"/>
                    </a:ext>
                  </a:extLst>
                </p14:cNvPr>
                <p14:cNvContentPartPr/>
                <p14:nvPr/>
              </p14:nvContentPartPr>
              <p14:xfrm>
                <a:off x="4602000" y="5681587"/>
                <a:ext cx="170640" cy="189360"/>
              </p14:xfrm>
            </p:contentPart>
          </mc:Choice>
          <mc:Fallback>
            <p:pic>
              <p:nvPicPr>
                <p:cNvPr id="420" name="Freihand 419">
                  <a:extLst>
                    <a:ext uri="{FF2B5EF4-FFF2-40B4-BE49-F238E27FC236}">
                      <a16:creationId xmlns:a16="http://schemas.microsoft.com/office/drawing/2014/main" id="{01666CAD-25A1-4896-8A9E-CB51FF07291B}"/>
                    </a:ext>
                  </a:extLst>
                </p:cNvPr>
                <p:cNvPicPr/>
                <p:nvPr/>
              </p:nvPicPr>
              <p:blipFill>
                <a:blip r:embed="rId661"/>
                <a:stretch>
                  <a:fillRect/>
                </a:stretch>
              </p:blipFill>
              <p:spPr>
                <a:xfrm>
                  <a:off x="4597680" y="5677267"/>
                  <a:ext cx="17928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421" name="Freihand 420">
                  <a:extLst>
                    <a:ext uri="{FF2B5EF4-FFF2-40B4-BE49-F238E27FC236}">
                      <a16:creationId xmlns:a16="http://schemas.microsoft.com/office/drawing/2014/main" id="{4B521C2D-AD66-4F7F-BC19-5B4731A20074}"/>
                    </a:ext>
                  </a:extLst>
                </p14:cNvPr>
                <p14:cNvContentPartPr/>
                <p14:nvPr/>
              </p14:nvContentPartPr>
              <p14:xfrm>
                <a:off x="4878840" y="5731987"/>
                <a:ext cx="82080" cy="149040"/>
              </p14:xfrm>
            </p:contentPart>
          </mc:Choice>
          <mc:Fallback>
            <p:pic>
              <p:nvPicPr>
                <p:cNvPr id="421" name="Freihand 420">
                  <a:extLst>
                    <a:ext uri="{FF2B5EF4-FFF2-40B4-BE49-F238E27FC236}">
                      <a16:creationId xmlns:a16="http://schemas.microsoft.com/office/drawing/2014/main" id="{4B521C2D-AD66-4F7F-BC19-5B4731A20074}"/>
                    </a:ext>
                  </a:extLst>
                </p:cNvPr>
                <p:cNvPicPr/>
                <p:nvPr/>
              </p:nvPicPr>
              <p:blipFill>
                <a:blip r:embed="rId663"/>
                <a:stretch>
                  <a:fillRect/>
                </a:stretch>
              </p:blipFill>
              <p:spPr>
                <a:xfrm>
                  <a:off x="4874520" y="5727667"/>
                  <a:ext cx="907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422" name="Freihand 421">
                  <a:extLst>
                    <a:ext uri="{FF2B5EF4-FFF2-40B4-BE49-F238E27FC236}">
                      <a16:creationId xmlns:a16="http://schemas.microsoft.com/office/drawing/2014/main" id="{D0F8FB06-A24C-4D0C-93BF-3658ADDBB357}"/>
                    </a:ext>
                  </a:extLst>
                </p14:cNvPr>
                <p14:cNvContentPartPr/>
                <p14:nvPr/>
              </p14:nvContentPartPr>
              <p14:xfrm>
                <a:off x="4879920" y="5780227"/>
                <a:ext cx="140760" cy="69480"/>
              </p14:xfrm>
            </p:contentPart>
          </mc:Choice>
          <mc:Fallback>
            <p:pic>
              <p:nvPicPr>
                <p:cNvPr id="422" name="Freihand 421">
                  <a:extLst>
                    <a:ext uri="{FF2B5EF4-FFF2-40B4-BE49-F238E27FC236}">
                      <a16:creationId xmlns:a16="http://schemas.microsoft.com/office/drawing/2014/main" id="{D0F8FB06-A24C-4D0C-93BF-3658ADDBB357}"/>
                    </a:ext>
                  </a:extLst>
                </p:cNvPr>
                <p:cNvPicPr/>
                <p:nvPr/>
              </p:nvPicPr>
              <p:blipFill>
                <a:blip r:embed="rId665"/>
                <a:stretch>
                  <a:fillRect/>
                </a:stretch>
              </p:blipFill>
              <p:spPr>
                <a:xfrm>
                  <a:off x="4875600" y="5775907"/>
                  <a:ext cx="1494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423" name="Freihand 422">
                  <a:extLst>
                    <a:ext uri="{FF2B5EF4-FFF2-40B4-BE49-F238E27FC236}">
                      <a16:creationId xmlns:a16="http://schemas.microsoft.com/office/drawing/2014/main" id="{9C150046-0DC4-455F-92E1-F141A4558008}"/>
                    </a:ext>
                  </a:extLst>
                </p14:cNvPr>
                <p14:cNvContentPartPr/>
                <p14:nvPr/>
              </p14:nvContentPartPr>
              <p14:xfrm>
                <a:off x="4968840" y="5791747"/>
                <a:ext cx="137880" cy="165240"/>
              </p14:xfrm>
            </p:contentPart>
          </mc:Choice>
          <mc:Fallback>
            <p:pic>
              <p:nvPicPr>
                <p:cNvPr id="423" name="Freihand 422">
                  <a:extLst>
                    <a:ext uri="{FF2B5EF4-FFF2-40B4-BE49-F238E27FC236}">
                      <a16:creationId xmlns:a16="http://schemas.microsoft.com/office/drawing/2014/main" id="{9C150046-0DC4-455F-92E1-F141A4558008}"/>
                    </a:ext>
                  </a:extLst>
                </p:cNvPr>
                <p:cNvPicPr/>
                <p:nvPr/>
              </p:nvPicPr>
              <p:blipFill>
                <a:blip r:embed="rId667"/>
                <a:stretch>
                  <a:fillRect/>
                </a:stretch>
              </p:blipFill>
              <p:spPr>
                <a:xfrm>
                  <a:off x="4964520" y="5787427"/>
                  <a:ext cx="14652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424" name="Freihand 423">
                  <a:extLst>
                    <a:ext uri="{FF2B5EF4-FFF2-40B4-BE49-F238E27FC236}">
                      <a16:creationId xmlns:a16="http://schemas.microsoft.com/office/drawing/2014/main" id="{A2715898-63E1-420B-BD97-6DE335F54440}"/>
                    </a:ext>
                  </a:extLst>
                </p14:cNvPr>
                <p14:cNvContentPartPr/>
                <p14:nvPr/>
              </p14:nvContentPartPr>
              <p14:xfrm>
                <a:off x="5017440" y="5883907"/>
                <a:ext cx="113760" cy="5040"/>
              </p14:xfrm>
            </p:contentPart>
          </mc:Choice>
          <mc:Fallback>
            <p:pic>
              <p:nvPicPr>
                <p:cNvPr id="424" name="Freihand 423">
                  <a:extLst>
                    <a:ext uri="{FF2B5EF4-FFF2-40B4-BE49-F238E27FC236}">
                      <a16:creationId xmlns:a16="http://schemas.microsoft.com/office/drawing/2014/main" id="{A2715898-63E1-420B-BD97-6DE335F54440}"/>
                    </a:ext>
                  </a:extLst>
                </p:cNvPr>
                <p:cNvPicPr/>
                <p:nvPr/>
              </p:nvPicPr>
              <p:blipFill>
                <a:blip r:embed="rId669"/>
                <a:stretch>
                  <a:fillRect/>
                </a:stretch>
              </p:blipFill>
              <p:spPr>
                <a:xfrm>
                  <a:off x="5013120" y="5879587"/>
                  <a:ext cx="1224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426" name="Freihand 425">
                  <a:extLst>
                    <a:ext uri="{FF2B5EF4-FFF2-40B4-BE49-F238E27FC236}">
                      <a16:creationId xmlns:a16="http://schemas.microsoft.com/office/drawing/2014/main" id="{5B2B7AC5-398C-477A-9253-18407766EA11}"/>
                    </a:ext>
                  </a:extLst>
                </p14:cNvPr>
                <p14:cNvContentPartPr/>
                <p14:nvPr/>
              </p14:nvContentPartPr>
              <p14:xfrm>
                <a:off x="5269440" y="5367667"/>
                <a:ext cx="16560" cy="538920"/>
              </p14:xfrm>
            </p:contentPart>
          </mc:Choice>
          <mc:Fallback>
            <p:pic>
              <p:nvPicPr>
                <p:cNvPr id="426" name="Freihand 425">
                  <a:extLst>
                    <a:ext uri="{FF2B5EF4-FFF2-40B4-BE49-F238E27FC236}">
                      <a16:creationId xmlns:a16="http://schemas.microsoft.com/office/drawing/2014/main" id="{5B2B7AC5-398C-477A-9253-18407766EA11}"/>
                    </a:ext>
                  </a:extLst>
                </p:cNvPr>
                <p:cNvPicPr/>
                <p:nvPr/>
              </p:nvPicPr>
              <p:blipFill>
                <a:blip r:embed="rId671"/>
                <a:stretch>
                  <a:fillRect/>
                </a:stretch>
              </p:blipFill>
              <p:spPr>
                <a:xfrm>
                  <a:off x="5265120" y="5363347"/>
                  <a:ext cx="25200" cy="54756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427" name="Freihand 426">
                  <a:extLst>
                    <a:ext uri="{FF2B5EF4-FFF2-40B4-BE49-F238E27FC236}">
                      <a16:creationId xmlns:a16="http://schemas.microsoft.com/office/drawing/2014/main" id="{20B2EDF5-6CFC-4D1C-93EA-9F72088829B2}"/>
                    </a:ext>
                  </a:extLst>
                </p14:cNvPr>
                <p14:cNvContentPartPr/>
                <p14:nvPr/>
              </p14:nvContentPartPr>
              <p14:xfrm>
                <a:off x="5387520" y="5554507"/>
                <a:ext cx="15840" cy="29520"/>
              </p14:xfrm>
            </p:contentPart>
          </mc:Choice>
          <mc:Fallback>
            <p:pic>
              <p:nvPicPr>
                <p:cNvPr id="427" name="Freihand 426">
                  <a:extLst>
                    <a:ext uri="{FF2B5EF4-FFF2-40B4-BE49-F238E27FC236}">
                      <a16:creationId xmlns:a16="http://schemas.microsoft.com/office/drawing/2014/main" id="{20B2EDF5-6CFC-4D1C-93EA-9F72088829B2}"/>
                    </a:ext>
                  </a:extLst>
                </p:cNvPr>
                <p:cNvPicPr/>
                <p:nvPr/>
              </p:nvPicPr>
              <p:blipFill>
                <a:blip r:embed="rId673"/>
                <a:stretch>
                  <a:fillRect/>
                </a:stretch>
              </p:blipFill>
              <p:spPr>
                <a:xfrm>
                  <a:off x="5383200" y="5550187"/>
                  <a:ext cx="244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428" name="Freihand 427">
                  <a:extLst>
                    <a:ext uri="{FF2B5EF4-FFF2-40B4-BE49-F238E27FC236}">
                      <a16:creationId xmlns:a16="http://schemas.microsoft.com/office/drawing/2014/main" id="{BF2A8DC5-FAA5-4AC9-90FA-36BA73EB39E8}"/>
                    </a:ext>
                  </a:extLst>
                </p14:cNvPr>
                <p14:cNvContentPartPr/>
                <p14:nvPr/>
              </p14:nvContentPartPr>
              <p14:xfrm>
                <a:off x="5390760" y="5702107"/>
                <a:ext cx="14400" cy="4680"/>
              </p14:xfrm>
            </p:contentPart>
          </mc:Choice>
          <mc:Fallback>
            <p:pic>
              <p:nvPicPr>
                <p:cNvPr id="428" name="Freihand 427">
                  <a:extLst>
                    <a:ext uri="{FF2B5EF4-FFF2-40B4-BE49-F238E27FC236}">
                      <a16:creationId xmlns:a16="http://schemas.microsoft.com/office/drawing/2014/main" id="{BF2A8DC5-FAA5-4AC9-90FA-36BA73EB39E8}"/>
                    </a:ext>
                  </a:extLst>
                </p:cNvPr>
                <p:cNvPicPr/>
                <p:nvPr/>
              </p:nvPicPr>
              <p:blipFill>
                <a:blip r:embed="rId675"/>
                <a:stretch>
                  <a:fillRect/>
                </a:stretch>
              </p:blipFill>
              <p:spPr>
                <a:xfrm>
                  <a:off x="5386440" y="5697787"/>
                  <a:ext cx="2304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676">
              <p14:nvContentPartPr>
                <p14:cNvPr id="430" name="Freihand 429">
                  <a:extLst>
                    <a:ext uri="{FF2B5EF4-FFF2-40B4-BE49-F238E27FC236}">
                      <a16:creationId xmlns:a16="http://schemas.microsoft.com/office/drawing/2014/main" id="{B15DDC33-79EF-4198-BA80-DC2DFE624009}"/>
                    </a:ext>
                  </a:extLst>
                </p14:cNvPr>
                <p14:cNvContentPartPr/>
                <p14:nvPr/>
              </p14:nvContentPartPr>
              <p14:xfrm>
                <a:off x="5507040" y="5379907"/>
                <a:ext cx="95040" cy="145440"/>
              </p14:xfrm>
            </p:contentPart>
          </mc:Choice>
          <mc:Fallback>
            <p:pic>
              <p:nvPicPr>
                <p:cNvPr id="430" name="Freihand 429">
                  <a:extLst>
                    <a:ext uri="{FF2B5EF4-FFF2-40B4-BE49-F238E27FC236}">
                      <a16:creationId xmlns:a16="http://schemas.microsoft.com/office/drawing/2014/main" id="{B15DDC33-79EF-4198-BA80-DC2DFE624009}"/>
                    </a:ext>
                  </a:extLst>
                </p:cNvPr>
                <p:cNvPicPr/>
                <p:nvPr/>
              </p:nvPicPr>
              <p:blipFill>
                <a:blip r:embed="rId677"/>
                <a:stretch>
                  <a:fillRect/>
                </a:stretch>
              </p:blipFill>
              <p:spPr>
                <a:xfrm>
                  <a:off x="5502720" y="5375587"/>
                  <a:ext cx="1036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432" name="Freihand 431">
                  <a:extLst>
                    <a:ext uri="{FF2B5EF4-FFF2-40B4-BE49-F238E27FC236}">
                      <a16:creationId xmlns:a16="http://schemas.microsoft.com/office/drawing/2014/main" id="{ABC5D68B-FED2-40C0-8DA6-6649740582EC}"/>
                    </a:ext>
                  </a:extLst>
                </p14:cNvPr>
                <p14:cNvContentPartPr/>
                <p14:nvPr/>
              </p14:nvContentPartPr>
              <p14:xfrm>
                <a:off x="5634840" y="5414107"/>
                <a:ext cx="103320" cy="102600"/>
              </p14:xfrm>
            </p:contentPart>
          </mc:Choice>
          <mc:Fallback>
            <p:pic>
              <p:nvPicPr>
                <p:cNvPr id="432" name="Freihand 431">
                  <a:extLst>
                    <a:ext uri="{FF2B5EF4-FFF2-40B4-BE49-F238E27FC236}">
                      <a16:creationId xmlns:a16="http://schemas.microsoft.com/office/drawing/2014/main" id="{ABC5D68B-FED2-40C0-8DA6-6649740582EC}"/>
                    </a:ext>
                  </a:extLst>
                </p:cNvPr>
                <p:cNvPicPr/>
                <p:nvPr/>
              </p:nvPicPr>
              <p:blipFill>
                <a:blip r:embed="rId679"/>
                <a:stretch>
                  <a:fillRect/>
                </a:stretch>
              </p:blipFill>
              <p:spPr>
                <a:xfrm>
                  <a:off x="5630520" y="5409787"/>
                  <a:ext cx="1119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433" name="Freihand 432">
                  <a:extLst>
                    <a:ext uri="{FF2B5EF4-FFF2-40B4-BE49-F238E27FC236}">
                      <a16:creationId xmlns:a16="http://schemas.microsoft.com/office/drawing/2014/main" id="{E923BF3C-8971-4E0B-B00C-AEF0E378FFE3}"/>
                    </a:ext>
                  </a:extLst>
                </p14:cNvPr>
                <p14:cNvContentPartPr/>
                <p14:nvPr/>
              </p14:nvContentPartPr>
              <p14:xfrm>
                <a:off x="5724120" y="5456227"/>
                <a:ext cx="70560" cy="108000"/>
              </p14:xfrm>
            </p:contentPart>
          </mc:Choice>
          <mc:Fallback>
            <p:pic>
              <p:nvPicPr>
                <p:cNvPr id="433" name="Freihand 432">
                  <a:extLst>
                    <a:ext uri="{FF2B5EF4-FFF2-40B4-BE49-F238E27FC236}">
                      <a16:creationId xmlns:a16="http://schemas.microsoft.com/office/drawing/2014/main" id="{E923BF3C-8971-4E0B-B00C-AEF0E378FFE3}"/>
                    </a:ext>
                  </a:extLst>
                </p:cNvPr>
                <p:cNvPicPr/>
                <p:nvPr/>
              </p:nvPicPr>
              <p:blipFill>
                <a:blip r:embed="rId681"/>
                <a:stretch>
                  <a:fillRect/>
                </a:stretch>
              </p:blipFill>
              <p:spPr>
                <a:xfrm>
                  <a:off x="5719800" y="5451907"/>
                  <a:ext cx="7920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434" name="Freihand 433">
                  <a:extLst>
                    <a:ext uri="{FF2B5EF4-FFF2-40B4-BE49-F238E27FC236}">
                      <a16:creationId xmlns:a16="http://schemas.microsoft.com/office/drawing/2014/main" id="{E6157357-8FE0-4B3E-BC8E-742B32705EE0}"/>
                    </a:ext>
                  </a:extLst>
                </p14:cNvPr>
                <p14:cNvContentPartPr/>
                <p14:nvPr/>
              </p14:nvContentPartPr>
              <p14:xfrm>
                <a:off x="5761920" y="5507707"/>
                <a:ext cx="42840" cy="13680"/>
              </p14:xfrm>
            </p:contentPart>
          </mc:Choice>
          <mc:Fallback>
            <p:pic>
              <p:nvPicPr>
                <p:cNvPr id="434" name="Freihand 433">
                  <a:extLst>
                    <a:ext uri="{FF2B5EF4-FFF2-40B4-BE49-F238E27FC236}">
                      <a16:creationId xmlns:a16="http://schemas.microsoft.com/office/drawing/2014/main" id="{E6157357-8FE0-4B3E-BC8E-742B32705EE0}"/>
                    </a:ext>
                  </a:extLst>
                </p:cNvPr>
                <p:cNvPicPr/>
                <p:nvPr/>
              </p:nvPicPr>
              <p:blipFill>
                <a:blip r:embed="rId683"/>
                <a:stretch>
                  <a:fillRect/>
                </a:stretch>
              </p:blipFill>
              <p:spPr>
                <a:xfrm>
                  <a:off x="5757600" y="5503387"/>
                  <a:ext cx="514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435" name="Freihand 434">
                  <a:extLst>
                    <a:ext uri="{FF2B5EF4-FFF2-40B4-BE49-F238E27FC236}">
                      <a16:creationId xmlns:a16="http://schemas.microsoft.com/office/drawing/2014/main" id="{2E909FD9-986E-45DA-A206-18670BCF9EEE}"/>
                    </a:ext>
                  </a:extLst>
                </p14:cNvPr>
                <p14:cNvContentPartPr/>
                <p14:nvPr/>
              </p14:nvContentPartPr>
              <p14:xfrm>
                <a:off x="5482920" y="5600227"/>
                <a:ext cx="354600" cy="23040"/>
              </p14:xfrm>
            </p:contentPart>
          </mc:Choice>
          <mc:Fallback>
            <p:pic>
              <p:nvPicPr>
                <p:cNvPr id="435" name="Freihand 434">
                  <a:extLst>
                    <a:ext uri="{FF2B5EF4-FFF2-40B4-BE49-F238E27FC236}">
                      <a16:creationId xmlns:a16="http://schemas.microsoft.com/office/drawing/2014/main" id="{2E909FD9-986E-45DA-A206-18670BCF9EEE}"/>
                    </a:ext>
                  </a:extLst>
                </p:cNvPr>
                <p:cNvPicPr/>
                <p:nvPr/>
              </p:nvPicPr>
              <p:blipFill>
                <a:blip r:embed="rId685"/>
                <a:stretch>
                  <a:fillRect/>
                </a:stretch>
              </p:blipFill>
              <p:spPr>
                <a:xfrm>
                  <a:off x="5478600" y="5595907"/>
                  <a:ext cx="36324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436" name="Freihand 435">
                  <a:extLst>
                    <a:ext uri="{FF2B5EF4-FFF2-40B4-BE49-F238E27FC236}">
                      <a16:creationId xmlns:a16="http://schemas.microsoft.com/office/drawing/2014/main" id="{170EEFCA-CAFD-485F-A6EF-80AD7ED7EFB3}"/>
                    </a:ext>
                  </a:extLst>
                </p14:cNvPr>
                <p14:cNvContentPartPr/>
                <p14:nvPr/>
              </p14:nvContentPartPr>
              <p14:xfrm>
                <a:off x="5440080" y="5634787"/>
                <a:ext cx="145080" cy="190440"/>
              </p14:xfrm>
            </p:contentPart>
          </mc:Choice>
          <mc:Fallback>
            <p:pic>
              <p:nvPicPr>
                <p:cNvPr id="436" name="Freihand 435">
                  <a:extLst>
                    <a:ext uri="{FF2B5EF4-FFF2-40B4-BE49-F238E27FC236}">
                      <a16:creationId xmlns:a16="http://schemas.microsoft.com/office/drawing/2014/main" id="{170EEFCA-CAFD-485F-A6EF-80AD7ED7EFB3}"/>
                    </a:ext>
                  </a:extLst>
                </p:cNvPr>
                <p:cNvPicPr/>
                <p:nvPr/>
              </p:nvPicPr>
              <p:blipFill>
                <a:blip r:embed="rId687"/>
                <a:stretch>
                  <a:fillRect/>
                </a:stretch>
              </p:blipFill>
              <p:spPr>
                <a:xfrm>
                  <a:off x="5435760" y="5630467"/>
                  <a:ext cx="15372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437" name="Freihand 436">
                  <a:extLst>
                    <a:ext uri="{FF2B5EF4-FFF2-40B4-BE49-F238E27FC236}">
                      <a16:creationId xmlns:a16="http://schemas.microsoft.com/office/drawing/2014/main" id="{6E93F624-812A-4AD1-9BB1-2B066F75D766}"/>
                    </a:ext>
                  </a:extLst>
                </p14:cNvPr>
                <p14:cNvContentPartPr/>
                <p14:nvPr/>
              </p14:nvContentPartPr>
              <p14:xfrm>
                <a:off x="5613240" y="5707147"/>
                <a:ext cx="62640" cy="101160"/>
              </p14:xfrm>
            </p:contentPart>
          </mc:Choice>
          <mc:Fallback>
            <p:pic>
              <p:nvPicPr>
                <p:cNvPr id="437" name="Freihand 436">
                  <a:extLst>
                    <a:ext uri="{FF2B5EF4-FFF2-40B4-BE49-F238E27FC236}">
                      <a16:creationId xmlns:a16="http://schemas.microsoft.com/office/drawing/2014/main" id="{6E93F624-812A-4AD1-9BB1-2B066F75D766}"/>
                    </a:ext>
                  </a:extLst>
                </p:cNvPr>
                <p:cNvPicPr/>
                <p:nvPr/>
              </p:nvPicPr>
              <p:blipFill>
                <a:blip r:embed="rId689"/>
                <a:stretch>
                  <a:fillRect/>
                </a:stretch>
              </p:blipFill>
              <p:spPr>
                <a:xfrm>
                  <a:off x="5608920" y="5702827"/>
                  <a:ext cx="712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438" name="Freihand 437">
                  <a:extLst>
                    <a:ext uri="{FF2B5EF4-FFF2-40B4-BE49-F238E27FC236}">
                      <a16:creationId xmlns:a16="http://schemas.microsoft.com/office/drawing/2014/main" id="{213C1402-987C-44D9-B547-4C3248E3041E}"/>
                    </a:ext>
                  </a:extLst>
                </p14:cNvPr>
                <p14:cNvContentPartPr/>
                <p14:nvPr/>
              </p14:nvContentPartPr>
              <p14:xfrm>
                <a:off x="5617200" y="5710747"/>
                <a:ext cx="97560" cy="67680"/>
              </p14:xfrm>
            </p:contentPart>
          </mc:Choice>
          <mc:Fallback>
            <p:pic>
              <p:nvPicPr>
                <p:cNvPr id="438" name="Freihand 437">
                  <a:extLst>
                    <a:ext uri="{FF2B5EF4-FFF2-40B4-BE49-F238E27FC236}">
                      <a16:creationId xmlns:a16="http://schemas.microsoft.com/office/drawing/2014/main" id="{213C1402-987C-44D9-B547-4C3248E3041E}"/>
                    </a:ext>
                  </a:extLst>
                </p:cNvPr>
                <p:cNvPicPr/>
                <p:nvPr/>
              </p:nvPicPr>
              <p:blipFill>
                <a:blip r:embed="rId691"/>
                <a:stretch>
                  <a:fillRect/>
                </a:stretch>
              </p:blipFill>
              <p:spPr>
                <a:xfrm>
                  <a:off x="5612880" y="5706427"/>
                  <a:ext cx="1062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439" name="Freihand 438">
                  <a:extLst>
                    <a:ext uri="{FF2B5EF4-FFF2-40B4-BE49-F238E27FC236}">
                      <a16:creationId xmlns:a16="http://schemas.microsoft.com/office/drawing/2014/main" id="{E2CE78AB-1D64-4148-A6BA-CD543B03BACD}"/>
                    </a:ext>
                  </a:extLst>
                </p14:cNvPr>
                <p14:cNvContentPartPr/>
                <p14:nvPr/>
              </p14:nvContentPartPr>
              <p14:xfrm>
                <a:off x="5700720" y="5724067"/>
                <a:ext cx="79200" cy="138600"/>
              </p14:xfrm>
            </p:contentPart>
          </mc:Choice>
          <mc:Fallback>
            <p:pic>
              <p:nvPicPr>
                <p:cNvPr id="439" name="Freihand 438">
                  <a:extLst>
                    <a:ext uri="{FF2B5EF4-FFF2-40B4-BE49-F238E27FC236}">
                      <a16:creationId xmlns:a16="http://schemas.microsoft.com/office/drawing/2014/main" id="{E2CE78AB-1D64-4148-A6BA-CD543B03BACD}"/>
                    </a:ext>
                  </a:extLst>
                </p:cNvPr>
                <p:cNvPicPr/>
                <p:nvPr/>
              </p:nvPicPr>
              <p:blipFill>
                <a:blip r:embed="rId693"/>
                <a:stretch>
                  <a:fillRect/>
                </a:stretch>
              </p:blipFill>
              <p:spPr>
                <a:xfrm>
                  <a:off x="5696400" y="5719747"/>
                  <a:ext cx="878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440" name="Freihand 439">
                  <a:extLst>
                    <a:ext uri="{FF2B5EF4-FFF2-40B4-BE49-F238E27FC236}">
                      <a16:creationId xmlns:a16="http://schemas.microsoft.com/office/drawing/2014/main" id="{6674EFCE-D89E-4280-92A7-1301F59E00B8}"/>
                    </a:ext>
                  </a:extLst>
                </p14:cNvPr>
                <p14:cNvContentPartPr/>
                <p14:nvPr/>
              </p14:nvContentPartPr>
              <p14:xfrm>
                <a:off x="5744280" y="5798227"/>
                <a:ext cx="57240" cy="9720"/>
              </p14:xfrm>
            </p:contentPart>
          </mc:Choice>
          <mc:Fallback>
            <p:pic>
              <p:nvPicPr>
                <p:cNvPr id="440" name="Freihand 439">
                  <a:extLst>
                    <a:ext uri="{FF2B5EF4-FFF2-40B4-BE49-F238E27FC236}">
                      <a16:creationId xmlns:a16="http://schemas.microsoft.com/office/drawing/2014/main" id="{6674EFCE-D89E-4280-92A7-1301F59E00B8}"/>
                    </a:ext>
                  </a:extLst>
                </p:cNvPr>
                <p:cNvPicPr/>
                <p:nvPr/>
              </p:nvPicPr>
              <p:blipFill>
                <a:blip r:embed="rId695"/>
                <a:stretch>
                  <a:fillRect/>
                </a:stretch>
              </p:blipFill>
              <p:spPr>
                <a:xfrm>
                  <a:off x="5739960" y="5793907"/>
                  <a:ext cx="658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442" name="Freihand 441">
                  <a:extLst>
                    <a:ext uri="{FF2B5EF4-FFF2-40B4-BE49-F238E27FC236}">
                      <a16:creationId xmlns:a16="http://schemas.microsoft.com/office/drawing/2014/main" id="{74C2DDD0-F162-4EF5-97AB-466B9B02592B}"/>
                    </a:ext>
                  </a:extLst>
                </p14:cNvPr>
                <p14:cNvContentPartPr/>
                <p14:nvPr/>
              </p14:nvContentPartPr>
              <p14:xfrm>
                <a:off x="6022560" y="5583307"/>
                <a:ext cx="153360" cy="12600"/>
              </p14:xfrm>
            </p:contentPart>
          </mc:Choice>
          <mc:Fallback>
            <p:pic>
              <p:nvPicPr>
                <p:cNvPr id="442" name="Freihand 441">
                  <a:extLst>
                    <a:ext uri="{FF2B5EF4-FFF2-40B4-BE49-F238E27FC236}">
                      <a16:creationId xmlns:a16="http://schemas.microsoft.com/office/drawing/2014/main" id="{74C2DDD0-F162-4EF5-97AB-466B9B02592B}"/>
                    </a:ext>
                  </a:extLst>
                </p:cNvPr>
                <p:cNvPicPr/>
                <p:nvPr/>
              </p:nvPicPr>
              <p:blipFill>
                <a:blip r:embed="rId697"/>
                <a:stretch>
                  <a:fillRect/>
                </a:stretch>
              </p:blipFill>
              <p:spPr>
                <a:xfrm>
                  <a:off x="6018240" y="5578987"/>
                  <a:ext cx="1620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443" name="Freihand 442">
                  <a:extLst>
                    <a:ext uri="{FF2B5EF4-FFF2-40B4-BE49-F238E27FC236}">
                      <a16:creationId xmlns:a16="http://schemas.microsoft.com/office/drawing/2014/main" id="{EB704403-A5D4-48C7-9A51-1CFEFDE0E1C7}"/>
                    </a:ext>
                  </a:extLst>
                </p14:cNvPr>
                <p14:cNvContentPartPr/>
                <p14:nvPr/>
              </p14:nvContentPartPr>
              <p14:xfrm>
                <a:off x="6038760" y="5635147"/>
                <a:ext cx="130680" cy="7920"/>
              </p14:xfrm>
            </p:contentPart>
          </mc:Choice>
          <mc:Fallback>
            <p:pic>
              <p:nvPicPr>
                <p:cNvPr id="443" name="Freihand 442">
                  <a:extLst>
                    <a:ext uri="{FF2B5EF4-FFF2-40B4-BE49-F238E27FC236}">
                      <a16:creationId xmlns:a16="http://schemas.microsoft.com/office/drawing/2014/main" id="{EB704403-A5D4-48C7-9A51-1CFEFDE0E1C7}"/>
                    </a:ext>
                  </a:extLst>
                </p:cNvPr>
                <p:cNvPicPr/>
                <p:nvPr/>
              </p:nvPicPr>
              <p:blipFill>
                <a:blip r:embed="rId699"/>
                <a:stretch>
                  <a:fillRect/>
                </a:stretch>
              </p:blipFill>
              <p:spPr>
                <a:xfrm>
                  <a:off x="6034440" y="5630827"/>
                  <a:ext cx="1393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444" name="Freihand 443">
                  <a:extLst>
                    <a:ext uri="{FF2B5EF4-FFF2-40B4-BE49-F238E27FC236}">
                      <a16:creationId xmlns:a16="http://schemas.microsoft.com/office/drawing/2014/main" id="{E70AEF79-EDD2-4D9D-81B5-D37330924A39}"/>
                    </a:ext>
                  </a:extLst>
                </p14:cNvPr>
                <p14:cNvContentPartPr/>
                <p14:nvPr/>
              </p14:nvContentPartPr>
              <p14:xfrm>
                <a:off x="6179880" y="5515267"/>
                <a:ext cx="149760" cy="205560"/>
              </p14:xfrm>
            </p:contentPart>
          </mc:Choice>
          <mc:Fallback>
            <p:pic>
              <p:nvPicPr>
                <p:cNvPr id="444" name="Freihand 443">
                  <a:extLst>
                    <a:ext uri="{FF2B5EF4-FFF2-40B4-BE49-F238E27FC236}">
                      <a16:creationId xmlns:a16="http://schemas.microsoft.com/office/drawing/2014/main" id="{E70AEF79-EDD2-4D9D-81B5-D37330924A39}"/>
                    </a:ext>
                  </a:extLst>
                </p:cNvPr>
                <p:cNvPicPr/>
                <p:nvPr/>
              </p:nvPicPr>
              <p:blipFill>
                <a:blip r:embed="rId701"/>
                <a:stretch>
                  <a:fillRect/>
                </a:stretch>
              </p:blipFill>
              <p:spPr>
                <a:xfrm>
                  <a:off x="6175560" y="5510947"/>
                  <a:ext cx="15840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447" name="Freihand 446">
                  <a:extLst>
                    <a:ext uri="{FF2B5EF4-FFF2-40B4-BE49-F238E27FC236}">
                      <a16:creationId xmlns:a16="http://schemas.microsoft.com/office/drawing/2014/main" id="{B2E681CB-213D-492F-9F75-B134B589667E}"/>
                    </a:ext>
                  </a:extLst>
                </p14:cNvPr>
                <p14:cNvContentPartPr/>
                <p14:nvPr/>
              </p14:nvContentPartPr>
              <p14:xfrm>
                <a:off x="6492000" y="5196667"/>
                <a:ext cx="144720" cy="109800"/>
              </p14:xfrm>
            </p:contentPart>
          </mc:Choice>
          <mc:Fallback>
            <p:pic>
              <p:nvPicPr>
                <p:cNvPr id="447" name="Freihand 446">
                  <a:extLst>
                    <a:ext uri="{FF2B5EF4-FFF2-40B4-BE49-F238E27FC236}">
                      <a16:creationId xmlns:a16="http://schemas.microsoft.com/office/drawing/2014/main" id="{B2E681CB-213D-492F-9F75-B134B589667E}"/>
                    </a:ext>
                  </a:extLst>
                </p:cNvPr>
                <p:cNvPicPr/>
                <p:nvPr/>
              </p:nvPicPr>
              <p:blipFill>
                <a:blip r:embed="rId703"/>
                <a:stretch>
                  <a:fillRect/>
                </a:stretch>
              </p:blipFill>
              <p:spPr>
                <a:xfrm>
                  <a:off x="6487680" y="5192347"/>
                  <a:ext cx="1533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448" name="Freihand 447">
                  <a:extLst>
                    <a:ext uri="{FF2B5EF4-FFF2-40B4-BE49-F238E27FC236}">
                      <a16:creationId xmlns:a16="http://schemas.microsoft.com/office/drawing/2014/main" id="{4F0F3A56-DAB4-44C5-86A6-2074BEAD682E}"/>
                    </a:ext>
                  </a:extLst>
                </p14:cNvPr>
                <p14:cNvContentPartPr/>
                <p14:nvPr/>
              </p14:nvContentPartPr>
              <p14:xfrm>
                <a:off x="6670560" y="5213947"/>
                <a:ext cx="100440" cy="64440"/>
              </p14:xfrm>
            </p:contentPart>
          </mc:Choice>
          <mc:Fallback>
            <p:pic>
              <p:nvPicPr>
                <p:cNvPr id="448" name="Freihand 447">
                  <a:extLst>
                    <a:ext uri="{FF2B5EF4-FFF2-40B4-BE49-F238E27FC236}">
                      <a16:creationId xmlns:a16="http://schemas.microsoft.com/office/drawing/2014/main" id="{4F0F3A56-DAB4-44C5-86A6-2074BEAD682E}"/>
                    </a:ext>
                  </a:extLst>
                </p:cNvPr>
                <p:cNvPicPr/>
                <p:nvPr/>
              </p:nvPicPr>
              <p:blipFill>
                <a:blip r:embed="rId705"/>
                <a:stretch>
                  <a:fillRect/>
                </a:stretch>
              </p:blipFill>
              <p:spPr>
                <a:xfrm>
                  <a:off x="6666240" y="5209627"/>
                  <a:ext cx="1090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449" name="Freihand 448">
                  <a:extLst>
                    <a:ext uri="{FF2B5EF4-FFF2-40B4-BE49-F238E27FC236}">
                      <a16:creationId xmlns:a16="http://schemas.microsoft.com/office/drawing/2014/main" id="{98193836-0049-4B6F-97ED-CE90499CC878}"/>
                    </a:ext>
                  </a:extLst>
                </p14:cNvPr>
                <p14:cNvContentPartPr/>
                <p14:nvPr/>
              </p14:nvContentPartPr>
              <p14:xfrm>
                <a:off x="6768840" y="5220067"/>
                <a:ext cx="81000" cy="101160"/>
              </p14:xfrm>
            </p:contentPart>
          </mc:Choice>
          <mc:Fallback>
            <p:pic>
              <p:nvPicPr>
                <p:cNvPr id="449" name="Freihand 448">
                  <a:extLst>
                    <a:ext uri="{FF2B5EF4-FFF2-40B4-BE49-F238E27FC236}">
                      <a16:creationId xmlns:a16="http://schemas.microsoft.com/office/drawing/2014/main" id="{98193836-0049-4B6F-97ED-CE90499CC878}"/>
                    </a:ext>
                  </a:extLst>
                </p:cNvPr>
                <p:cNvPicPr/>
                <p:nvPr/>
              </p:nvPicPr>
              <p:blipFill>
                <a:blip r:embed="rId707"/>
                <a:stretch>
                  <a:fillRect/>
                </a:stretch>
              </p:blipFill>
              <p:spPr>
                <a:xfrm>
                  <a:off x="6764520" y="5215747"/>
                  <a:ext cx="896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450" name="Freihand 449">
                  <a:extLst>
                    <a:ext uri="{FF2B5EF4-FFF2-40B4-BE49-F238E27FC236}">
                      <a16:creationId xmlns:a16="http://schemas.microsoft.com/office/drawing/2014/main" id="{45223E61-190A-42E5-A824-9BD3285310F0}"/>
                    </a:ext>
                  </a:extLst>
                </p14:cNvPr>
                <p14:cNvContentPartPr/>
                <p14:nvPr/>
              </p14:nvContentPartPr>
              <p14:xfrm>
                <a:off x="6808440" y="5255707"/>
                <a:ext cx="61920" cy="10800"/>
              </p14:xfrm>
            </p:contentPart>
          </mc:Choice>
          <mc:Fallback>
            <p:pic>
              <p:nvPicPr>
                <p:cNvPr id="450" name="Freihand 449">
                  <a:extLst>
                    <a:ext uri="{FF2B5EF4-FFF2-40B4-BE49-F238E27FC236}">
                      <a16:creationId xmlns:a16="http://schemas.microsoft.com/office/drawing/2014/main" id="{45223E61-190A-42E5-A824-9BD3285310F0}"/>
                    </a:ext>
                  </a:extLst>
                </p:cNvPr>
                <p:cNvPicPr/>
                <p:nvPr/>
              </p:nvPicPr>
              <p:blipFill>
                <a:blip r:embed="rId709"/>
                <a:stretch>
                  <a:fillRect/>
                </a:stretch>
              </p:blipFill>
              <p:spPr>
                <a:xfrm>
                  <a:off x="6804120" y="5251387"/>
                  <a:ext cx="705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451" name="Freihand 450">
                  <a:extLst>
                    <a:ext uri="{FF2B5EF4-FFF2-40B4-BE49-F238E27FC236}">
                      <a16:creationId xmlns:a16="http://schemas.microsoft.com/office/drawing/2014/main" id="{5F73E933-5AAD-4782-BE32-1E94DB981FAA}"/>
                    </a:ext>
                  </a:extLst>
                </p14:cNvPr>
                <p14:cNvContentPartPr/>
                <p14:nvPr/>
              </p14:nvContentPartPr>
              <p14:xfrm>
                <a:off x="6455280" y="5306107"/>
                <a:ext cx="448200" cy="53280"/>
              </p14:xfrm>
            </p:contentPart>
          </mc:Choice>
          <mc:Fallback>
            <p:pic>
              <p:nvPicPr>
                <p:cNvPr id="451" name="Freihand 450">
                  <a:extLst>
                    <a:ext uri="{FF2B5EF4-FFF2-40B4-BE49-F238E27FC236}">
                      <a16:creationId xmlns:a16="http://schemas.microsoft.com/office/drawing/2014/main" id="{5F73E933-5AAD-4782-BE32-1E94DB981FAA}"/>
                    </a:ext>
                  </a:extLst>
                </p:cNvPr>
                <p:cNvPicPr/>
                <p:nvPr/>
              </p:nvPicPr>
              <p:blipFill>
                <a:blip r:embed="rId711"/>
                <a:stretch>
                  <a:fillRect/>
                </a:stretch>
              </p:blipFill>
              <p:spPr>
                <a:xfrm>
                  <a:off x="6450960" y="5301787"/>
                  <a:ext cx="4568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452" name="Freihand 451">
                  <a:extLst>
                    <a:ext uri="{FF2B5EF4-FFF2-40B4-BE49-F238E27FC236}">
                      <a16:creationId xmlns:a16="http://schemas.microsoft.com/office/drawing/2014/main" id="{061E24F4-989C-48D2-B70B-725E63F0CB77}"/>
                    </a:ext>
                  </a:extLst>
                </p14:cNvPr>
                <p14:cNvContentPartPr/>
                <p14:nvPr/>
              </p14:nvContentPartPr>
              <p14:xfrm>
                <a:off x="6495240" y="5387107"/>
                <a:ext cx="123840" cy="118080"/>
              </p14:xfrm>
            </p:contentPart>
          </mc:Choice>
          <mc:Fallback>
            <p:pic>
              <p:nvPicPr>
                <p:cNvPr id="452" name="Freihand 451">
                  <a:extLst>
                    <a:ext uri="{FF2B5EF4-FFF2-40B4-BE49-F238E27FC236}">
                      <a16:creationId xmlns:a16="http://schemas.microsoft.com/office/drawing/2014/main" id="{061E24F4-989C-48D2-B70B-725E63F0CB77}"/>
                    </a:ext>
                  </a:extLst>
                </p:cNvPr>
                <p:cNvPicPr/>
                <p:nvPr/>
              </p:nvPicPr>
              <p:blipFill>
                <a:blip r:embed="rId713"/>
                <a:stretch>
                  <a:fillRect/>
                </a:stretch>
              </p:blipFill>
              <p:spPr>
                <a:xfrm>
                  <a:off x="6490920" y="5382787"/>
                  <a:ext cx="1324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453" name="Freihand 452">
                  <a:extLst>
                    <a:ext uri="{FF2B5EF4-FFF2-40B4-BE49-F238E27FC236}">
                      <a16:creationId xmlns:a16="http://schemas.microsoft.com/office/drawing/2014/main" id="{94941AA7-E5E4-4284-9010-5ABB169C9857}"/>
                    </a:ext>
                  </a:extLst>
                </p14:cNvPr>
                <p14:cNvContentPartPr/>
                <p14:nvPr/>
              </p14:nvContentPartPr>
              <p14:xfrm>
                <a:off x="6687480" y="5369467"/>
                <a:ext cx="102240" cy="116640"/>
              </p14:xfrm>
            </p:contentPart>
          </mc:Choice>
          <mc:Fallback>
            <p:pic>
              <p:nvPicPr>
                <p:cNvPr id="453" name="Freihand 452">
                  <a:extLst>
                    <a:ext uri="{FF2B5EF4-FFF2-40B4-BE49-F238E27FC236}">
                      <a16:creationId xmlns:a16="http://schemas.microsoft.com/office/drawing/2014/main" id="{94941AA7-E5E4-4284-9010-5ABB169C9857}"/>
                    </a:ext>
                  </a:extLst>
                </p:cNvPr>
                <p:cNvPicPr/>
                <p:nvPr/>
              </p:nvPicPr>
              <p:blipFill>
                <a:blip r:embed="rId715"/>
                <a:stretch>
                  <a:fillRect/>
                </a:stretch>
              </p:blipFill>
              <p:spPr>
                <a:xfrm>
                  <a:off x="6683160" y="5365147"/>
                  <a:ext cx="11088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454" name="Freihand 453">
                  <a:extLst>
                    <a:ext uri="{FF2B5EF4-FFF2-40B4-BE49-F238E27FC236}">
                      <a16:creationId xmlns:a16="http://schemas.microsoft.com/office/drawing/2014/main" id="{EADEEF24-EEE3-46C0-9677-86640C8A81BE}"/>
                    </a:ext>
                  </a:extLst>
                </p14:cNvPr>
                <p14:cNvContentPartPr/>
                <p14:nvPr/>
              </p14:nvContentPartPr>
              <p14:xfrm>
                <a:off x="6345480" y="5537587"/>
                <a:ext cx="638640" cy="56520"/>
              </p14:xfrm>
            </p:contentPart>
          </mc:Choice>
          <mc:Fallback>
            <p:pic>
              <p:nvPicPr>
                <p:cNvPr id="454" name="Freihand 453">
                  <a:extLst>
                    <a:ext uri="{FF2B5EF4-FFF2-40B4-BE49-F238E27FC236}">
                      <a16:creationId xmlns:a16="http://schemas.microsoft.com/office/drawing/2014/main" id="{EADEEF24-EEE3-46C0-9677-86640C8A81BE}"/>
                    </a:ext>
                  </a:extLst>
                </p:cNvPr>
                <p:cNvPicPr/>
                <p:nvPr/>
              </p:nvPicPr>
              <p:blipFill>
                <a:blip r:embed="rId717"/>
                <a:stretch>
                  <a:fillRect/>
                </a:stretch>
              </p:blipFill>
              <p:spPr>
                <a:xfrm>
                  <a:off x="6341160" y="5533267"/>
                  <a:ext cx="6472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456" name="Freihand 455">
                  <a:extLst>
                    <a:ext uri="{FF2B5EF4-FFF2-40B4-BE49-F238E27FC236}">
                      <a16:creationId xmlns:a16="http://schemas.microsoft.com/office/drawing/2014/main" id="{A8668B01-4CAD-4068-9773-FCFE24F63867}"/>
                    </a:ext>
                  </a:extLst>
                </p14:cNvPr>
                <p14:cNvContentPartPr/>
                <p14:nvPr/>
              </p14:nvContentPartPr>
              <p14:xfrm>
                <a:off x="6488400" y="5648827"/>
                <a:ext cx="124920" cy="127800"/>
              </p14:xfrm>
            </p:contentPart>
          </mc:Choice>
          <mc:Fallback>
            <p:pic>
              <p:nvPicPr>
                <p:cNvPr id="456" name="Freihand 455">
                  <a:extLst>
                    <a:ext uri="{FF2B5EF4-FFF2-40B4-BE49-F238E27FC236}">
                      <a16:creationId xmlns:a16="http://schemas.microsoft.com/office/drawing/2014/main" id="{A8668B01-4CAD-4068-9773-FCFE24F63867}"/>
                    </a:ext>
                  </a:extLst>
                </p:cNvPr>
                <p:cNvPicPr/>
                <p:nvPr/>
              </p:nvPicPr>
              <p:blipFill>
                <a:blip r:embed="rId719"/>
                <a:stretch>
                  <a:fillRect/>
                </a:stretch>
              </p:blipFill>
              <p:spPr>
                <a:xfrm>
                  <a:off x="6484080" y="5644507"/>
                  <a:ext cx="1335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457" name="Freihand 456">
                  <a:extLst>
                    <a:ext uri="{FF2B5EF4-FFF2-40B4-BE49-F238E27FC236}">
                      <a16:creationId xmlns:a16="http://schemas.microsoft.com/office/drawing/2014/main" id="{970E396E-E4F5-4D54-B6A6-EA0364540DB5}"/>
                    </a:ext>
                  </a:extLst>
                </p14:cNvPr>
                <p14:cNvContentPartPr/>
                <p14:nvPr/>
              </p14:nvContentPartPr>
              <p14:xfrm>
                <a:off x="6697200" y="5684467"/>
                <a:ext cx="91800" cy="74520"/>
              </p14:xfrm>
            </p:contentPart>
          </mc:Choice>
          <mc:Fallback>
            <p:pic>
              <p:nvPicPr>
                <p:cNvPr id="457" name="Freihand 456">
                  <a:extLst>
                    <a:ext uri="{FF2B5EF4-FFF2-40B4-BE49-F238E27FC236}">
                      <a16:creationId xmlns:a16="http://schemas.microsoft.com/office/drawing/2014/main" id="{970E396E-E4F5-4D54-B6A6-EA0364540DB5}"/>
                    </a:ext>
                  </a:extLst>
                </p:cNvPr>
                <p:cNvPicPr/>
                <p:nvPr/>
              </p:nvPicPr>
              <p:blipFill>
                <a:blip r:embed="rId721"/>
                <a:stretch>
                  <a:fillRect/>
                </a:stretch>
              </p:blipFill>
              <p:spPr>
                <a:xfrm>
                  <a:off x="6692880" y="5680147"/>
                  <a:ext cx="1004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458" name="Freihand 457">
                  <a:extLst>
                    <a:ext uri="{FF2B5EF4-FFF2-40B4-BE49-F238E27FC236}">
                      <a16:creationId xmlns:a16="http://schemas.microsoft.com/office/drawing/2014/main" id="{F8A170CA-10AB-46BC-8BDA-1BA34CF36DD9}"/>
                    </a:ext>
                  </a:extLst>
                </p14:cNvPr>
                <p14:cNvContentPartPr/>
                <p14:nvPr/>
              </p14:nvContentPartPr>
              <p14:xfrm>
                <a:off x="6783960" y="5710387"/>
                <a:ext cx="77400" cy="98640"/>
              </p14:xfrm>
            </p:contentPart>
          </mc:Choice>
          <mc:Fallback>
            <p:pic>
              <p:nvPicPr>
                <p:cNvPr id="458" name="Freihand 457">
                  <a:extLst>
                    <a:ext uri="{FF2B5EF4-FFF2-40B4-BE49-F238E27FC236}">
                      <a16:creationId xmlns:a16="http://schemas.microsoft.com/office/drawing/2014/main" id="{F8A170CA-10AB-46BC-8BDA-1BA34CF36DD9}"/>
                    </a:ext>
                  </a:extLst>
                </p:cNvPr>
                <p:cNvPicPr/>
                <p:nvPr/>
              </p:nvPicPr>
              <p:blipFill>
                <a:blip r:embed="rId723"/>
                <a:stretch>
                  <a:fillRect/>
                </a:stretch>
              </p:blipFill>
              <p:spPr>
                <a:xfrm>
                  <a:off x="6779640" y="5706067"/>
                  <a:ext cx="860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459" name="Freihand 458">
                  <a:extLst>
                    <a:ext uri="{FF2B5EF4-FFF2-40B4-BE49-F238E27FC236}">
                      <a16:creationId xmlns:a16="http://schemas.microsoft.com/office/drawing/2014/main" id="{92164357-7960-4D51-A1F5-C6646A162881}"/>
                    </a:ext>
                  </a:extLst>
                </p14:cNvPr>
                <p14:cNvContentPartPr/>
                <p14:nvPr/>
              </p14:nvContentPartPr>
              <p14:xfrm>
                <a:off x="6823560" y="5758987"/>
                <a:ext cx="49320" cy="6840"/>
              </p14:xfrm>
            </p:contentPart>
          </mc:Choice>
          <mc:Fallback>
            <p:pic>
              <p:nvPicPr>
                <p:cNvPr id="459" name="Freihand 458">
                  <a:extLst>
                    <a:ext uri="{FF2B5EF4-FFF2-40B4-BE49-F238E27FC236}">
                      <a16:creationId xmlns:a16="http://schemas.microsoft.com/office/drawing/2014/main" id="{92164357-7960-4D51-A1F5-C6646A162881}"/>
                    </a:ext>
                  </a:extLst>
                </p:cNvPr>
                <p:cNvPicPr/>
                <p:nvPr/>
              </p:nvPicPr>
              <p:blipFill>
                <a:blip r:embed="rId657"/>
                <a:stretch>
                  <a:fillRect/>
                </a:stretch>
              </p:blipFill>
              <p:spPr>
                <a:xfrm>
                  <a:off x="6819240" y="5754667"/>
                  <a:ext cx="579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725">
              <p14:nvContentPartPr>
                <p14:cNvPr id="460" name="Freihand 459">
                  <a:extLst>
                    <a:ext uri="{FF2B5EF4-FFF2-40B4-BE49-F238E27FC236}">
                      <a16:creationId xmlns:a16="http://schemas.microsoft.com/office/drawing/2014/main" id="{977C1410-42C3-4705-AF95-029D448016E8}"/>
                    </a:ext>
                  </a:extLst>
                </p14:cNvPr>
                <p14:cNvContentPartPr/>
                <p14:nvPr/>
              </p14:nvContentPartPr>
              <p14:xfrm>
                <a:off x="6501360" y="5832427"/>
                <a:ext cx="389880" cy="55080"/>
              </p14:xfrm>
            </p:contentPart>
          </mc:Choice>
          <mc:Fallback>
            <p:pic>
              <p:nvPicPr>
                <p:cNvPr id="460" name="Freihand 459">
                  <a:extLst>
                    <a:ext uri="{FF2B5EF4-FFF2-40B4-BE49-F238E27FC236}">
                      <a16:creationId xmlns:a16="http://schemas.microsoft.com/office/drawing/2014/main" id="{977C1410-42C3-4705-AF95-029D448016E8}"/>
                    </a:ext>
                  </a:extLst>
                </p:cNvPr>
                <p:cNvPicPr/>
                <p:nvPr/>
              </p:nvPicPr>
              <p:blipFill>
                <a:blip r:embed="rId726"/>
                <a:stretch>
                  <a:fillRect/>
                </a:stretch>
              </p:blipFill>
              <p:spPr>
                <a:xfrm>
                  <a:off x="6497040" y="5828107"/>
                  <a:ext cx="3985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727">
              <p14:nvContentPartPr>
                <p14:cNvPr id="461" name="Freihand 460">
                  <a:extLst>
                    <a:ext uri="{FF2B5EF4-FFF2-40B4-BE49-F238E27FC236}">
                      <a16:creationId xmlns:a16="http://schemas.microsoft.com/office/drawing/2014/main" id="{104D0541-8937-4924-9E74-52EF1553F213}"/>
                    </a:ext>
                  </a:extLst>
                </p14:cNvPr>
                <p14:cNvContentPartPr/>
                <p14:nvPr/>
              </p14:nvContentPartPr>
              <p14:xfrm>
                <a:off x="6503880" y="5910907"/>
                <a:ext cx="134640" cy="143280"/>
              </p14:xfrm>
            </p:contentPart>
          </mc:Choice>
          <mc:Fallback>
            <p:pic>
              <p:nvPicPr>
                <p:cNvPr id="461" name="Freihand 460">
                  <a:extLst>
                    <a:ext uri="{FF2B5EF4-FFF2-40B4-BE49-F238E27FC236}">
                      <a16:creationId xmlns:a16="http://schemas.microsoft.com/office/drawing/2014/main" id="{104D0541-8937-4924-9E74-52EF1553F213}"/>
                    </a:ext>
                  </a:extLst>
                </p:cNvPr>
                <p:cNvPicPr/>
                <p:nvPr/>
              </p:nvPicPr>
              <p:blipFill>
                <a:blip r:embed="rId728"/>
                <a:stretch>
                  <a:fillRect/>
                </a:stretch>
              </p:blipFill>
              <p:spPr>
                <a:xfrm>
                  <a:off x="6499560" y="5906587"/>
                  <a:ext cx="1432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729">
              <p14:nvContentPartPr>
                <p14:cNvPr id="462" name="Freihand 461">
                  <a:extLst>
                    <a:ext uri="{FF2B5EF4-FFF2-40B4-BE49-F238E27FC236}">
                      <a16:creationId xmlns:a16="http://schemas.microsoft.com/office/drawing/2014/main" id="{4121F260-DEDB-4082-BC7B-0645C3CFE6A8}"/>
                    </a:ext>
                  </a:extLst>
                </p14:cNvPr>
                <p14:cNvContentPartPr/>
                <p14:nvPr/>
              </p14:nvContentPartPr>
              <p14:xfrm>
                <a:off x="6695040" y="5976067"/>
                <a:ext cx="85680" cy="74520"/>
              </p14:xfrm>
            </p:contentPart>
          </mc:Choice>
          <mc:Fallback>
            <p:pic>
              <p:nvPicPr>
                <p:cNvPr id="462" name="Freihand 461">
                  <a:extLst>
                    <a:ext uri="{FF2B5EF4-FFF2-40B4-BE49-F238E27FC236}">
                      <a16:creationId xmlns:a16="http://schemas.microsoft.com/office/drawing/2014/main" id="{4121F260-DEDB-4082-BC7B-0645C3CFE6A8}"/>
                    </a:ext>
                  </a:extLst>
                </p:cNvPr>
                <p:cNvPicPr/>
                <p:nvPr/>
              </p:nvPicPr>
              <p:blipFill>
                <a:blip r:embed="rId730"/>
                <a:stretch>
                  <a:fillRect/>
                </a:stretch>
              </p:blipFill>
              <p:spPr>
                <a:xfrm>
                  <a:off x="6690720" y="5971747"/>
                  <a:ext cx="943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731">
              <p14:nvContentPartPr>
                <p14:cNvPr id="463" name="Freihand 462">
                  <a:extLst>
                    <a:ext uri="{FF2B5EF4-FFF2-40B4-BE49-F238E27FC236}">
                      <a16:creationId xmlns:a16="http://schemas.microsoft.com/office/drawing/2014/main" id="{0B3BA6D5-890F-4F12-BE51-1DC6FA4BCF2D}"/>
                    </a:ext>
                  </a:extLst>
                </p14:cNvPr>
                <p14:cNvContentPartPr/>
                <p14:nvPr/>
              </p14:nvContentPartPr>
              <p14:xfrm>
                <a:off x="6694320" y="5972827"/>
                <a:ext cx="102960" cy="65520"/>
              </p14:xfrm>
            </p:contentPart>
          </mc:Choice>
          <mc:Fallback>
            <p:pic>
              <p:nvPicPr>
                <p:cNvPr id="463" name="Freihand 462">
                  <a:extLst>
                    <a:ext uri="{FF2B5EF4-FFF2-40B4-BE49-F238E27FC236}">
                      <a16:creationId xmlns:a16="http://schemas.microsoft.com/office/drawing/2014/main" id="{0B3BA6D5-890F-4F12-BE51-1DC6FA4BCF2D}"/>
                    </a:ext>
                  </a:extLst>
                </p:cNvPr>
                <p:cNvPicPr/>
                <p:nvPr/>
              </p:nvPicPr>
              <p:blipFill>
                <a:blip r:embed="rId732"/>
                <a:stretch>
                  <a:fillRect/>
                </a:stretch>
              </p:blipFill>
              <p:spPr>
                <a:xfrm>
                  <a:off x="6690000" y="5968507"/>
                  <a:ext cx="11160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733">
              <p14:nvContentPartPr>
                <p14:cNvPr id="464" name="Freihand 463">
                  <a:extLst>
                    <a:ext uri="{FF2B5EF4-FFF2-40B4-BE49-F238E27FC236}">
                      <a16:creationId xmlns:a16="http://schemas.microsoft.com/office/drawing/2014/main" id="{28D33BA1-5077-4199-B157-D66C8B1CF8F3}"/>
                    </a:ext>
                  </a:extLst>
                </p14:cNvPr>
                <p14:cNvContentPartPr/>
                <p14:nvPr/>
              </p14:nvContentPartPr>
              <p14:xfrm>
                <a:off x="6777480" y="5973547"/>
                <a:ext cx="107280" cy="136440"/>
              </p14:xfrm>
            </p:contentPart>
          </mc:Choice>
          <mc:Fallback>
            <p:pic>
              <p:nvPicPr>
                <p:cNvPr id="464" name="Freihand 463">
                  <a:extLst>
                    <a:ext uri="{FF2B5EF4-FFF2-40B4-BE49-F238E27FC236}">
                      <a16:creationId xmlns:a16="http://schemas.microsoft.com/office/drawing/2014/main" id="{28D33BA1-5077-4199-B157-D66C8B1CF8F3}"/>
                    </a:ext>
                  </a:extLst>
                </p:cNvPr>
                <p:cNvPicPr/>
                <p:nvPr/>
              </p:nvPicPr>
              <p:blipFill>
                <a:blip r:embed="rId734"/>
                <a:stretch>
                  <a:fillRect/>
                </a:stretch>
              </p:blipFill>
              <p:spPr>
                <a:xfrm>
                  <a:off x="6773160" y="5969227"/>
                  <a:ext cx="1159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735">
              <p14:nvContentPartPr>
                <p14:cNvPr id="465" name="Freihand 464">
                  <a:extLst>
                    <a:ext uri="{FF2B5EF4-FFF2-40B4-BE49-F238E27FC236}">
                      <a16:creationId xmlns:a16="http://schemas.microsoft.com/office/drawing/2014/main" id="{9C529FE5-16FE-452C-B3CE-B472AB61F676}"/>
                    </a:ext>
                  </a:extLst>
                </p14:cNvPr>
                <p14:cNvContentPartPr/>
                <p14:nvPr/>
              </p14:nvContentPartPr>
              <p14:xfrm>
                <a:off x="6815280" y="6059227"/>
                <a:ext cx="61200" cy="1440"/>
              </p14:xfrm>
            </p:contentPart>
          </mc:Choice>
          <mc:Fallback>
            <p:pic>
              <p:nvPicPr>
                <p:cNvPr id="465" name="Freihand 464">
                  <a:extLst>
                    <a:ext uri="{FF2B5EF4-FFF2-40B4-BE49-F238E27FC236}">
                      <a16:creationId xmlns:a16="http://schemas.microsoft.com/office/drawing/2014/main" id="{9C529FE5-16FE-452C-B3CE-B472AB61F676}"/>
                    </a:ext>
                  </a:extLst>
                </p:cNvPr>
                <p:cNvPicPr/>
                <p:nvPr/>
              </p:nvPicPr>
              <p:blipFill>
                <a:blip r:embed="rId736"/>
                <a:stretch>
                  <a:fillRect/>
                </a:stretch>
              </p:blipFill>
              <p:spPr>
                <a:xfrm>
                  <a:off x="6810960" y="6054907"/>
                  <a:ext cx="698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737">
              <p14:nvContentPartPr>
                <p14:cNvPr id="467" name="Freihand 466">
                  <a:extLst>
                    <a:ext uri="{FF2B5EF4-FFF2-40B4-BE49-F238E27FC236}">
                      <a16:creationId xmlns:a16="http://schemas.microsoft.com/office/drawing/2014/main" id="{AB1D4EC8-DFE1-4286-9040-2B181E6B94CC}"/>
                    </a:ext>
                  </a:extLst>
                </p14:cNvPr>
                <p14:cNvContentPartPr/>
                <p14:nvPr/>
              </p14:nvContentPartPr>
              <p14:xfrm>
                <a:off x="7181040" y="5463787"/>
                <a:ext cx="23040" cy="137520"/>
              </p14:xfrm>
            </p:contentPart>
          </mc:Choice>
          <mc:Fallback>
            <p:pic>
              <p:nvPicPr>
                <p:cNvPr id="467" name="Freihand 466">
                  <a:extLst>
                    <a:ext uri="{FF2B5EF4-FFF2-40B4-BE49-F238E27FC236}">
                      <a16:creationId xmlns:a16="http://schemas.microsoft.com/office/drawing/2014/main" id="{AB1D4EC8-DFE1-4286-9040-2B181E6B94CC}"/>
                    </a:ext>
                  </a:extLst>
                </p:cNvPr>
                <p:cNvPicPr/>
                <p:nvPr/>
              </p:nvPicPr>
              <p:blipFill>
                <a:blip r:embed="rId738"/>
                <a:stretch>
                  <a:fillRect/>
                </a:stretch>
              </p:blipFill>
              <p:spPr>
                <a:xfrm>
                  <a:off x="7176360" y="5459467"/>
                  <a:ext cx="316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739">
              <p14:nvContentPartPr>
                <p14:cNvPr id="468" name="Freihand 467">
                  <a:extLst>
                    <a:ext uri="{FF2B5EF4-FFF2-40B4-BE49-F238E27FC236}">
                      <a16:creationId xmlns:a16="http://schemas.microsoft.com/office/drawing/2014/main" id="{A557B956-9360-4D10-BB8E-FE8947EC6556}"/>
                    </a:ext>
                  </a:extLst>
                </p14:cNvPr>
                <p14:cNvContentPartPr/>
                <p14:nvPr/>
              </p14:nvContentPartPr>
              <p14:xfrm>
                <a:off x="7123080" y="5536147"/>
                <a:ext cx="142920" cy="5400"/>
              </p14:xfrm>
            </p:contentPart>
          </mc:Choice>
          <mc:Fallback>
            <p:pic>
              <p:nvPicPr>
                <p:cNvPr id="468" name="Freihand 467">
                  <a:extLst>
                    <a:ext uri="{FF2B5EF4-FFF2-40B4-BE49-F238E27FC236}">
                      <a16:creationId xmlns:a16="http://schemas.microsoft.com/office/drawing/2014/main" id="{A557B956-9360-4D10-BB8E-FE8947EC6556}"/>
                    </a:ext>
                  </a:extLst>
                </p:cNvPr>
                <p:cNvPicPr/>
                <p:nvPr/>
              </p:nvPicPr>
              <p:blipFill>
                <a:blip r:embed="rId740"/>
                <a:stretch>
                  <a:fillRect/>
                </a:stretch>
              </p:blipFill>
              <p:spPr>
                <a:xfrm>
                  <a:off x="7118760" y="5531827"/>
                  <a:ext cx="1515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741">
              <p14:nvContentPartPr>
                <p14:cNvPr id="474" name="Freihand 473">
                  <a:extLst>
                    <a:ext uri="{FF2B5EF4-FFF2-40B4-BE49-F238E27FC236}">
                      <a16:creationId xmlns:a16="http://schemas.microsoft.com/office/drawing/2014/main" id="{11324B73-53D6-48D3-A015-D4A2A0D688CC}"/>
                    </a:ext>
                  </a:extLst>
                </p14:cNvPr>
                <p14:cNvContentPartPr/>
                <p14:nvPr/>
              </p14:nvContentPartPr>
              <p14:xfrm>
                <a:off x="7409640" y="5140867"/>
                <a:ext cx="148320" cy="145440"/>
              </p14:xfrm>
            </p:contentPart>
          </mc:Choice>
          <mc:Fallback>
            <p:pic>
              <p:nvPicPr>
                <p:cNvPr id="474" name="Freihand 473">
                  <a:extLst>
                    <a:ext uri="{FF2B5EF4-FFF2-40B4-BE49-F238E27FC236}">
                      <a16:creationId xmlns:a16="http://schemas.microsoft.com/office/drawing/2014/main" id="{11324B73-53D6-48D3-A015-D4A2A0D688CC}"/>
                    </a:ext>
                  </a:extLst>
                </p:cNvPr>
                <p:cNvPicPr/>
                <p:nvPr/>
              </p:nvPicPr>
              <p:blipFill>
                <a:blip r:embed="rId742"/>
                <a:stretch>
                  <a:fillRect/>
                </a:stretch>
              </p:blipFill>
              <p:spPr>
                <a:xfrm>
                  <a:off x="7405320" y="5136547"/>
                  <a:ext cx="1569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743">
              <p14:nvContentPartPr>
                <p14:cNvPr id="475" name="Freihand 474">
                  <a:extLst>
                    <a:ext uri="{FF2B5EF4-FFF2-40B4-BE49-F238E27FC236}">
                      <a16:creationId xmlns:a16="http://schemas.microsoft.com/office/drawing/2014/main" id="{5A746051-015D-40B6-B27B-DB23DAD2694E}"/>
                    </a:ext>
                  </a:extLst>
                </p14:cNvPr>
                <p14:cNvContentPartPr/>
                <p14:nvPr/>
              </p14:nvContentPartPr>
              <p14:xfrm>
                <a:off x="7602960" y="5196307"/>
                <a:ext cx="127080" cy="72000"/>
              </p14:xfrm>
            </p:contentPart>
          </mc:Choice>
          <mc:Fallback>
            <p:pic>
              <p:nvPicPr>
                <p:cNvPr id="475" name="Freihand 474">
                  <a:extLst>
                    <a:ext uri="{FF2B5EF4-FFF2-40B4-BE49-F238E27FC236}">
                      <a16:creationId xmlns:a16="http://schemas.microsoft.com/office/drawing/2014/main" id="{5A746051-015D-40B6-B27B-DB23DAD2694E}"/>
                    </a:ext>
                  </a:extLst>
                </p:cNvPr>
                <p:cNvPicPr/>
                <p:nvPr/>
              </p:nvPicPr>
              <p:blipFill>
                <a:blip r:embed="rId744"/>
                <a:stretch>
                  <a:fillRect/>
                </a:stretch>
              </p:blipFill>
              <p:spPr>
                <a:xfrm>
                  <a:off x="7598640" y="5191987"/>
                  <a:ext cx="1357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745">
              <p14:nvContentPartPr>
                <p14:cNvPr id="476" name="Freihand 475">
                  <a:extLst>
                    <a:ext uri="{FF2B5EF4-FFF2-40B4-BE49-F238E27FC236}">
                      <a16:creationId xmlns:a16="http://schemas.microsoft.com/office/drawing/2014/main" id="{B92820A9-212B-496D-8A38-39E36C8DE19D}"/>
                    </a:ext>
                  </a:extLst>
                </p14:cNvPr>
                <p14:cNvContentPartPr/>
                <p14:nvPr/>
              </p14:nvContentPartPr>
              <p14:xfrm>
                <a:off x="7781160" y="5230507"/>
                <a:ext cx="9360" cy="76680"/>
              </p14:xfrm>
            </p:contentPart>
          </mc:Choice>
          <mc:Fallback>
            <p:pic>
              <p:nvPicPr>
                <p:cNvPr id="476" name="Freihand 475">
                  <a:extLst>
                    <a:ext uri="{FF2B5EF4-FFF2-40B4-BE49-F238E27FC236}">
                      <a16:creationId xmlns:a16="http://schemas.microsoft.com/office/drawing/2014/main" id="{B92820A9-212B-496D-8A38-39E36C8DE19D}"/>
                    </a:ext>
                  </a:extLst>
                </p:cNvPr>
                <p:cNvPicPr/>
                <p:nvPr/>
              </p:nvPicPr>
              <p:blipFill>
                <a:blip r:embed="rId746"/>
                <a:stretch>
                  <a:fillRect/>
                </a:stretch>
              </p:blipFill>
              <p:spPr>
                <a:xfrm>
                  <a:off x="7776840" y="5226187"/>
                  <a:ext cx="180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747">
              <p14:nvContentPartPr>
                <p14:cNvPr id="477" name="Freihand 476">
                  <a:extLst>
                    <a:ext uri="{FF2B5EF4-FFF2-40B4-BE49-F238E27FC236}">
                      <a16:creationId xmlns:a16="http://schemas.microsoft.com/office/drawing/2014/main" id="{8625DE1B-63B4-4083-A3F9-1F22F812A1AF}"/>
                    </a:ext>
                  </a:extLst>
                </p14:cNvPr>
                <p14:cNvContentPartPr/>
                <p14:nvPr/>
              </p14:nvContentPartPr>
              <p14:xfrm>
                <a:off x="7755240" y="5221867"/>
                <a:ext cx="88200" cy="92520"/>
              </p14:xfrm>
            </p:contentPart>
          </mc:Choice>
          <mc:Fallback>
            <p:pic>
              <p:nvPicPr>
                <p:cNvPr id="477" name="Freihand 476">
                  <a:extLst>
                    <a:ext uri="{FF2B5EF4-FFF2-40B4-BE49-F238E27FC236}">
                      <a16:creationId xmlns:a16="http://schemas.microsoft.com/office/drawing/2014/main" id="{8625DE1B-63B4-4083-A3F9-1F22F812A1AF}"/>
                    </a:ext>
                  </a:extLst>
                </p:cNvPr>
                <p:cNvPicPr/>
                <p:nvPr/>
              </p:nvPicPr>
              <p:blipFill>
                <a:blip r:embed="rId748"/>
                <a:stretch>
                  <a:fillRect/>
                </a:stretch>
              </p:blipFill>
              <p:spPr>
                <a:xfrm>
                  <a:off x="7750920" y="5217547"/>
                  <a:ext cx="968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749">
              <p14:nvContentPartPr>
                <p14:cNvPr id="478" name="Freihand 477">
                  <a:extLst>
                    <a:ext uri="{FF2B5EF4-FFF2-40B4-BE49-F238E27FC236}">
                      <a16:creationId xmlns:a16="http://schemas.microsoft.com/office/drawing/2014/main" id="{11160BFA-5A68-4CDE-BC88-E93FA1E3D223}"/>
                    </a:ext>
                  </a:extLst>
                </p14:cNvPr>
                <p14:cNvContentPartPr/>
                <p14:nvPr/>
              </p14:nvContentPartPr>
              <p14:xfrm>
                <a:off x="7390200" y="5333827"/>
                <a:ext cx="461880" cy="59040"/>
              </p14:xfrm>
            </p:contentPart>
          </mc:Choice>
          <mc:Fallback>
            <p:pic>
              <p:nvPicPr>
                <p:cNvPr id="478" name="Freihand 477">
                  <a:extLst>
                    <a:ext uri="{FF2B5EF4-FFF2-40B4-BE49-F238E27FC236}">
                      <a16:creationId xmlns:a16="http://schemas.microsoft.com/office/drawing/2014/main" id="{11160BFA-5A68-4CDE-BC88-E93FA1E3D223}"/>
                    </a:ext>
                  </a:extLst>
                </p:cNvPr>
                <p:cNvPicPr/>
                <p:nvPr/>
              </p:nvPicPr>
              <p:blipFill>
                <a:blip r:embed="rId750"/>
                <a:stretch>
                  <a:fillRect/>
                </a:stretch>
              </p:blipFill>
              <p:spPr>
                <a:xfrm>
                  <a:off x="7385880" y="5329507"/>
                  <a:ext cx="4705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751">
              <p14:nvContentPartPr>
                <p14:cNvPr id="479" name="Freihand 478">
                  <a:extLst>
                    <a:ext uri="{FF2B5EF4-FFF2-40B4-BE49-F238E27FC236}">
                      <a16:creationId xmlns:a16="http://schemas.microsoft.com/office/drawing/2014/main" id="{0090A1D1-2A60-49F6-9E9C-7170AA93599D}"/>
                    </a:ext>
                  </a:extLst>
                </p14:cNvPr>
                <p14:cNvContentPartPr/>
                <p14:nvPr/>
              </p14:nvContentPartPr>
              <p14:xfrm>
                <a:off x="7431240" y="5407987"/>
                <a:ext cx="136800" cy="124560"/>
              </p14:xfrm>
            </p:contentPart>
          </mc:Choice>
          <mc:Fallback>
            <p:pic>
              <p:nvPicPr>
                <p:cNvPr id="479" name="Freihand 478">
                  <a:extLst>
                    <a:ext uri="{FF2B5EF4-FFF2-40B4-BE49-F238E27FC236}">
                      <a16:creationId xmlns:a16="http://schemas.microsoft.com/office/drawing/2014/main" id="{0090A1D1-2A60-49F6-9E9C-7170AA93599D}"/>
                    </a:ext>
                  </a:extLst>
                </p:cNvPr>
                <p:cNvPicPr/>
                <p:nvPr/>
              </p:nvPicPr>
              <p:blipFill>
                <a:blip r:embed="rId752"/>
                <a:stretch>
                  <a:fillRect/>
                </a:stretch>
              </p:blipFill>
              <p:spPr>
                <a:xfrm>
                  <a:off x="7426920" y="5403667"/>
                  <a:ext cx="1454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753">
              <p14:nvContentPartPr>
                <p14:cNvPr id="480" name="Freihand 479">
                  <a:extLst>
                    <a:ext uri="{FF2B5EF4-FFF2-40B4-BE49-F238E27FC236}">
                      <a16:creationId xmlns:a16="http://schemas.microsoft.com/office/drawing/2014/main" id="{ADF3125E-AB4C-4D89-BC1F-69589AFDFFF7}"/>
                    </a:ext>
                  </a:extLst>
                </p14:cNvPr>
                <p14:cNvContentPartPr/>
                <p14:nvPr/>
              </p14:nvContentPartPr>
              <p14:xfrm>
                <a:off x="7614120" y="5399347"/>
                <a:ext cx="137880" cy="128160"/>
              </p14:xfrm>
            </p:contentPart>
          </mc:Choice>
          <mc:Fallback>
            <p:pic>
              <p:nvPicPr>
                <p:cNvPr id="480" name="Freihand 479">
                  <a:extLst>
                    <a:ext uri="{FF2B5EF4-FFF2-40B4-BE49-F238E27FC236}">
                      <a16:creationId xmlns:a16="http://schemas.microsoft.com/office/drawing/2014/main" id="{ADF3125E-AB4C-4D89-BC1F-69589AFDFFF7}"/>
                    </a:ext>
                  </a:extLst>
                </p:cNvPr>
                <p:cNvPicPr/>
                <p:nvPr/>
              </p:nvPicPr>
              <p:blipFill>
                <a:blip r:embed="rId754"/>
                <a:stretch>
                  <a:fillRect/>
                </a:stretch>
              </p:blipFill>
              <p:spPr>
                <a:xfrm>
                  <a:off x="7609800" y="5395027"/>
                  <a:ext cx="14652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755">
              <p14:nvContentPartPr>
                <p14:cNvPr id="481" name="Freihand 480">
                  <a:extLst>
                    <a:ext uri="{FF2B5EF4-FFF2-40B4-BE49-F238E27FC236}">
                      <a16:creationId xmlns:a16="http://schemas.microsoft.com/office/drawing/2014/main" id="{5D80295D-A8F6-4260-92D0-E5C884AA5A0A}"/>
                    </a:ext>
                  </a:extLst>
                </p14:cNvPr>
                <p14:cNvContentPartPr/>
                <p14:nvPr/>
              </p14:nvContentPartPr>
              <p14:xfrm>
                <a:off x="7316040" y="5560987"/>
                <a:ext cx="674280" cy="72000"/>
              </p14:xfrm>
            </p:contentPart>
          </mc:Choice>
          <mc:Fallback>
            <p:pic>
              <p:nvPicPr>
                <p:cNvPr id="481" name="Freihand 480">
                  <a:extLst>
                    <a:ext uri="{FF2B5EF4-FFF2-40B4-BE49-F238E27FC236}">
                      <a16:creationId xmlns:a16="http://schemas.microsoft.com/office/drawing/2014/main" id="{5D80295D-A8F6-4260-92D0-E5C884AA5A0A}"/>
                    </a:ext>
                  </a:extLst>
                </p:cNvPr>
                <p:cNvPicPr/>
                <p:nvPr/>
              </p:nvPicPr>
              <p:blipFill>
                <a:blip r:embed="rId756"/>
                <a:stretch>
                  <a:fillRect/>
                </a:stretch>
              </p:blipFill>
              <p:spPr>
                <a:xfrm>
                  <a:off x="7311720" y="5556667"/>
                  <a:ext cx="6829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757">
              <p14:nvContentPartPr>
                <p14:cNvPr id="483" name="Freihand 482">
                  <a:extLst>
                    <a:ext uri="{FF2B5EF4-FFF2-40B4-BE49-F238E27FC236}">
                      <a16:creationId xmlns:a16="http://schemas.microsoft.com/office/drawing/2014/main" id="{2A6BAE56-06AC-419A-B1CA-5BD643AA6C0C}"/>
                    </a:ext>
                  </a:extLst>
                </p14:cNvPr>
                <p14:cNvContentPartPr/>
                <p14:nvPr/>
              </p14:nvContentPartPr>
              <p14:xfrm>
                <a:off x="7433760" y="5645587"/>
                <a:ext cx="120600" cy="153360"/>
              </p14:xfrm>
            </p:contentPart>
          </mc:Choice>
          <mc:Fallback>
            <p:pic>
              <p:nvPicPr>
                <p:cNvPr id="483" name="Freihand 482">
                  <a:extLst>
                    <a:ext uri="{FF2B5EF4-FFF2-40B4-BE49-F238E27FC236}">
                      <a16:creationId xmlns:a16="http://schemas.microsoft.com/office/drawing/2014/main" id="{2A6BAE56-06AC-419A-B1CA-5BD643AA6C0C}"/>
                    </a:ext>
                  </a:extLst>
                </p:cNvPr>
                <p:cNvPicPr/>
                <p:nvPr/>
              </p:nvPicPr>
              <p:blipFill>
                <a:blip r:embed="rId758"/>
                <a:stretch>
                  <a:fillRect/>
                </a:stretch>
              </p:blipFill>
              <p:spPr>
                <a:xfrm>
                  <a:off x="7429440" y="5641267"/>
                  <a:ext cx="12924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759">
              <p14:nvContentPartPr>
                <p14:cNvPr id="484" name="Freihand 483">
                  <a:extLst>
                    <a:ext uri="{FF2B5EF4-FFF2-40B4-BE49-F238E27FC236}">
                      <a16:creationId xmlns:a16="http://schemas.microsoft.com/office/drawing/2014/main" id="{9A345D7B-165C-41E2-BC0F-1A6579CD1B7E}"/>
                    </a:ext>
                  </a:extLst>
                </p14:cNvPr>
                <p14:cNvContentPartPr/>
                <p14:nvPr/>
              </p14:nvContentPartPr>
              <p14:xfrm>
                <a:off x="7609440" y="5686987"/>
                <a:ext cx="110520" cy="69840"/>
              </p14:xfrm>
            </p:contentPart>
          </mc:Choice>
          <mc:Fallback>
            <p:pic>
              <p:nvPicPr>
                <p:cNvPr id="484" name="Freihand 483">
                  <a:extLst>
                    <a:ext uri="{FF2B5EF4-FFF2-40B4-BE49-F238E27FC236}">
                      <a16:creationId xmlns:a16="http://schemas.microsoft.com/office/drawing/2014/main" id="{9A345D7B-165C-41E2-BC0F-1A6579CD1B7E}"/>
                    </a:ext>
                  </a:extLst>
                </p:cNvPr>
                <p:cNvPicPr/>
                <p:nvPr/>
              </p:nvPicPr>
              <p:blipFill>
                <a:blip r:embed="rId760"/>
                <a:stretch>
                  <a:fillRect/>
                </a:stretch>
              </p:blipFill>
              <p:spPr>
                <a:xfrm>
                  <a:off x="7605120" y="5682667"/>
                  <a:ext cx="1191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761">
              <p14:nvContentPartPr>
                <p14:cNvPr id="485" name="Freihand 484">
                  <a:extLst>
                    <a:ext uri="{FF2B5EF4-FFF2-40B4-BE49-F238E27FC236}">
                      <a16:creationId xmlns:a16="http://schemas.microsoft.com/office/drawing/2014/main" id="{CCBCDBA3-CC85-4718-BA70-A41BC1DED9CB}"/>
                    </a:ext>
                  </a:extLst>
                </p14:cNvPr>
                <p14:cNvContentPartPr/>
                <p14:nvPr/>
              </p14:nvContentPartPr>
              <p14:xfrm>
                <a:off x="7766760" y="5752147"/>
                <a:ext cx="10080" cy="54000"/>
              </p14:xfrm>
            </p:contentPart>
          </mc:Choice>
          <mc:Fallback>
            <p:pic>
              <p:nvPicPr>
                <p:cNvPr id="485" name="Freihand 484">
                  <a:extLst>
                    <a:ext uri="{FF2B5EF4-FFF2-40B4-BE49-F238E27FC236}">
                      <a16:creationId xmlns:a16="http://schemas.microsoft.com/office/drawing/2014/main" id="{CCBCDBA3-CC85-4718-BA70-A41BC1DED9CB}"/>
                    </a:ext>
                  </a:extLst>
                </p:cNvPr>
                <p:cNvPicPr/>
                <p:nvPr/>
              </p:nvPicPr>
              <p:blipFill>
                <a:blip r:embed="rId762"/>
                <a:stretch>
                  <a:fillRect/>
                </a:stretch>
              </p:blipFill>
              <p:spPr>
                <a:xfrm>
                  <a:off x="7762440" y="5747827"/>
                  <a:ext cx="187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763">
              <p14:nvContentPartPr>
                <p14:cNvPr id="486" name="Freihand 485">
                  <a:extLst>
                    <a:ext uri="{FF2B5EF4-FFF2-40B4-BE49-F238E27FC236}">
                      <a16:creationId xmlns:a16="http://schemas.microsoft.com/office/drawing/2014/main" id="{85AB4C9C-EE77-432C-B172-A3476F185EB0}"/>
                    </a:ext>
                  </a:extLst>
                </p14:cNvPr>
                <p14:cNvContentPartPr/>
                <p14:nvPr/>
              </p14:nvContentPartPr>
              <p14:xfrm>
                <a:off x="7716720" y="5724067"/>
                <a:ext cx="97920" cy="101880"/>
              </p14:xfrm>
            </p:contentPart>
          </mc:Choice>
          <mc:Fallback>
            <p:pic>
              <p:nvPicPr>
                <p:cNvPr id="486" name="Freihand 485">
                  <a:extLst>
                    <a:ext uri="{FF2B5EF4-FFF2-40B4-BE49-F238E27FC236}">
                      <a16:creationId xmlns:a16="http://schemas.microsoft.com/office/drawing/2014/main" id="{85AB4C9C-EE77-432C-B172-A3476F185EB0}"/>
                    </a:ext>
                  </a:extLst>
                </p:cNvPr>
                <p:cNvPicPr/>
                <p:nvPr/>
              </p:nvPicPr>
              <p:blipFill>
                <a:blip r:embed="rId764"/>
                <a:stretch>
                  <a:fillRect/>
                </a:stretch>
              </p:blipFill>
              <p:spPr>
                <a:xfrm>
                  <a:off x="7712400" y="5719747"/>
                  <a:ext cx="10656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765">
              <p14:nvContentPartPr>
                <p14:cNvPr id="487" name="Freihand 486">
                  <a:extLst>
                    <a:ext uri="{FF2B5EF4-FFF2-40B4-BE49-F238E27FC236}">
                      <a16:creationId xmlns:a16="http://schemas.microsoft.com/office/drawing/2014/main" id="{ED36261B-2805-45A0-8D40-3DA3D4FB8024}"/>
                    </a:ext>
                  </a:extLst>
                </p14:cNvPr>
                <p14:cNvContentPartPr/>
                <p14:nvPr/>
              </p14:nvContentPartPr>
              <p14:xfrm>
                <a:off x="7376160" y="5828827"/>
                <a:ext cx="457560" cy="44640"/>
              </p14:xfrm>
            </p:contentPart>
          </mc:Choice>
          <mc:Fallback>
            <p:pic>
              <p:nvPicPr>
                <p:cNvPr id="487" name="Freihand 486">
                  <a:extLst>
                    <a:ext uri="{FF2B5EF4-FFF2-40B4-BE49-F238E27FC236}">
                      <a16:creationId xmlns:a16="http://schemas.microsoft.com/office/drawing/2014/main" id="{ED36261B-2805-45A0-8D40-3DA3D4FB8024}"/>
                    </a:ext>
                  </a:extLst>
                </p:cNvPr>
                <p:cNvPicPr/>
                <p:nvPr/>
              </p:nvPicPr>
              <p:blipFill>
                <a:blip r:embed="rId766"/>
                <a:stretch>
                  <a:fillRect/>
                </a:stretch>
              </p:blipFill>
              <p:spPr>
                <a:xfrm>
                  <a:off x="7371840" y="5824507"/>
                  <a:ext cx="46620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767">
              <p14:nvContentPartPr>
                <p14:cNvPr id="488" name="Freihand 487">
                  <a:extLst>
                    <a:ext uri="{FF2B5EF4-FFF2-40B4-BE49-F238E27FC236}">
                      <a16:creationId xmlns:a16="http://schemas.microsoft.com/office/drawing/2014/main" id="{38806F36-BDA5-408A-AD14-69A9DB0A9FF4}"/>
                    </a:ext>
                  </a:extLst>
                </p14:cNvPr>
                <p14:cNvContentPartPr/>
                <p14:nvPr/>
              </p14:nvContentPartPr>
              <p14:xfrm>
                <a:off x="7424400" y="5897587"/>
                <a:ext cx="129600" cy="146520"/>
              </p14:xfrm>
            </p:contentPart>
          </mc:Choice>
          <mc:Fallback>
            <p:pic>
              <p:nvPicPr>
                <p:cNvPr id="488" name="Freihand 487">
                  <a:extLst>
                    <a:ext uri="{FF2B5EF4-FFF2-40B4-BE49-F238E27FC236}">
                      <a16:creationId xmlns:a16="http://schemas.microsoft.com/office/drawing/2014/main" id="{38806F36-BDA5-408A-AD14-69A9DB0A9FF4}"/>
                    </a:ext>
                  </a:extLst>
                </p:cNvPr>
                <p:cNvPicPr/>
                <p:nvPr/>
              </p:nvPicPr>
              <p:blipFill>
                <a:blip r:embed="rId768"/>
                <a:stretch>
                  <a:fillRect/>
                </a:stretch>
              </p:blipFill>
              <p:spPr>
                <a:xfrm>
                  <a:off x="7420080" y="5893267"/>
                  <a:ext cx="13824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769">
              <p14:nvContentPartPr>
                <p14:cNvPr id="489" name="Freihand 488">
                  <a:extLst>
                    <a:ext uri="{FF2B5EF4-FFF2-40B4-BE49-F238E27FC236}">
                      <a16:creationId xmlns:a16="http://schemas.microsoft.com/office/drawing/2014/main" id="{CE46B90C-465C-4BB8-AE74-EC70B28E6BBB}"/>
                    </a:ext>
                  </a:extLst>
                </p14:cNvPr>
                <p14:cNvContentPartPr/>
                <p14:nvPr/>
              </p14:nvContentPartPr>
              <p14:xfrm>
                <a:off x="7613760" y="5946907"/>
                <a:ext cx="69840" cy="86400"/>
              </p14:xfrm>
            </p:contentPart>
          </mc:Choice>
          <mc:Fallback>
            <p:pic>
              <p:nvPicPr>
                <p:cNvPr id="489" name="Freihand 488">
                  <a:extLst>
                    <a:ext uri="{FF2B5EF4-FFF2-40B4-BE49-F238E27FC236}">
                      <a16:creationId xmlns:a16="http://schemas.microsoft.com/office/drawing/2014/main" id="{CE46B90C-465C-4BB8-AE74-EC70B28E6BBB}"/>
                    </a:ext>
                  </a:extLst>
                </p:cNvPr>
                <p:cNvPicPr/>
                <p:nvPr/>
              </p:nvPicPr>
              <p:blipFill>
                <a:blip r:embed="rId770"/>
                <a:stretch>
                  <a:fillRect/>
                </a:stretch>
              </p:blipFill>
              <p:spPr>
                <a:xfrm>
                  <a:off x="7609440" y="5942587"/>
                  <a:ext cx="784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771">
              <p14:nvContentPartPr>
                <p14:cNvPr id="490" name="Freihand 489">
                  <a:extLst>
                    <a:ext uri="{FF2B5EF4-FFF2-40B4-BE49-F238E27FC236}">
                      <a16:creationId xmlns:a16="http://schemas.microsoft.com/office/drawing/2014/main" id="{57DA9C0F-8608-49D8-8CCC-02DA8973C3C5}"/>
                    </a:ext>
                  </a:extLst>
                </p14:cNvPr>
                <p14:cNvContentPartPr/>
                <p14:nvPr/>
              </p14:nvContentPartPr>
              <p14:xfrm>
                <a:off x="7618080" y="5951587"/>
                <a:ext cx="93600" cy="63360"/>
              </p14:xfrm>
            </p:contentPart>
          </mc:Choice>
          <mc:Fallback>
            <p:pic>
              <p:nvPicPr>
                <p:cNvPr id="490" name="Freihand 489">
                  <a:extLst>
                    <a:ext uri="{FF2B5EF4-FFF2-40B4-BE49-F238E27FC236}">
                      <a16:creationId xmlns:a16="http://schemas.microsoft.com/office/drawing/2014/main" id="{57DA9C0F-8608-49D8-8CCC-02DA8973C3C5}"/>
                    </a:ext>
                  </a:extLst>
                </p:cNvPr>
                <p:cNvPicPr/>
                <p:nvPr/>
              </p:nvPicPr>
              <p:blipFill>
                <a:blip r:embed="rId772"/>
                <a:stretch>
                  <a:fillRect/>
                </a:stretch>
              </p:blipFill>
              <p:spPr>
                <a:xfrm>
                  <a:off x="7613760" y="5947267"/>
                  <a:ext cx="10224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773">
              <p14:nvContentPartPr>
                <p14:cNvPr id="491" name="Freihand 490">
                  <a:extLst>
                    <a:ext uri="{FF2B5EF4-FFF2-40B4-BE49-F238E27FC236}">
                      <a16:creationId xmlns:a16="http://schemas.microsoft.com/office/drawing/2014/main" id="{B01B8D07-E0AE-4F94-BDB0-53D91AD20225}"/>
                    </a:ext>
                  </a:extLst>
                </p14:cNvPr>
                <p14:cNvContentPartPr/>
                <p14:nvPr/>
              </p14:nvContentPartPr>
              <p14:xfrm>
                <a:off x="7759200" y="5989387"/>
                <a:ext cx="11520" cy="89280"/>
              </p14:xfrm>
            </p:contentPart>
          </mc:Choice>
          <mc:Fallback>
            <p:pic>
              <p:nvPicPr>
                <p:cNvPr id="491" name="Freihand 490">
                  <a:extLst>
                    <a:ext uri="{FF2B5EF4-FFF2-40B4-BE49-F238E27FC236}">
                      <a16:creationId xmlns:a16="http://schemas.microsoft.com/office/drawing/2014/main" id="{B01B8D07-E0AE-4F94-BDB0-53D91AD20225}"/>
                    </a:ext>
                  </a:extLst>
                </p:cNvPr>
                <p:cNvPicPr/>
                <p:nvPr/>
              </p:nvPicPr>
              <p:blipFill>
                <a:blip r:embed="rId774"/>
                <a:stretch>
                  <a:fillRect/>
                </a:stretch>
              </p:blipFill>
              <p:spPr>
                <a:xfrm>
                  <a:off x="7754880" y="5985067"/>
                  <a:ext cx="2016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775">
              <p14:nvContentPartPr>
                <p14:cNvPr id="492" name="Freihand 491">
                  <a:extLst>
                    <a:ext uri="{FF2B5EF4-FFF2-40B4-BE49-F238E27FC236}">
                      <a16:creationId xmlns:a16="http://schemas.microsoft.com/office/drawing/2014/main" id="{02638227-87E5-4EF1-8523-2458682DA24B}"/>
                    </a:ext>
                  </a:extLst>
                </p14:cNvPr>
                <p14:cNvContentPartPr/>
                <p14:nvPr/>
              </p14:nvContentPartPr>
              <p14:xfrm>
                <a:off x="7735080" y="5954467"/>
                <a:ext cx="115560" cy="118080"/>
              </p14:xfrm>
            </p:contentPart>
          </mc:Choice>
          <mc:Fallback>
            <p:pic>
              <p:nvPicPr>
                <p:cNvPr id="492" name="Freihand 491">
                  <a:extLst>
                    <a:ext uri="{FF2B5EF4-FFF2-40B4-BE49-F238E27FC236}">
                      <a16:creationId xmlns:a16="http://schemas.microsoft.com/office/drawing/2014/main" id="{02638227-87E5-4EF1-8523-2458682DA24B}"/>
                    </a:ext>
                  </a:extLst>
                </p:cNvPr>
                <p:cNvPicPr/>
                <p:nvPr/>
              </p:nvPicPr>
              <p:blipFill>
                <a:blip r:embed="rId776"/>
                <a:stretch>
                  <a:fillRect/>
                </a:stretch>
              </p:blipFill>
              <p:spPr>
                <a:xfrm>
                  <a:off x="7730760" y="5950147"/>
                  <a:ext cx="1242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777">
              <p14:nvContentPartPr>
                <p14:cNvPr id="494" name="Freihand 493">
                  <a:extLst>
                    <a:ext uri="{FF2B5EF4-FFF2-40B4-BE49-F238E27FC236}">
                      <a16:creationId xmlns:a16="http://schemas.microsoft.com/office/drawing/2014/main" id="{507D2DFF-3099-44B3-9B9F-8450263D03AD}"/>
                    </a:ext>
                  </a:extLst>
                </p14:cNvPr>
                <p14:cNvContentPartPr/>
                <p14:nvPr/>
              </p14:nvContentPartPr>
              <p14:xfrm>
                <a:off x="4535760" y="5232667"/>
                <a:ext cx="687600" cy="819360"/>
              </p14:xfrm>
            </p:contentPart>
          </mc:Choice>
          <mc:Fallback>
            <p:pic>
              <p:nvPicPr>
                <p:cNvPr id="494" name="Freihand 493">
                  <a:extLst>
                    <a:ext uri="{FF2B5EF4-FFF2-40B4-BE49-F238E27FC236}">
                      <a16:creationId xmlns:a16="http://schemas.microsoft.com/office/drawing/2014/main" id="{507D2DFF-3099-44B3-9B9F-8450263D03AD}"/>
                    </a:ext>
                  </a:extLst>
                </p:cNvPr>
                <p:cNvPicPr/>
                <p:nvPr/>
              </p:nvPicPr>
              <p:blipFill>
                <a:blip r:embed="rId778"/>
                <a:stretch>
                  <a:fillRect/>
                </a:stretch>
              </p:blipFill>
              <p:spPr>
                <a:xfrm>
                  <a:off x="4531440" y="5228347"/>
                  <a:ext cx="696240" cy="828000"/>
                </a:xfrm>
                <a:prstGeom prst="rect">
                  <a:avLst/>
                </a:prstGeom>
              </p:spPr>
            </p:pic>
          </mc:Fallback>
        </mc:AlternateContent>
        <mc:AlternateContent xmlns:mc="http://schemas.openxmlformats.org/markup-compatibility/2006">
          <mc:Choice xmlns:p14="http://schemas.microsoft.com/office/powerpoint/2010/main" Requires="p14">
            <p:contentPart p14:bwMode="auto" r:id="rId779">
              <p14:nvContentPartPr>
                <p14:cNvPr id="496" name="Freihand 495">
                  <a:extLst>
                    <a:ext uri="{FF2B5EF4-FFF2-40B4-BE49-F238E27FC236}">
                      <a16:creationId xmlns:a16="http://schemas.microsoft.com/office/drawing/2014/main" id="{841068FD-CD76-4104-BD43-51A0045EA9A9}"/>
                    </a:ext>
                  </a:extLst>
                </p14:cNvPr>
                <p14:cNvContentPartPr/>
                <p14:nvPr/>
              </p14:nvContentPartPr>
              <p14:xfrm>
                <a:off x="8039640" y="5508427"/>
                <a:ext cx="145440" cy="25560"/>
              </p14:xfrm>
            </p:contentPart>
          </mc:Choice>
          <mc:Fallback>
            <p:pic>
              <p:nvPicPr>
                <p:cNvPr id="496" name="Freihand 495">
                  <a:extLst>
                    <a:ext uri="{FF2B5EF4-FFF2-40B4-BE49-F238E27FC236}">
                      <a16:creationId xmlns:a16="http://schemas.microsoft.com/office/drawing/2014/main" id="{841068FD-CD76-4104-BD43-51A0045EA9A9}"/>
                    </a:ext>
                  </a:extLst>
                </p:cNvPr>
                <p:cNvPicPr/>
                <p:nvPr/>
              </p:nvPicPr>
              <p:blipFill>
                <a:blip r:embed="rId780"/>
                <a:stretch>
                  <a:fillRect/>
                </a:stretch>
              </p:blipFill>
              <p:spPr>
                <a:xfrm>
                  <a:off x="8035320" y="5504107"/>
                  <a:ext cx="15408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781">
              <p14:nvContentPartPr>
                <p14:cNvPr id="497" name="Freihand 496">
                  <a:extLst>
                    <a:ext uri="{FF2B5EF4-FFF2-40B4-BE49-F238E27FC236}">
                      <a16:creationId xmlns:a16="http://schemas.microsoft.com/office/drawing/2014/main" id="{93CB5603-8221-47FD-BB88-B9459A8B4421}"/>
                    </a:ext>
                  </a:extLst>
                </p14:cNvPr>
                <p14:cNvContentPartPr/>
                <p14:nvPr/>
              </p14:nvContentPartPr>
              <p14:xfrm>
                <a:off x="8063760" y="5584747"/>
                <a:ext cx="110160" cy="9000"/>
              </p14:xfrm>
            </p:contentPart>
          </mc:Choice>
          <mc:Fallback>
            <p:pic>
              <p:nvPicPr>
                <p:cNvPr id="497" name="Freihand 496">
                  <a:extLst>
                    <a:ext uri="{FF2B5EF4-FFF2-40B4-BE49-F238E27FC236}">
                      <a16:creationId xmlns:a16="http://schemas.microsoft.com/office/drawing/2014/main" id="{93CB5603-8221-47FD-BB88-B9459A8B4421}"/>
                    </a:ext>
                  </a:extLst>
                </p:cNvPr>
                <p:cNvPicPr/>
                <p:nvPr/>
              </p:nvPicPr>
              <p:blipFill>
                <a:blip r:embed="rId782"/>
                <a:stretch>
                  <a:fillRect/>
                </a:stretch>
              </p:blipFill>
              <p:spPr>
                <a:xfrm>
                  <a:off x="8059440" y="5580427"/>
                  <a:ext cx="11880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783">
              <p14:nvContentPartPr>
                <p14:cNvPr id="498" name="Freihand 497">
                  <a:extLst>
                    <a:ext uri="{FF2B5EF4-FFF2-40B4-BE49-F238E27FC236}">
                      <a16:creationId xmlns:a16="http://schemas.microsoft.com/office/drawing/2014/main" id="{B37345F8-1300-4860-B34E-B21B0BCA11F6}"/>
                    </a:ext>
                  </a:extLst>
                </p14:cNvPr>
                <p14:cNvContentPartPr/>
                <p14:nvPr/>
              </p14:nvContentPartPr>
              <p14:xfrm>
                <a:off x="8213520" y="5503387"/>
                <a:ext cx="167400" cy="99360"/>
              </p14:xfrm>
            </p:contentPart>
          </mc:Choice>
          <mc:Fallback>
            <p:pic>
              <p:nvPicPr>
                <p:cNvPr id="498" name="Freihand 497">
                  <a:extLst>
                    <a:ext uri="{FF2B5EF4-FFF2-40B4-BE49-F238E27FC236}">
                      <a16:creationId xmlns:a16="http://schemas.microsoft.com/office/drawing/2014/main" id="{B37345F8-1300-4860-B34E-B21B0BCA11F6}"/>
                    </a:ext>
                  </a:extLst>
                </p:cNvPr>
                <p:cNvPicPr/>
                <p:nvPr/>
              </p:nvPicPr>
              <p:blipFill>
                <a:blip r:embed="rId784"/>
                <a:stretch>
                  <a:fillRect/>
                </a:stretch>
              </p:blipFill>
              <p:spPr>
                <a:xfrm>
                  <a:off x="8209200" y="5499067"/>
                  <a:ext cx="1760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785">
              <p14:nvContentPartPr>
                <p14:cNvPr id="516" name="Freihand 515">
                  <a:extLst>
                    <a:ext uri="{FF2B5EF4-FFF2-40B4-BE49-F238E27FC236}">
                      <a16:creationId xmlns:a16="http://schemas.microsoft.com/office/drawing/2014/main" id="{950C6B75-60E4-4BD6-8FD2-6D92342E7187}"/>
                    </a:ext>
                  </a:extLst>
                </p14:cNvPr>
                <p14:cNvContentPartPr/>
                <p14:nvPr/>
              </p14:nvContentPartPr>
              <p14:xfrm>
                <a:off x="8269680" y="5140507"/>
                <a:ext cx="14040" cy="178560"/>
              </p14:xfrm>
            </p:contentPart>
          </mc:Choice>
          <mc:Fallback>
            <p:pic>
              <p:nvPicPr>
                <p:cNvPr id="516" name="Freihand 515">
                  <a:extLst>
                    <a:ext uri="{FF2B5EF4-FFF2-40B4-BE49-F238E27FC236}">
                      <a16:creationId xmlns:a16="http://schemas.microsoft.com/office/drawing/2014/main" id="{950C6B75-60E4-4BD6-8FD2-6D92342E7187}"/>
                    </a:ext>
                  </a:extLst>
                </p:cNvPr>
                <p:cNvPicPr/>
                <p:nvPr/>
              </p:nvPicPr>
              <p:blipFill>
                <a:blip r:embed="rId786"/>
                <a:stretch>
                  <a:fillRect/>
                </a:stretch>
              </p:blipFill>
              <p:spPr>
                <a:xfrm>
                  <a:off x="8265360" y="5136187"/>
                  <a:ext cx="2268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787">
              <p14:nvContentPartPr>
                <p14:cNvPr id="517" name="Freihand 516">
                  <a:extLst>
                    <a:ext uri="{FF2B5EF4-FFF2-40B4-BE49-F238E27FC236}">
                      <a16:creationId xmlns:a16="http://schemas.microsoft.com/office/drawing/2014/main" id="{98F8DA25-D199-4E66-9CE5-3399F37124A8}"/>
                    </a:ext>
                  </a:extLst>
                </p14:cNvPr>
                <p14:cNvContentPartPr/>
                <p14:nvPr/>
              </p14:nvContentPartPr>
              <p14:xfrm>
                <a:off x="8212440" y="5289907"/>
                <a:ext cx="156240" cy="78480"/>
              </p14:xfrm>
            </p:contentPart>
          </mc:Choice>
          <mc:Fallback>
            <p:pic>
              <p:nvPicPr>
                <p:cNvPr id="517" name="Freihand 516">
                  <a:extLst>
                    <a:ext uri="{FF2B5EF4-FFF2-40B4-BE49-F238E27FC236}">
                      <a16:creationId xmlns:a16="http://schemas.microsoft.com/office/drawing/2014/main" id="{98F8DA25-D199-4E66-9CE5-3399F37124A8}"/>
                    </a:ext>
                  </a:extLst>
                </p:cNvPr>
                <p:cNvPicPr/>
                <p:nvPr/>
              </p:nvPicPr>
              <p:blipFill>
                <a:blip r:embed="rId788"/>
                <a:stretch>
                  <a:fillRect/>
                </a:stretch>
              </p:blipFill>
              <p:spPr>
                <a:xfrm>
                  <a:off x="8208120" y="5285587"/>
                  <a:ext cx="16488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789">
              <p14:nvContentPartPr>
                <p14:cNvPr id="528" name="Freihand 527">
                  <a:extLst>
                    <a:ext uri="{FF2B5EF4-FFF2-40B4-BE49-F238E27FC236}">
                      <a16:creationId xmlns:a16="http://schemas.microsoft.com/office/drawing/2014/main" id="{273D3F7B-BFF4-4C9E-B073-7C37C70B3AC6}"/>
                    </a:ext>
                  </a:extLst>
                </p14:cNvPr>
                <p14:cNvContentPartPr/>
                <p14:nvPr/>
              </p14:nvContentPartPr>
              <p14:xfrm>
                <a:off x="6304440" y="5141587"/>
                <a:ext cx="2199600" cy="1164240"/>
              </p14:xfrm>
            </p:contentPart>
          </mc:Choice>
          <mc:Fallback>
            <p:pic>
              <p:nvPicPr>
                <p:cNvPr id="528" name="Freihand 527">
                  <a:extLst>
                    <a:ext uri="{FF2B5EF4-FFF2-40B4-BE49-F238E27FC236}">
                      <a16:creationId xmlns:a16="http://schemas.microsoft.com/office/drawing/2014/main" id="{273D3F7B-BFF4-4C9E-B073-7C37C70B3AC6}"/>
                    </a:ext>
                  </a:extLst>
                </p:cNvPr>
                <p:cNvPicPr/>
                <p:nvPr/>
              </p:nvPicPr>
              <p:blipFill>
                <a:blip r:embed="rId790"/>
                <a:stretch>
                  <a:fillRect/>
                </a:stretch>
              </p:blipFill>
              <p:spPr>
                <a:xfrm>
                  <a:off x="6300120" y="5137267"/>
                  <a:ext cx="2208240" cy="1172880"/>
                </a:xfrm>
                <a:prstGeom prst="rect">
                  <a:avLst/>
                </a:prstGeom>
              </p:spPr>
            </p:pic>
          </mc:Fallback>
        </mc:AlternateContent>
      </p:grpSp>
    </p:spTree>
    <p:extLst>
      <p:ext uri="{BB962C8B-B14F-4D97-AF65-F5344CB8AC3E}">
        <p14:creationId xmlns:p14="http://schemas.microsoft.com/office/powerpoint/2010/main" val="1974617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3692318" y="50494"/>
            <a:ext cx="5522863"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Private Bereitstellung öffentlicher Güter</a:t>
            </a:r>
          </a:p>
        </p:txBody>
      </p:sp>
      <p:graphicFrame>
        <p:nvGraphicFramePr>
          <p:cNvPr id="4" name="Tabelle 3">
            <a:extLst>
              <a:ext uri="{FF2B5EF4-FFF2-40B4-BE49-F238E27FC236}">
                <a16:creationId xmlns:a16="http://schemas.microsoft.com/office/drawing/2014/main" id="{553C6D68-4AF8-419E-985A-33DE40224F26}"/>
              </a:ext>
            </a:extLst>
          </p:cNvPr>
          <p:cNvGraphicFramePr>
            <a:graphicFrameLocks noGrp="1"/>
          </p:cNvGraphicFramePr>
          <p:nvPr>
            <p:extLst>
              <p:ext uri="{D42A27DB-BD31-4B8C-83A1-F6EECF244321}">
                <p14:modId xmlns:p14="http://schemas.microsoft.com/office/powerpoint/2010/main" val="3805640839"/>
              </p:ext>
            </p:extLst>
          </p:nvPr>
        </p:nvGraphicFramePr>
        <p:xfrm>
          <a:off x="1659467" y="1354667"/>
          <a:ext cx="7932586" cy="2689612"/>
        </p:xfrm>
        <a:graphic>
          <a:graphicData uri="http://schemas.openxmlformats.org/drawingml/2006/table">
            <a:tbl>
              <a:tblPr/>
              <a:tblGrid>
                <a:gridCol w="2333113">
                  <a:extLst>
                    <a:ext uri="{9D8B030D-6E8A-4147-A177-3AD203B41FA5}">
                      <a16:colId xmlns:a16="http://schemas.microsoft.com/office/drawing/2014/main" val="932862767"/>
                    </a:ext>
                  </a:extLst>
                </a:gridCol>
                <a:gridCol w="1866491">
                  <a:extLst>
                    <a:ext uri="{9D8B030D-6E8A-4147-A177-3AD203B41FA5}">
                      <a16:colId xmlns:a16="http://schemas.microsoft.com/office/drawing/2014/main" val="4104949968"/>
                    </a:ext>
                  </a:extLst>
                </a:gridCol>
                <a:gridCol w="1866491">
                  <a:extLst>
                    <a:ext uri="{9D8B030D-6E8A-4147-A177-3AD203B41FA5}">
                      <a16:colId xmlns:a16="http://schemas.microsoft.com/office/drawing/2014/main" val="3008034983"/>
                    </a:ext>
                  </a:extLst>
                </a:gridCol>
                <a:gridCol w="1866491">
                  <a:extLst>
                    <a:ext uri="{9D8B030D-6E8A-4147-A177-3AD203B41FA5}">
                      <a16:colId xmlns:a16="http://schemas.microsoft.com/office/drawing/2014/main" val="1869618123"/>
                    </a:ext>
                  </a:extLst>
                </a:gridCol>
              </a:tblGrid>
              <a:tr h="672403">
                <a:tc rowSpan="2"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Auszahlung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de-DE"/>
                    </a:p>
                  </a:txBody>
                  <a:tcPr/>
                </a:tc>
                <a:tc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extLst>
                  <a:ext uri="{0D108BD9-81ED-4DB2-BD59-A6C34878D82A}">
                    <a16:rowId xmlns:a16="http://schemas.microsoft.com/office/drawing/2014/main" val="1408991224"/>
                  </a:ext>
                </a:extLst>
              </a:tr>
              <a:tr h="672403">
                <a:tc gridSpan="2" vMerge="1">
                  <a:txBody>
                    <a:bodyPr/>
                    <a:lstStyle/>
                    <a:p>
                      <a:endParaRPr lang="de-DE"/>
                    </a:p>
                  </a:txBody>
                  <a:tcPr/>
                </a:tc>
                <a:tc hMerge="1"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0755131"/>
                  </a:ext>
                </a:extLst>
              </a:tr>
              <a:tr h="672403">
                <a:tc row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1" i="0" u="none" strike="noStrike" dirty="0">
                          <a:solidFill>
                            <a:srgbClr val="000000"/>
                          </a:solidFill>
                          <a:effectLst/>
                          <a:latin typeface="Times New Roman" panose="02020603050405020304" pitchFamily="18" charset="0"/>
                          <a:cs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832090"/>
                  </a:ext>
                </a:extLst>
              </a:tr>
              <a:tr h="672403">
                <a:tc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350439"/>
                  </a:ext>
                </a:extLst>
              </a:tr>
            </a:tbl>
          </a:graphicData>
        </a:graphic>
      </p:graphicFrame>
      <p:sp>
        <p:nvSpPr>
          <p:cNvPr id="7" name="Freihandform 2">
            <a:extLst>
              <a:ext uri="{FF2B5EF4-FFF2-40B4-BE49-F238E27FC236}">
                <a16:creationId xmlns:a16="http://schemas.microsoft.com/office/drawing/2014/main" id="{9F241527-9942-425D-A0D0-E76F7DE2E473}"/>
              </a:ext>
            </a:extLst>
          </p:cNvPr>
          <p:cNvSpPr/>
          <p:nvPr/>
        </p:nvSpPr>
        <p:spPr>
          <a:xfrm>
            <a:off x="77061" y="4188240"/>
            <a:ext cx="11790063" cy="202414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marL="342900"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Egal was Haushalt B macht, nicht zahlen ergibt für A immer eine höhere Auszahlung</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 </a:t>
            </a:r>
            <a:r>
              <a:rPr lang="de-DE" sz="2000" b="1" dirty="0">
                <a:solidFill>
                  <a:srgbClr val="000000"/>
                </a:solidFill>
                <a:latin typeface="Times New Roman" pitchFamily="18"/>
                <a:ea typeface="Droid Sans Fallback" pitchFamily="2"/>
                <a:cs typeface="Lohit Hindi" pitchFamily="2"/>
              </a:rPr>
              <a:t>nicht zahlen</a:t>
            </a:r>
            <a:r>
              <a:rPr lang="de-DE" sz="2000" dirty="0">
                <a:solidFill>
                  <a:srgbClr val="000000"/>
                </a:solidFill>
                <a:latin typeface="Times New Roman" pitchFamily="18"/>
                <a:ea typeface="Droid Sans Fallback" pitchFamily="2"/>
                <a:cs typeface="Lohit Hindi" pitchFamily="2"/>
              </a:rPr>
              <a:t> ist dominante Strategie für A</a:t>
            </a:r>
          </a:p>
          <a:p>
            <a:pPr marL="342900"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Genauso ergibt nicht zahlen für B immer eine höhere Auszahlung, egal was A macht</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 </a:t>
            </a:r>
            <a:r>
              <a:rPr lang="de-DE" sz="2000" b="1" dirty="0">
                <a:solidFill>
                  <a:srgbClr val="000000"/>
                </a:solidFill>
                <a:latin typeface="Times New Roman" pitchFamily="18"/>
                <a:ea typeface="Droid Sans Fallback" pitchFamily="2"/>
                <a:cs typeface="Lohit Hindi" pitchFamily="2"/>
              </a:rPr>
              <a:t>nicht zahlen</a:t>
            </a:r>
            <a:r>
              <a:rPr lang="de-DE" sz="2000" dirty="0">
                <a:solidFill>
                  <a:srgbClr val="000000"/>
                </a:solidFill>
                <a:latin typeface="Times New Roman" pitchFamily="18"/>
                <a:ea typeface="Droid Sans Fallback" pitchFamily="2"/>
                <a:cs typeface="Lohit Hindi" pitchFamily="2"/>
              </a:rPr>
              <a:t> ist dominante Strategie für B</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Spielen beide ihre dominante Strategie, so wird das öffentliche Gut nicht bereitgestellt, obwohl beide bei einer Teilung der Kosten sich mit einem Netto-Nutzen von </a:t>
            </a:r>
            <a:r>
              <a:rPr lang="de-DE" sz="2000" b="1">
                <a:solidFill>
                  <a:srgbClr val="000000"/>
                </a:solidFill>
                <a:latin typeface="Times New Roman" pitchFamily="18"/>
                <a:ea typeface="Droid Sans Fallback" pitchFamily="2"/>
                <a:cs typeface="Lohit Hindi" pitchFamily="2"/>
              </a:rPr>
              <a:t>jeweils 1 besser </a:t>
            </a:r>
            <a:r>
              <a:rPr lang="de-DE" sz="2000" b="1" dirty="0">
                <a:solidFill>
                  <a:srgbClr val="000000"/>
                </a:solidFill>
                <a:latin typeface="Times New Roman" pitchFamily="18"/>
                <a:ea typeface="Droid Sans Fallback" pitchFamily="2"/>
                <a:cs typeface="Lohit Hindi" pitchFamily="2"/>
              </a:rPr>
              <a:t>stellen könnten</a:t>
            </a:r>
          </a:p>
        </p:txBody>
      </p:sp>
      <mc:AlternateContent xmlns:mc="http://schemas.openxmlformats.org/markup-compatibility/2006" xmlns:a14="http://schemas.microsoft.com/office/drawing/2010/main">
        <mc:Choice Requires="a14">
          <p:sp>
            <p:nvSpPr>
              <p:cNvPr id="3" name="Rechteck 2"/>
              <p:cNvSpPr/>
              <p:nvPr/>
            </p:nvSpPr>
            <p:spPr>
              <a:xfrm>
                <a:off x="0" y="502180"/>
                <a:ext cx="11867124" cy="707886"/>
              </a:xfrm>
              <a:prstGeom prst="rect">
                <a:avLst/>
              </a:prstGeom>
            </p:spPr>
            <p:txBody>
              <a:bodyPr wrap="square">
                <a:spAutoFit/>
              </a:bodyPr>
              <a:lstStyle/>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Der Nutzen aus der Bereitstellung eines öffentlichen Gutes sei </a:t>
                </a:r>
                <a14:m>
                  <m:oMath xmlns:m="http://schemas.openxmlformats.org/officeDocument/2006/math">
                    <m:sSub>
                      <m:sSubPr>
                        <m:ctrlPr>
                          <a:rPr lang="de-DE" sz="2000" i="1">
                            <a:latin typeface="Cambria Math" panose="02040503050406030204" pitchFamily="18" charset="0"/>
                            <a:cs typeface="Times New Roman" panose="02020603050405020304" pitchFamily="18" charset="0"/>
                          </a:rPr>
                        </m:ctrlPr>
                      </m:sSubPr>
                      <m:e>
                        <m:r>
                          <a:rPr lang="de-DE" sz="2000" i="1">
                            <a:latin typeface="Cambria Math" panose="02040503050406030204" pitchFamily="18" charset="0"/>
                            <a:cs typeface="Times New Roman" panose="02020603050405020304" pitchFamily="18" charset="0"/>
                          </a:rPr>
                          <m:t>𝑢</m:t>
                        </m:r>
                      </m:e>
                      <m:sub>
                        <m:r>
                          <a:rPr lang="de-DE" sz="2000" i="1">
                            <a:latin typeface="Cambria Math" panose="02040503050406030204" pitchFamily="18" charset="0"/>
                            <a:cs typeface="Times New Roman" panose="02020603050405020304" pitchFamily="18" charset="0"/>
                          </a:rPr>
                          <m:t>𝐴</m:t>
                        </m:r>
                      </m:sub>
                    </m:sSub>
                    <m:d>
                      <m:dPr>
                        <m:ctrlPr>
                          <a:rPr lang="de-DE" sz="2000" b="0" i="1" smtClean="0">
                            <a:latin typeface="Cambria Math" panose="02040503050406030204" pitchFamily="18" charset="0"/>
                            <a:cs typeface="Times New Roman" panose="02020603050405020304" pitchFamily="18" charset="0"/>
                          </a:rPr>
                        </m:ctrlPr>
                      </m:dPr>
                      <m:e>
                        <m:r>
                          <a:rPr lang="de-DE" sz="2000" b="0" i="1" smtClean="0">
                            <a:latin typeface="Cambria Math" panose="02040503050406030204" pitchFamily="18" charset="0"/>
                            <a:cs typeface="Times New Roman" panose="02020603050405020304" pitchFamily="18" charset="0"/>
                          </a:rPr>
                          <m:t>𝐺</m:t>
                        </m:r>
                        <m:r>
                          <a:rPr lang="de-DE" sz="2000" b="0" i="1" smtClean="0">
                            <a:latin typeface="Cambria Math" panose="02040503050406030204" pitchFamily="18" charset="0"/>
                            <a:cs typeface="Times New Roman" panose="02020603050405020304" pitchFamily="18" charset="0"/>
                          </a:rPr>
                          <m:t>=1</m:t>
                        </m:r>
                      </m:e>
                    </m:d>
                    <m:r>
                      <a:rPr lang="de-DE" sz="2000" b="0" i="1" smtClean="0">
                        <a:latin typeface="Cambria Math" panose="02040503050406030204" pitchFamily="18" charset="0"/>
                        <a:cs typeface="Times New Roman" panose="02020603050405020304" pitchFamily="18" charset="0"/>
                      </a:rPr>
                      <m:t>=3=</m:t>
                    </m:r>
                    <m:sSub>
                      <m:sSubPr>
                        <m:ctrlPr>
                          <a:rPr lang="de-DE" sz="2000" i="1">
                            <a:latin typeface="Cambria Math" panose="02040503050406030204" pitchFamily="18" charset="0"/>
                            <a:cs typeface="Times New Roman" panose="02020603050405020304" pitchFamily="18" charset="0"/>
                          </a:rPr>
                        </m:ctrlPr>
                      </m:sSubPr>
                      <m:e>
                        <m:r>
                          <a:rPr lang="de-DE" sz="2000" i="1">
                            <a:latin typeface="Cambria Math" panose="02040503050406030204" pitchFamily="18" charset="0"/>
                            <a:cs typeface="Times New Roman" panose="02020603050405020304" pitchFamily="18" charset="0"/>
                          </a:rPr>
                          <m:t>𝑢</m:t>
                        </m:r>
                      </m:e>
                      <m:sub>
                        <m:r>
                          <a:rPr lang="de-DE" sz="2000" b="0" i="1" smtClean="0">
                            <a:latin typeface="Cambria Math" panose="02040503050406030204" pitchFamily="18" charset="0"/>
                            <a:cs typeface="Times New Roman" panose="02020603050405020304" pitchFamily="18" charset="0"/>
                          </a:rPr>
                          <m:t>𝐵</m:t>
                        </m:r>
                      </m:sub>
                    </m:sSub>
                    <m:d>
                      <m:dPr>
                        <m:ctrlPr>
                          <a:rPr lang="de-DE" sz="2000" i="1">
                            <a:latin typeface="Cambria Math" panose="02040503050406030204" pitchFamily="18" charset="0"/>
                            <a:cs typeface="Times New Roman" panose="02020603050405020304" pitchFamily="18" charset="0"/>
                          </a:rPr>
                        </m:ctrlPr>
                      </m:dPr>
                      <m:e>
                        <m:r>
                          <a:rPr lang="de-DE" sz="2000" i="1">
                            <a:latin typeface="Cambria Math" panose="02040503050406030204" pitchFamily="18" charset="0"/>
                            <a:cs typeface="Times New Roman" panose="02020603050405020304" pitchFamily="18" charset="0"/>
                          </a:rPr>
                          <m:t>𝐺</m:t>
                        </m:r>
                        <m:r>
                          <a:rPr lang="de-DE" sz="2000" i="1">
                            <a:latin typeface="Cambria Math" panose="02040503050406030204" pitchFamily="18" charset="0"/>
                            <a:cs typeface="Times New Roman" panose="02020603050405020304" pitchFamily="18" charset="0"/>
                          </a:rPr>
                          <m:t>=1</m:t>
                        </m:r>
                      </m:e>
                    </m:d>
                  </m:oMath>
                </a14:m>
                <a:endParaRPr lang="de-DE" sz="2000" dirty="0">
                  <a:solidFill>
                    <a:srgbClr val="000000"/>
                  </a:solidFill>
                  <a:latin typeface="Times New Roman" pitchFamily="18"/>
                  <a:ea typeface="Droid Sans Fallback" pitchFamily="2"/>
                  <a:cs typeface="Lohit Hindi" pitchFamily="2"/>
                </a:endParaRP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Die Kosten der Bereitstellung sind </a:t>
                </a:r>
                <a14:m>
                  <m:oMath xmlns:m="http://schemas.openxmlformats.org/officeDocument/2006/math">
                    <m:r>
                      <m:rPr>
                        <m:sty m:val="p"/>
                      </m:rPr>
                      <a:rPr lang="de-DE" sz="2000" b="0" i="0" smtClean="0">
                        <a:latin typeface="Cambria Math" panose="02040503050406030204" pitchFamily="18" charset="0"/>
                        <a:cs typeface="Times New Roman" panose="02020603050405020304" pitchFamily="18" charset="0"/>
                      </a:rPr>
                      <m:t>c</m:t>
                    </m:r>
                    <m:d>
                      <m:dPr>
                        <m:ctrlPr>
                          <a:rPr lang="de-DE" sz="2000" i="1">
                            <a:latin typeface="Cambria Math" panose="02040503050406030204" pitchFamily="18" charset="0"/>
                            <a:cs typeface="Times New Roman" panose="02020603050405020304" pitchFamily="18" charset="0"/>
                          </a:rPr>
                        </m:ctrlPr>
                      </m:dPr>
                      <m:e>
                        <m:r>
                          <a:rPr lang="de-DE" sz="2000" i="1">
                            <a:latin typeface="Cambria Math" panose="02040503050406030204" pitchFamily="18" charset="0"/>
                            <a:cs typeface="Times New Roman" panose="02020603050405020304" pitchFamily="18" charset="0"/>
                          </a:rPr>
                          <m:t>𝐺</m:t>
                        </m:r>
                        <m:r>
                          <a:rPr lang="de-DE" sz="2000" i="1">
                            <a:latin typeface="Cambria Math" panose="02040503050406030204" pitchFamily="18" charset="0"/>
                            <a:cs typeface="Times New Roman" panose="02020603050405020304" pitchFamily="18" charset="0"/>
                          </a:rPr>
                          <m:t>=1</m:t>
                        </m:r>
                      </m:e>
                    </m:d>
                    <m:r>
                      <a:rPr lang="de-DE" sz="2000" b="0" i="1" smtClean="0">
                        <a:latin typeface="Cambria Math" panose="02040503050406030204" pitchFamily="18" charset="0"/>
                        <a:cs typeface="Times New Roman" panose="02020603050405020304" pitchFamily="18" charset="0"/>
                      </a:rPr>
                      <m:t>=4</m:t>
                    </m:r>
                  </m:oMath>
                </a14:m>
                <a:endParaRPr lang="de-DE" sz="2000" dirty="0">
                  <a:solidFill>
                    <a:srgbClr val="000000"/>
                  </a:solidFill>
                  <a:latin typeface="Times New Roman" pitchFamily="18"/>
                  <a:ea typeface="Droid Sans Fallback" pitchFamily="2"/>
                  <a:cs typeface="Lohit Hindi" pitchFamily="2"/>
                </a:endParaRPr>
              </a:p>
            </p:txBody>
          </p:sp>
        </mc:Choice>
        <mc:Fallback xmlns="">
          <p:sp>
            <p:nvSpPr>
              <p:cNvPr id="3" name="Rechteck 2"/>
              <p:cNvSpPr>
                <a:spLocks noRot="1" noChangeAspect="1" noMove="1" noResize="1" noEditPoints="1" noAdjustHandles="1" noChangeArrowheads="1" noChangeShapeType="1" noTextEdit="1"/>
              </p:cNvSpPr>
              <p:nvPr/>
            </p:nvSpPr>
            <p:spPr>
              <a:xfrm>
                <a:off x="0" y="502180"/>
                <a:ext cx="11867124" cy="707886"/>
              </a:xfrm>
              <a:prstGeom prst="rect">
                <a:avLst/>
              </a:prstGeom>
              <a:blipFill>
                <a:blip r:embed="rId3"/>
                <a:stretch>
                  <a:fillRect l="-462" t="-4274" b="-13675"/>
                </a:stretch>
              </a:blipFill>
            </p:spPr>
            <p:txBody>
              <a:bodyPr/>
              <a:lstStyle/>
              <a:p>
                <a:r>
                  <a:rPr lang="de-DE">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5" name="Freihand 4">
                <a:extLst>
                  <a:ext uri="{FF2B5EF4-FFF2-40B4-BE49-F238E27FC236}">
                    <a16:creationId xmlns:a16="http://schemas.microsoft.com/office/drawing/2014/main" id="{A99C819A-5FE1-43DE-970B-8E349D3E7BEB}"/>
                  </a:ext>
                </a:extLst>
              </p14:cNvPr>
              <p14:cNvContentPartPr/>
              <p14:nvPr/>
            </p14:nvContentPartPr>
            <p14:xfrm>
              <a:off x="4515600" y="851827"/>
              <a:ext cx="1881720" cy="48960"/>
            </p14:xfrm>
          </p:contentPart>
        </mc:Choice>
        <mc:Fallback>
          <p:pic>
            <p:nvPicPr>
              <p:cNvPr id="5" name="Freihand 4">
                <a:extLst>
                  <a:ext uri="{FF2B5EF4-FFF2-40B4-BE49-F238E27FC236}">
                    <a16:creationId xmlns:a16="http://schemas.microsoft.com/office/drawing/2014/main" id="{A99C819A-5FE1-43DE-970B-8E349D3E7BEB}"/>
                  </a:ext>
                </a:extLst>
              </p:cNvPr>
              <p:cNvPicPr/>
              <p:nvPr/>
            </p:nvPicPr>
            <p:blipFill>
              <a:blip r:embed="rId5"/>
              <a:stretch>
                <a:fillRect/>
              </a:stretch>
            </p:blipFill>
            <p:spPr>
              <a:xfrm>
                <a:off x="4511280" y="847507"/>
                <a:ext cx="189036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6" name="Freihand 5">
                <a:extLst>
                  <a:ext uri="{FF2B5EF4-FFF2-40B4-BE49-F238E27FC236}">
                    <a16:creationId xmlns:a16="http://schemas.microsoft.com/office/drawing/2014/main" id="{1CCC8D6A-7C90-45F0-9198-29567FDE58DB}"/>
                  </a:ext>
                </a:extLst>
              </p14:cNvPr>
              <p14:cNvContentPartPr/>
              <p14:nvPr/>
            </p14:nvContentPartPr>
            <p14:xfrm>
              <a:off x="8211000" y="869467"/>
              <a:ext cx="226080" cy="61200"/>
            </p14:xfrm>
          </p:contentPart>
        </mc:Choice>
        <mc:Fallback>
          <p:pic>
            <p:nvPicPr>
              <p:cNvPr id="6" name="Freihand 5">
                <a:extLst>
                  <a:ext uri="{FF2B5EF4-FFF2-40B4-BE49-F238E27FC236}">
                    <a16:creationId xmlns:a16="http://schemas.microsoft.com/office/drawing/2014/main" id="{1CCC8D6A-7C90-45F0-9198-29567FDE58DB}"/>
                  </a:ext>
                </a:extLst>
              </p:cNvPr>
              <p:cNvPicPr/>
              <p:nvPr/>
            </p:nvPicPr>
            <p:blipFill>
              <a:blip r:embed="rId7"/>
              <a:stretch>
                <a:fillRect/>
              </a:stretch>
            </p:blipFill>
            <p:spPr>
              <a:xfrm>
                <a:off x="8206680" y="865147"/>
                <a:ext cx="234720" cy="69840"/>
              </a:xfrm>
              <a:prstGeom prst="rect">
                <a:avLst/>
              </a:prstGeom>
            </p:spPr>
          </p:pic>
        </mc:Fallback>
      </mc:AlternateContent>
      <p:grpSp>
        <p:nvGrpSpPr>
          <p:cNvPr id="23" name="Gruppieren 22">
            <a:extLst>
              <a:ext uri="{FF2B5EF4-FFF2-40B4-BE49-F238E27FC236}">
                <a16:creationId xmlns:a16="http://schemas.microsoft.com/office/drawing/2014/main" id="{D949C931-CA68-46EA-888D-B72D18BF3522}"/>
              </a:ext>
            </a:extLst>
          </p:cNvPr>
          <p:cNvGrpSpPr/>
          <p:nvPr/>
        </p:nvGrpSpPr>
        <p:grpSpPr>
          <a:xfrm>
            <a:off x="10272000" y="211387"/>
            <a:ext cx="392760" cy="172440"/>
            <a:chOff x="10272000" y="211387"/>
            <a:chExt cx="392760" cy="172440"/>
          </a:xfrm>
        </p:grpSpPr>
        <mc:AlternateContent xmlns:mc="http://schemas.openxmlformats.org/markup-compatibility/2006">
          <mc:Choice xmlns:p14="http://schemas.microsoft.com/office/powerpoint/2010/main" Requires="p14">
            <p:contentPart p14:bwMode="auto" r:id="rId8">
              <p14:nvContentPartPr>
                <p14:cNvPr id="8" name="Freihand 7">
                  <a:extLst>
                    <a:ext uri="{FF2B5EF4-FFF2-40B4-BE49-F238E27FC236}">
                      <a16:creationId xmlns:a16="http://schemas.microsoft.com/office/drawing/2014/main" id="{AD78CC76-2FBD-41DE-AA9D-260935360580}"/>
                    </a:ext>
                  </a:extLst>
                </p14:cNvPr>
                <p14:cNvContentPartPr/>
                <p14:nvPr/>
              </p14:nvContentPartPr>
              <p14:xfrm>
                <a:off x="10273080" y="249187"/>
                <a:ext cx="71280" cy="109800"/>
              </p14:xfrm>
            </p:contentPart>
          </mc:Choice>
          <mc:Fallback>
            <p:pic>
              <p:nvPicPr>
                <p:cNvPr id="8" name="Freihand 7">
                  <a:extLst>
                    <a:ext uri="{FF2B5EF4-FFF2-40B4-BE49-F238E27FC236}">
                      <a16:creationId xmlns:a16="http://schemas.microsoft.com/office/drawing/2014/main" id="{AD78CC76-2FBD-41DE-AA9D-260935360580}"/>
                    </a:ext>
                  </a:extLst>
                </p:cNvPr>
                <p:cNvPicPr/>
                <p:nvPr/>
              </p:nvPicPr>
              <p:blipFill>
                <a:blip r:embed="rId9"/>
                <a:stretch>
                  <a:fillRect/>
                </a:stretch>
              </p:blipFill>
              <p:spPr>
                <a:xfrm>
                  <a:off x="10268760" y="244867"/>
                  <a:ext cx="799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Freihand 8">
                  <a:extLst>
                    <a:ext uri="{FF2B5EF4-FFF2-40B4-BE49-F238E27FC236}">
                      <a16:creationId xmlns:a16="http://schemas.microsoft.com/office/drawing/2014/main" id="{655FCEBB-A9C5-4731-9D5F-8E86E9CD4D7B}"/>
                    </a:ext>
                  </a:extLst>
                </p14:cNvPr>
                <p14:cNvContentPartPr/>
                <p14:nvPr/>
              </p14:nvContentPartPr>
              <p14:xfrm>
                <a:off x="10272000" y="307147"/>
                <a:ext cx="209160" cy="55440"/>
              </p14:xfrm>
            </p:contentPart>
          </mc:Choice>
          <mc:Fallback>
            <p:pic>
              <p:nvPicPr>
                <p:cNvPr id="9" name="Freihand 8">
                  <a:extLst>
                    <a:ext uri="{FF2B5EF4-FFF2-40B4-BE49-F238E27FC236}">
                      <a16:creationId xmlns:a16="http://schemas.microsoft.com/office/drawing/2014/main" id="{655FCEBB-A9C5-4731-9D5F-8E86E9CD4D7B}"/>
                    </a:ext>
                  </a:extLst>
                </p:cNvPr>
                <p:cNvPicPr/>
                <p:nvPr/>
              </p:nvPicPr>
              <p:blipFill>
                <a:blip r:embed="rId11"/>
                <a:stretch>
                  <a:fillRect/>
                </a:stretch>
              </p:blipFill>
              <p:spPr>
                <a:xfrm>
                  <a:off x="10267680" y="302827"/>
                  <a:ext cx="2178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Freihand 9">
                  <a:extLst>
                    <a:ext uri="{FF2B5EF4-FFF2-40B4-BE49-F238E27FC236}">
                      <a16:creationId xmlns:a16="http://schemas.microsoft.com/office/drawing/2014/main" id="{28DB944A-8D6F-4162-AE13-FB427F796C70}"/>
                    </a:ext>
                  </a:extLst>
                </p14:cNvPr>
                <p14:cNvContentPartPr/>
                <p14:nvPr/>
              </p14:nvContentPartPr>
              <p14:xfrm>
                <a:off x="10582680" y="328027"/>
                <a:ext cx="360" cy="360"/>
              </p14:xfrm>
            </p:contentPart>
          </mc:Choice>
          <mc:Fallback>
            <p:pic>
              <p:nvPicPr>
                <p:cNvPr id="10" name="Freihand 9">
                  <a:extLst>
                    <a:ext uri="{FF2B5EF4-FFF2-40B4-BE49-F238E27FC236}">
                      <a16:creationId xmlns:a16="http://schemas.microsoft.com/office/drawing/2014/main" id="{28DB944A-8D6F-4162-AE13-FB427F796C70}"/>
                    </a:ext>
                  </a:extLst>
                </p:cNvPr>
                <p:cNvPicPr/>
                <p:nvPr/>
              </p:nvPicPr>
              <p:blipFill>
                <a:blip r:embed="rId13"/>
                <a:stretch>
                  <a:fillRect/>
                </a:stretch>
              </p:blipFill>
              <p:spPr>
                <a:xfrm>
                  <a:off x="10578360" y="323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1" name="Freihand 10">
                  <a:extLst>
                    <a:ext uri="{FF2B5EF4-FFF2-40B4-BE49-F238E27FC236}">
                      <a16:creationId xmlns:a16="http://schemas.microsoft.com/office/drawing/2014/main" id="{4C2C4215-B995-421F-8CFD-56D74F50E986}"/>
                    </a:ext>
                  </a:extLst>
                </p14:cNvPr>
                <p14:cNvContentPartPr/>
                <p14:nvPr/>
              </p14:nvContentPartPr>
              <p14:xfrm>
                <a:off x="10577280" y="211387"/>
                <a:ext cx="26640" cy="155160"/>
              </p14:xfrm>
            </p:contentPart>
          </mc:Choice>
          <mc:Fallback>
            <p:pic>
              <p:nvPicPr>
                <p:cNvPr id="11" name="Freihand 10">
                  <a:extLst>
                    <a:ext uri="{FF2B5EF4-FFF2-40B4-BE49-F238E27FC236}">
                      <a16:creationId xmlns:a16="http://schemas.microsoft.com/office/drawing/2014/main" id="{4C2C4215-B995-421F-8CFD-56D74F50E986}"/>
                    </a:ext>
                  </a:extLst>
                </p:cNvPr>
                <p:cNvPicPr/>
                <p:nvPr/>
              </p:nvPicPr>
              <p:blipFill>
                <a:blip r:embed="rId15"/>
                <a:stretch>
                  <a:fillRect/>
                </a:stretch>
              </p:blipFill>
              <p:spPr>
                <a:xfrm>
                  <a:off x="10572960" y="207067"/>
                  <a:ext cx="3528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4D0FC558-9C03-4B1B-AE2D-A71D5202C03A}"/>
                    </a:ext>
                  </a:extLst>
                </p14:cNvPr>
                <p14:cNvContentPartPr/>
                <p14:nvPr/>
              </p14:nvContentPartPr>
              <p14:xfrm>
                <a:off x="10514640" y="222907"/>
                <a:ext cx="140040" cy="153360"/>
              </p14:xfrm>
            </p:contentPart>
          </mc:Choice>
          <mc:Fallback>
            <p:pic>
              <p:nvPicPr>
                <p:cNvPr id="12" name="Freihand 11">
                  <a:extLst>
                    <a:ext uri="{FF2B5EF4-FFF2-40B4-BE49-F238E27FC236}">
                      <a16:creationId xmlns:a16="http://schemas.microsoft.com/office/drawing/2014/main" id="{4D0FC558-9C03-4B1B-AE2D-A71D5202C03A}"/>
                    </a:ext>
                  </a:extLst>
                </p:cNvPr>
                <p:cNvPicPr/>
                <p:nvPr/>
              </p:nvPicPr>
              <p:blipFill>
                <a:blip r:embed="rId17"/>
                <a:stretch>
                  <a:fillRect/>
                </a:stretch>
              </p:blipFill>
              <p:spPr>
                <a:xfrm>
                  <a:off x="10510320" y="218587"/>
                  <a:ext cx="1486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F21EED39-7FBC-4F7F-B080-B59EAFF7F9CF}"/>
                    </a:ext>
                  </a:extLst>
                </p14:cNvPr>
                <p14:cNvContentPartPr/>
                <p14:nvPr/>
              </p14:nvContentPartPr>
              <p14:xfrm>
                <a:off x="10649640" y="379867"/>
                <a:ext cx="15120" cy="3960"/>
              </p14:xfrm>
            </p:contentPart>
          </mc:Choice>
          <mc:Fallback>
            <p:pic>
              <p:nvPicPr>
                <p:cNvPr id="13" name="Freihand 12">
                  <a:extLst>
                    <a:ext uri="{FF2B5EF4-FFF2-40B4-BE49-F238E27FC236}">
                      <a16:creationId xmlns:a16="http://schemas.microsoft.com/office/drawing/2014/main" id="{F21EED39-7FBC-4F7F-B080-B59EAFF7F9CF}"/>
                    </a:ext>
                  </a:extLst>
                </p:cNvPr>
                <p:cNvPicPr/>
                <p:nvPr/>
              </p:nvPicPr>
              <p:blipFill>
                <a:blip r:embed="rId19"/>
                <a:stretch>
                  <a:fillRect/>
                </a:stretch>
              </p:blipFill>
              <p:spPr>
                <a:xfrm>
                  <a:off x="10645320" y="375547"/>
                  <a:ext cx="23760" cy="12600"/>
                </a:xfrm>
                <a:prstGeom prst="rect">
                  <a:avLst/>
                </a:prstGeom>
              </p:spPr>
            </p:pic>
          </mc:Fallback>
        </mc:AlternateContent>
      </p:grpSp>
      <p:grpSp>
        <p:nvGrpSpPr>
          <p:cNvPr id="22" name="Gruppieren 21">
            <a:extLst>
              <a:ext uri="{FF2B5EF4-FFF2-40B4-BE49-F238E27FC236}">
                <a16:creationId xmlns:a16="http://schemas.microsoft.com/office/drawing/2014/main" id="{A0B9F6E9-70ED-4EAD-B23C-DE2C086E7408}"/>
              </a:ext>
            </a:extLst>
          </p:cNvPr>
          <p:cNvGrpSpPr/>
          <p:nvPr/>
        </p:nvGrpSpPr>
        <p:grpSpPr>
          <a:xfrm>
            <a:off x="10946280" y="163867"/>
            <a:ext cx="717120" cy="286920"/>
            <a:chOff x="10946280" y="163867"/>
            <a:chExt cx="717120" cy="286920"/>
          </a:xfrm>
        </p:grpSpPr>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75B448DE-F304-4B66-AE5E-13E344340F07}"/>
                    </a:ext>
                  </a:extLst>
                </p14:cNvPr>
                <p14:cNvContentPartPr/>
                <p14:nvPr/>
              </p14:nvContentPartPr>
              <p14:xfrm>
                <a:off x="10946280" y="208147"/>
                <a:ext cx="68040" cy="132840"/>
              </p14:xfrm>
            </p:contentPart>
          </mc:Choice>
          <mc:Fallback>
            <p:pic>
              <p:nvPicPr>
                <p:cNvPr id="14" name="Freihand 13">
                  <a:extLst>
                    <a:ext uri="{FF2B5EF4-FFF2-40B4-BE49-F238E27FC236}">
                      <a16:creationId xmlns:a16="http://schemas.microsoft.com/office/drawing/2014/main" id="{75B448DE-F304-4B66-AE5E-13E344340F07}"/>
                    </a:ext>
                  </a:extLst>
                </p:cNvPr>
                <p:cNvPicPr/>
                <p:nvPr/>
              </p:nvPicPr>
              <p:blipFill>
                <a:blip r:embed="rId21"/>
                <a:stretch>
                  <a:fillRect/>
                </a:stretch>
              </p:blipFill>
              <p:spPr>
                <a:xfrm>
                  <a:off x="10941960" y="203827"/>
                  <a:ext cx="766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7687A30D-6625-44E2-9E56-B639026A28C2}"/>
                    </a:ext>
                  </a:extLst>
                </p14:cNvPr>
                <p14:cNvContentPartPr/>
                <p14:nvPr/>
              </p14:nvContentPartPr>
              <p14:xfrm>
                <a:off x="11069760" y="177547"/>
                <a:ext cx="165960" cy="150840"/>
              </p14:xfrm>
            </p:contentPart>
          </mc:Choice>
          <mc:Fallback>
            <p:pic>
              <p:nvPicPr>
                <p:cNvPr id="15" name="Freihand 14">
                  <a:extLst>
                    <a:ext uri="{FF2B5EF4-FFF2-40B4-BE49-F238E27FC236}">
                      <a16:creationId xmlns:a16="http://schemas.microsoft.com/office/drawing/2014/main" id="{7687A30D-6625-44E2-9E56-B639026A28C2}"/>
                    </a:ext>
                  </a:extLst>
                </p:cNvPr>
                <p:cNvPicPr/>
                <p:nvPr/>
              </p:nvPicPr>
              <p:blipFill>
                <a:blip r:embed="rId23"/>
                <a:stretch>
                  <a:fillRect/>
                </a:stretch>
              </p:blipFill>
              <p:spPr>
                <a:xfrm>
                  <a:off x="11065440" y="173227"/>
                  <a:ext cx="1746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405C5676-F21D-4A61-A108-CE2B88315D49}"/>
                    </a:ext>
                  </a:extLst>
                </p14:cNvPr>
                <p14:cNvContentPartPr/>
                <p14:nvPr/>
              </p14:nvContentPartPr>
              <p14:xfrm>
                <a:off x="11062920" y="237307"/>
                <a:ext cx="59400" cy="7200"/>
              </p14:xfrm>
            </p:contentPart>
          </mc:Choice>
          <mc:Fallback>
            <p:pic>
              <p:nvPicPr>
                <p:cNvPr id="16" name="Freihand 15">
                  <a:extLst>
                    <a:ext uri="{FF2B5EF4-FFF2-40B4-BE49-F238E27FC236}">
                      <a16:creationId xmlns:a16="http://schemas.microsoft.com/office/drawing/2014/main" id="{405C5676-F21D-4A61-A108-CE2B88315D49}"/>
                    </a:ext>
                  </a:extLst>
                </p:cNvPr>
                <p:cNvPicPr/>
                <p:nvPr/>
              </p:nvPicPr>
              <p:blipFill>
                <a:blip r:embed="rId25"/>
                <a:stretch>
                  <a:fillRect/>
                </a:stretch>
              </p:blipFill>
              <p:spPr>
                <a:xfrm>
                  <a:off x="11058600" y="232987"/>
                  <a:ext cx="680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D587C979-4C5E-4B40-945A-6E2D883DC5A9}"/>
                    </a:ext>
                  </a:extLst>
                </p14:cNvPr>
                <p14:cNvContentPartPr/>
                <p14:nvPr/>
              </p14:nvContentPartPr>
              <p14:xfrm>
                <a:off x="11254800" y="266467"/>
                <a:ext cx="65880" cy="55080"/>
              </p14:xfrm>
            </p:contentPart>
          </mc:Choice>
          <mc:Fallback>
            <p:pic>
              <p:nvPicPr>
                <p:cNvPr id="17" name="Freihand 16">
                  <a:extLst>
                    <a:ext uri="{FF2B5EF4-FFF2-40B4-BE49-F238E27FC236}">
                      <a16:creationId xmlns:a16="http://schemas.microsoft.com/office/drawing/2014/main" id="{D587C979-4C5E-4B40-945A-6E2D883DC5A9}"/>
                    </a:ext>
                  </a:extLst>
                </p:cNvPr>
                <p:cNvPicPr/>
                <p:nvPr/>
              </p:nvPicPr>
              <p:blipFill>
                <a:blip r:embed="rId27"/>
                <a:stretch>
                  <a:fillRect/>
                </a:stretch>
              </p:blipFill>
              <p:spPr>
                <a:xfrm>
                  <a:off x="11250480" y="262147"/>
                  <a:ext cx="745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9A2FEEB4-40FB-4075-918A-730E92BA7DA3}"/>
                    </a:ext>
                  </a:extLst>
                </p14:cNvPr>
                <p14:cNvContentPartPr/>
                <p14:nvPr/>
              </p14:nvContentPartPr>
              <p14:xfrm>
                <a:off x="11308440" y="199507"/>
                <a:ext cx="148680" cy="251280"/>
              </p14:xfrm>
            </p:contentPart>
          </mc:Choice>
          <mc:Fallback>
            <p:pic>
              <p:nvPicPr>
                <p:cNvPr id="18" name="Freihand 17">
                  <a:extLst>
                    <a:ext uri="{FF2B5EF4-FFF2-40B4-BE49-F238E27FC236}">
                      <a16:creationId xmlns:a16="http://schemas.microsoft.com/office/drawing/2014/main" id="{9A2FEEB4-40FB-4075-918A-730E92BA7DA3}"/>
                    </a:ext>
                  </a:extLst>
                </p:cNvPr>
                <p:cNvPicPr/>
                <p:nvPr/>
              </p:nvPicPr>
              <p:blipFill>
                <a:blip r:embed="rId29"/>
                <a:stretch>
                  <a:fillRect/>
                </a:stretch>
              </p:blipFill>
              <p:spPr>
                <a:xfrm>
                  <a:off x="11304120" y="195187"/>
                  <a:ext cx="15732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Freihand 18">
                  <a:extLst>
                    <a:ext uri="{FF2B5EF4-FFF2-40B4-BE49-F238E27FC236}">
                      <a16:creationId xmlns:a16="http://schemas.microsoft.com/office/drawing/2014/main" id="{E442FF5D-A38A-4CDA-A836-28D699BD1EFD}"/>
                    </a:ext>
                  </a:extLst>
                </p14:cNvPr>
                <p14:cNvContentPartPr/>
                <p14:nvPr/>
              </p14:nvContentPartPr>
              <p14:xfrm>
                <a:off x="11456760" y="244867"/>
                <a:ext cx="95760" cy="66600"/>
              </p14:xfrm>
            </p:contentPart>
          </mc:Choice>
          <mc:Fallback>
            <p:pic>
              <p:nvPicPr>
                <p:cNvPr id="19" name="Freihand 18">
                  <a:extLst>
                    <a:ext uri="{FF2B5EF4-FFF2-40B4-BE49-F238E27FC236}">
                      <a16:creationId xmlns:a16="http://schemas.microsoft.com/office/drawing/2014/main" id="{E442FF5D-A38A-4CDA-A836-28D699BD1EFD}"/>
                    </a:ext>
                  </a:extLst>
                </p:cNvPr>
                <p:cNvPicPr/>
                <p:nvPr/>
              </p:nvPicPr>
              <p:blipFill>
                <a:blip r:embed="rId31"/>
                <a:stretch>
                  <a:fillRect/>
                </a:stretch>
              </p:blipFill>
              <p:spPr>
                <a:xfrm>
                  <a:off x="11452440" y="240547"/>
                  <a:ext cx="1044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Freihand 19">
                  <a:extLst>
                    <a:ext uri="{FF2B5EF4-FFF2-40B4-BE49-F238E27FC236}">
                      <a16:creationId xmlns:a16="http://schemas.microsoft.com/office/drawing/2014/main" id="{59011B97-11D6-47DB-9AAB-E458C8A7B236}"/>
                    </a:ext>
                  </a:extLst>
                </p14:cNvPr>
                <p14:cNvContentPartPr/>
                <p14:nvPr/>
              </p14:nvContentPartPr>
              <p14:xfrm>
                <a:off x="11655480" y="163867"/>
                <a:ext cx="7920" cy="91800"/>
              </p14:xfrm>
            </p:contentPart>
          </mc:Choice>
          <mc:Fallback>
            <p:pic>
              <p:nvPicPr>
                <p:cNvPr id="20" name="Freihand 19">
                  <a:extLst>
                    <a:ext uri="{FF2B5EF4-FFF2-40B4-BE49-F238E27FC236}">
                      <a16:creationId xmlns:a16="http://schemas.microsoft.com/office/drawing/2014/main" id="{59011B97-11D6-47DB-9AAB-E458C8A7B236}"/>
                    </a:ext>
                  </a:extLst>
                </p:cNvPr>
                <p:cNvPicPr/>
                <p:nvPr/>
              </p:nvPicPr>
              <p:blipFill>
                <a:blip r:embed="rId33"/>
                <a:stretch>
                  <a:fillRect/>
                </a:stretch>
              </p:blipFill>
              <p:spPr>
                <a:xfrm>
                  <a:off x="11651160" y="159547"/>
                  <a:ext cx="1656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Freihand 20">
                  <a:extLst>
                    <a:ext uri="{FF2B5EF4-FFF2-40B4-BE49-F238E27FC236}">
                      <a16:creationId xmlns:a16="http://schemas.microsoft.com/office/drawing/2014/main" id="{E1370B2E-653A-4008-BA6D-71E02E634C85}"/>
                    </a:ext>
                  </a:extLst>
                </p14:cNvPr>
                <p14:cNvContentPartPr/>
                <p14:nvPr/>
              </p14:nvContentPartPr>
              <p14:xfrm>
                <a:off x="11647200" y="335947"/>
                <a:ext cx="360" cy="360"/>
              </p14:xfrm>
            </p:contentPart>
          </mc:Choice>
          <mc:Fallback>
            <p:pic>
              <p:nvPicPr>
                <p:cNvPr id="21" name="Freihand 20">
                  <a:extLst>
                    <a:ext uri="{FF2B5EF4-FFF2-40B4-BE49-F238E27FC236}">
                      <a16:creationId xmlns:a16="http://schemas.microsoft.com/office/drawing/2014/main" id="{E1370B2E-653A-4008-BA6D-71E02E634C85}"/>
                    </a:ext>
                  </a:extLst>
                </p:cNvPr>
                <p:cNvPicPr/>
                <p:nvPr/>
              </p:nvPicPr>
              <p:blipFill>
                <a:blip r:embed="rId13"/>
                <a:stretch>
                  <a:fillRect/>
                </a:stretch>
              </p:blipFill>
              <p:spPr>
                <a:xfrm>
                  <a:off x="11642880" y="331627"/>
                  <a:ext cx="9000" cy="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
            <p14:nvContentPartPr>
              <p14:cNvPr id="24" name="Freihand 23">
                <a:extLst>
                  <a:ext uri="{FF2B5EF4-FFF2-40B4-BE49-F238E27FC236}">
                    <a16:creationId xmlns:a16="http://schemas.microsoft.com/office/drawing/2014/main" id="{A6D2007A-399E-4AC6-AAFC-1F3A3EDD97E6}"/>
                  </a:ext>
                </a:extLst>
              </p14:cNvPr>
              <p14:cNvContentPartPr/>
              <p14:nvPr/>
            </p14:nvContentPartPr>
            <p14:xfrm>
              <a:off x="4064880" y="1167547"/>
              <a:ext cx="1333440" cy="50760"/>
            </p14:xfrm>
          </p:contentPart>
        </mc:Choice>
        <mc:Fallback>
          <p:pic>
            <p:nvPicPr>
              <p:cNvPr id="24" name="Freihand 23">
                <a:extLst>
                  <a:ext uri="{FF2B5EF4-FFF2-40B4-BE49-F238E27FC236}">
                    <a16:creationId xmlns:a16="http://schemas.microsoft.com/office/drawing/2014/main" id="{A6D2007A-399E-4AC6-AAFC-1F3A3EDD97E6}"/>
                  </a:ext>
                </a:extLst>
              </p:cNvPr>
              <p:cNvPicPr/>
              <p:nvPr/>
            </p:nvPicPr>
            <p:blipFill>
              <a:blip r:embed="rId36"/>
              <a:stretch>
                <a:fillRect/>
              </a:stretch>
            </p:blipFill>
            <p:spPr>
              <a:xfrm>
                <a:off x="4060560" y="1163227"/>
                <a:ext cx="1342080" cy="59400"/>
              </a:xfrm>
              <a:prstGeom prst="rect">
                <a:avLst/>
              </a:prstGeom>
            </p:spPr>
          </p:pic>
        </mc:Fallback>
      </mc:AlternateContent>
      <p:grpSp>
        <p:nvGrpSpPr>
          <p:cNvPr id="112" name="Gruppieren 111">
            <a:extLst>
              <a:ext uri="{FF2B5EF4-FFF2-40B4-BE49-F238E27FC236}">
                <a16:creationId xmlns:a16="http://schemas.microsoft.com/office/drawing/2014/main" id="{1B3AF2DA-0569-4019-A827-FCD025E17D3A}"/>
              </a:ext>
            </a:extLst>
          </p:cNvPr>
          <p:cNvGrpSpPr/>
          <p:nvPr/>
        </p:nvGrpSpPr>
        <p:grpSpPr>
          <a:xfrm>
            <a:off x="9992640" y="1852627"/>
            <a:ext cx="2092680" cy="601560"/>
            <a:chOff x="9992640" y="1852627"/>
            <a:chExt cx="2092680" cy="601560"/>
          </a:xfrm>
        </p:grpSpPr>
        <mc:AlternateContent xmlns:mc="http://schemas.openxmlformats.org/markup-compatibility/2006">
          <mc:Choice xmlns:p14="http://schemas.microsoft.com/office/powerpoint/2010/main" Requires="p14">
            <p:contentPart p14:bwMode="auto" r:id="rId37">
              <p14:nvContentPartPr>
                <p14:cNvPr id="86" name="Freihand 85">
                  <a:extLst>
                    <a:ext uri="{FF2B5EF4-FFF2-40B4-BE49-F238E27FC236}">
                      <a16:creationId xmlns:a16="http://schemas.microsoft.com/office/drawing/2014/main" id="{7EF08EE3-422A-4E22-9ED6-93906DE31702}"/>
                    </a:ext>
                  </a:extLst>
                </p14:cNvPr>
                <p14:cNvContentPartPr/>
                <p14:nvPr/>
              </p14:nvContentPartPr>
              <p14:xfrm>
                <a:off x="9994080" y="1934347"/>
                <a:ext cx="172080" cy="162720"/>
              </p14:xfrm>
            </p:contentPart>
          </mc:Choice>
          <mc:Fallback>
            <p:pic>
              <p:nvPicPr>
                <p:cNvPr id="86" name="Freihand 85">
                  <a:extLst>
                    <a:ext uri="{FF2B5EF4-FFF2-40B4-BE49-F238E27FC236}">
                      <a16:creationId xmlns:a16="http://schemas.microsoft.com/office/drawing/2014/main" id="{7EF08EE3-422A-4E22-9ED6-93906DE31702}"/>
                    </a:ext>
                  </a:extLst>
                </p:cNvPr>
                <p:cNvPicPr/>
                <p:nvPr/>
              </p:nvPicPr>
              <p:blipFill>
                <a:blip r:embed="rId38"/>
                <a:stretch>
                  <a:fillRect/>
                </a:stretch>
              </p:blipFill>
              <p:spPr>
                <a:xfrm>
                  <a:off x="9989760" y="1930027"/>
                  <a:ext cx="18072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87" name="Freihand 86">
                  <a:extLst>
                    <a:ext uri="{FF2B5EF4-FFF2-40B4-BE49-F238E27FC236}">
                      <a16:creationId xmlns:a16="http://schemas.microsoft.com/office/drawing/2014/main" id="{18A41611-739F-4F53-B6B3-84B91515D02D}"/>
                    </a:ext>
                  </a:extLst>
                </p14:cNvPr>
                <p14:cNvContentPartPr/>
                <p14:nvPr/>
              </p14:nvContentPartPr>
              <p14:xfrm>
                <a:off x="10134840" y="2010667"/>
                <a:ext cx="99000" cy="91080"/>
              </p14:xfrm>
            </p:contentPart>
          </mc:Choice>
          <mc:Fallback>
            <p:pic>
              <p:nvPicPr>
                <p:cNvPr id="87" name="Freihand 86">
                  <a:extLst>
                    <a:ext uri="{FF2B5EF4-FFF2-40B4-BE49-F238E27FC236}">
                      <a16:creationId xmlns:a16="http://schemas.microsoft.com/office/drawing/2014/main" id="{18A41611-739F-4F53-B6B3-84B91515D02D}"/>
                    </a:ext>
                  </a:extLst>
                </p:cNvPr>
                <p:cNvPicPr/>
                <p:nvPr/>
              </p:nvPicPr>
              <p:blipFill>
                <a:blip r:embed="rId40"/>
                <a:stretch>
                  <a:fillRect/>
                </a:stretch>
              </p:blipFill>
              <p:spPr>
                <a:xfrm>
                  <a:off x="10130520" y="2006347"/>
                  <a:ext cx="1076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88" name="Freihand 87">
                  <a:extLst>
                    <a:ext uri="{FF2B5EF4-FFF2-40B4-BE49-F238E27FC236}">
                      <a16:creationId xmlns:a16="http://schemas.microsoft.com/office/drawing/2014/main" id="{7186D54E-5164-449A-BCFD-4A65635B5F80}"/>
                    </a:ext>
                  </a:extLst>
                </p14:cNvPr>
                <p14:cNvContentPartPr/>
                <p14:nvPr/>
              </p14:nvContentPartPr>
              <p14:xfrm>
                <a:off x="10264440" y="1917067"/>
                <a:ext cx="256320" cy="214200"/>
              </p14:xfrm>
            </p:contentPart>
          </mc:Choice>
          <mc:Fallback>
            <p:pic>
              <p:nvPicPr>
                <p:cNvPr id="88" name="Freihand 87">
                  <a:extLst>
                    <a:ext uri="{FF2B5EF4-FFF2-40B4-BE49-F238E27FC236}">
                      <a16:creationId xmlns:a16="http://schemas.microsoft.com/office/drawing/2014/main" id="{7186D54E-5164-449A-BCFD-4A65635B5F80}"/>
                    </a:ext>
                  </a:extLst>
                </p:cNvPr>
                <p:cNvPicPr/>
                <p:nvPr/>
              </p:nvPicPr>
              <p:blipFill>
                <a:blip r:embed="rId42"/>
                <a:stretch>
                  <a:fillRect/>
                </a:stretch>
              </p:blipFill>
              <p:spPr>
                <a:xfrm>
                  <a:off x="10260120" y="1912747"/>
                  <a:ext cx="26496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89" name="Freihand 88">
                  <a:extLst>
                    <a:ext uri="{FF2B5EF4-FFF2-40B4-BE49-F238E27FC236}">
                      <a16:creationId xmlns:a16="http://schemas.microsoft.com/office/drawing/2014/main" id="{6D01A541-0FD9-45A2-BACC-CEEF83C6B980}"/>
                    </a:ext>
                  </a:extLst>
                </p14:cNvPr>
                <p14:cNvContentPartPr/>
                <p14:nvPr/>
              </p14:nvContentPartPr>
              <p14:xfrm>
                <a:off x="10422480" y="1913467"/>
                <a:ext cx="56880" cy="34920"/>
              </p14:xfrm>
            </p:contentPart>
          </mc:Choice>
          <mc:Fallback>
            <p:pic>
              <p:nvPicPr>
                <p:cNvPr id="89" name="Freihand 88">
                  <a:extLst>
                    <a:ext uri="{FF2B5EF4-FFF2-40B4-BE49-F238E27FC236}">
                      <a16:creationId xmlns:a16="http://schemas.microsoft.com/office/drawing/2014/main" id="{6D01A541-0FD9-45A2-BACC-CEEF83C6B980}"/>
                    </a:ext>
                  </a:extLst>
                </p:cNvPr>
                <p:cNvPicPr/>
                <p:nvPr/>
              </p:nvPicPr>
              <p:blipFill>
                <a:blip r:embed="rId44"/>
                <a:stretch>
                  <a:fillRect/>
                </a:stretch>
              </p:blipFill>
              <p:spPr>
                <a:xfrm>
                  <a:off x="10418160" y="1909147"/>
                  <a:ext cx="655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91" name="Freihand 90">
                  <a:extLst>
                    <a:ext uri="{FF2B5EF4-FFF2-40B4-BE49-F238E27FC236}">
                      <a16:creationId xmlns:a16="http://schemas.microsoft.com/office/drawing/2014/main" id="{CF6D4034-3050-49E0-A384-50F3EC31EE67}"/>
                    </a:ext>
                  </a:extLst>
                </p14:cNvPr>
                <p14:cNvContentPartPr/>
                <p14:nvPr/>
              </p14:nvContentPartPr>
              <p14:xfrm>
                <a:off x="10643160" y="1989787"/>
                <a:ext cx="97920" cy="127800"/>
              </p14:xfrm>
            </p:contentPart>
          </mc:Choice>
          <mc:Fallback>
            <p:pic>
              <p:nvPicPr>
                <p:cNvPr id="91" name="Freihand 90">
                  <a:extLst>
                    <a:ext uri="{FF2B5EF4-FFF2-40B4-BE49-F238E27FC236}">
                      <a16:creationId xmlns:a16="http://schemas.microsoft.com/office/drawing/2014/main" id="{CF6D4034-3050-49E0-A384-50F3EC31EE67}"/>
                    </a:ext>
                  </a:extLst>
                </p:cNvPr>
                <p:cNvPicPr/>
                <p:nvPr/>
              </p:nvPicPr>
              <p:blipFill>
                <a:blip r:embed="rId46"/>
                <a:stretch>
                  <a:fillRect/>
                </a:stretch>
              </p:blipFill>
              <p:spPr>
                <a:xfrm>
                  <a:off x="10638840" y="1985467"/>
                  <a:ext cx="1065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92" name="Freihand 91">
                  <a:extLst>
                    <a:ext uri="{FF2B5EF4-FFF2-40B4-BE49-F238E27FC236}">
                      <a16:creationId xmlns:a16="http://schemas.microsoft.com/office/drawing/2014/main" id="{37C2C957-3D3C-41B5-A9D7-50F795C33C2A}"/>
                    </a:ext>
                  </a:extLst>
                </p14:cNvPr>
                <p14:cNvContentPartPr/>
                <p14:nvPr/>
              </p14:nvContentPartPr>
              <p14:xfrm>
                <a:off x="10758000" y="1903027"/>
                <a:ext cx="387360" cy="186840"/>
              </p14:xfrm>
            </p:contentPart>
          </mc:Choice>
          <mc:Fallback>
            <p:pic>
              <p:nvPicPr>
                <p:cNvPr id="92" name="Freihand 91">
                  <a:extLst>
                    <a:ext uri="{FF2B5EF4-FFF2-40B4-BE49-F238E27FC236}">
                      <a16:creationId xmlns:a16="http://schemas.microsoft.com/office/drawing/2014/main" id="{37C2C957-3D3C-41B5-A9D7-50F795C33C2A}"/>
                    </a:ext>
                  </a:extLst>
                </p:cNvPr>
                <p:cNvPicPr/>
                <p:nvPr/>
              </p:nvPicPr>
              <p:blipFill>
                <a:blip r:embed="rId48"/>
                <a:stretch>
                  <a:fillRect/>
                </a:stretch>
              </p:blipFill>
              <p:spPr>
                <a:xfrm>
                  <a:off x="10753680" y="1898707"/>
                  <a:ext cx="39600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93" name="Freihand 92">
                  <a:extLst>
                    <a:ext uri="{FF2B5EF4-FFF2-40B4-BE49-F238E27FC236}">
                      <a16:creationId xmlns:a16="http://schemas.microsoft.com/office/drawing/2014/main" id="{377FD68E-78A1-48B4-B5A1-5F2DB1E371BE}"/>
                    </a:ext>
                  </a:extLst>
                </p14:cNvPr>
                <p14:cNvContentPartPr/>
                <p14:nvPr/>
              </p14:nvContentPartPr>
              <p14:xfrm>
                <a:off x="11183520" y="1928947"/>
                <a:ext cx="268200" cy="145080"/>
              </p14:xfrm>
            </p:contentPart>
          </mc:Choice>
          <mc:Fallback>
            <p:pic>
              <p:nvPicPr>
                <p:cNvPr id="93" name="Freihand 92">
                  <a:extLst>
                    <a:ext uri="{FF2B5EF4-FFF2-40B4-BE49-F238E27FC236}">
                      <a16:creationId xmlns:a16="http://schemas.microsoft.com/office/drawing/2014/main" id="{377FD68E-78A1-48B4-B5A1-5F2DB1E371BE}"/>
                    </a:ext>
                  </a:extLst>
                </p:cNvPr>
                <p:cNvPicPr/>
                <p:nvPr/>
              </p:nvPicPr>
              <p:blipFill>
                <a:blip r:embed="rId50"/>
                <a:stretch>
                  <a:fillRect/>
                </a:stretch>
              </p:blipFill>
              <p:spPr>
                <a:xfrm>
                  <a:off x="11179200" y="1924627"/>
                  <a:ext cx="2768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94" name="Freihand 93">
                  <a:extLst>
                    <a:ext uri="{FF2B5EF4-FFF2-40B4-BE49-F238E27FC236}">
                      <a16:creationId xmlns:a16="http://schemas.microsoft.com/office/drawing/2014/main" id="{0D9C6B84-A9C4-44C2-9216-7E5D4270E25E}"/>
                    </a:ext>
                  </a:extLst>
                </p14:cNvPr>
                <p14:cNvContentPartPr/>
                <p14:nvPr/>
              </p14:nvContentPartPr>
              <p14:xfrm>
                <a:off x="11520840" y="1879987"/>
                <a:ext cx="151560" cy="166320"/>
              </p14:xfrm>
            </p:contentPart>
          </mc:Choice>
          <mc:Fallback>
            <p:pic>
              <p:nvPicPr>
                <p:cNvPr id="94" name="Freihand 93">
                  <a:extLst>
                    <a:ext uri="{FF2B5EF4-FFF2-40B4-BE49-F238E27FC236}">
                      <a16:creationId xmlns:a16="http://schemas.microsoft.com/office/drawing/2014/main" id="{0D9C6B84-A9C4-44C2-9216-7E5D4270E25E}"/>
                    </a:ext>
                  </a:extLst>
                </p:cNvPr>
                <p:cNvPicPr/>
                <p:nvPr/>
              </p:nvPicPr>
              <p:blipFill>
                <a:blip r:embed="rId52"/>
                <a:stretch>
                  <a:fillRect/>
                </a:stretch>
              </p:blipFill>
              <p:spPr>
                <a:xfrm>
                  <a:off x="11516520" y="1875667"/>
                  <a:ext cx="16020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95" name="Freihand 94">
                  <a:extLst>
                    <a:ext uri="{FF2B5EF4-FFF2-40B4-BE49-F238E27FC236}">
                      <a16:creationId xmlns:a16="http://schemas.microsoft.com/office/drawing/2014/main" id="{41B32BBD-C527-4670-87D4-A661655587A5}"/>
                    </a:ext>
                  </a:extLst>
                </p14:cNvPr>
                <p14:cNvContentPartPr/>
                <p14:nvPr/>
              </p14:nvContentPartPr>
              <p14:xfrm>
                <a:off x="11497080" y="1922827"/>
                <a:ext cx="73440" cy="3600"/>
              </p14:xfrm>
            </p:contentPart>
          </mc:Choice>
          <mc:Fallback>
            <p:pic>
              <p:nvPicPr>
                <p:cNvPr id="95" name="Freihand 94">
                  <a:extLst>
                    <a:ext uri="{FF2B5EF4-FFF2-40B4-BE49-F238E27FC236}">
                      <a16:creationId xmlns:a16="http://schemas.microsoft.com/office/drawing/2014/main" id="{41B32BBD-C527-4670-87D4-A661655587A5}"/>
                    </a:ext>
                  </a:extLst>
                </p:cNvPr>
                <p:cNvPicPr/>
                <p:nvPr/>
              </p:nvPicPr>
              <p:blipFill>
                <a:blip r:embed="rId54"/>
                <a:stretch>
                  <a:fillRect/>
                </a:stretch>
              </p:blipFill>
              <p:spPr>
                <a:xfrm>
                  <a:off x="11492760" y="1918507"/>
                  <a:ext cx="8208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96" name="Freihand 95">
                  <a:extLst>
                    <a:ext uri="{FF2B5EF4-FFF2-40B4-BE49-F238E27FC236}">
                      <a16:creationId xmlns:a16="http://schemas.microsoft.com/office/drawing/2014/main" id="{C8739207-E5C4-41B8-AAE9-2B696C188C32}"/>
                    </a:ext>
                  </a:extLst>
                </p14:cNvPr>
                <p14:cNvContentPartPr/>
                <p14:nvPr/>
              </p14:nvContentPartPr>
              <p14:xfrm>
                <a:off x="11694720" y="1868467"/>
                <a:ext cx="217800" cy="313560"/>
              </p14:xfrm>
            </p:contentPart>
          </mc:Choice>
          <mc:Fallback>
            <p:pic>
              <p:nvPicPr>
                <p:cNvPr id="96" name="Freihand 95">
                  <a:extLst>
                    <a:ext uri="{FF2B5EF4-FFF2-40B4-BE49-F238E27FC236}">
                      <a16:creationId xmlns:a16="http://schemas.microsoft.com/office/drawing/2014/main" id="{C8739207-E5C4-41B8-AAE9-2B696C188C32}"/>
                    </a:ext>
                  </a:extLst>
                </p:cNvPr>
                <p:cNvPicPr/>
                <p:nvPr/>
              </p:nvPicPr>
              <p:blipFill>
                <a:blip r:embed="rId56"/>
                <a:stretch>
                  <a:fillRect/>
                </a:stretch>
              </p:blipFill>
              <p:spPr>
                <a:xfrm>
                  <a:off x="11690400" y="1864147"/>
                  <a:ext cx="22644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97" name="Freihand 96">
                  <a:extLst>
                    <a:ext uri="{FF2B5EF4-FFF2-40B4-BE49-F238E27FC236}">
                      <a16:creationId xmlns:a16="http://schemas.microsoft.com/office/drawing/2014/main" id="{87ACBB3E-2DA2-4DD7-BC3C-63181CA2ED36}"/>
                    </a:ext>
                  </a:extLst>
                </p14:cNvPr>
                <p14:cNvContentPartPr/>
                <p14:nvPr/>
              </p14:nvContentPartPr>
              <p14:xfrm>
                <a:off x="11629920" y="1942627"/>
                <a:ext cx="53640" cy="69480"/>
              </p14:xfrm>
            </p:contentPart>
          </mc:Choice>
          <mc:Fallback>
            <p:pic>
              <p:nvPicPr>
                <p:cNvPr id="97" name="Freihand 96">
                  <a:extLst>
                    <a:ext uri="{FF2B5EF4-FFF2-40B4-BE49-F238E27FC236}">
                      <a16:creationId xmlns:a16="http://schemas.microsoft.com/office/drawing/2014/main" id="{87ACBB3E-2DA2-4DD7-BC3C-63181CA2ED36}"/>
                    </a:ext>
                  </a:extLst>
                </p:cNvPr>
                <p:cNvPicPr/>
                <p:nvPr/>
              </p:nvPicPr>
              <p:blipFill>
                <a:blip r:embed="rId58"/>
                <a:stretch>
                  <a:fillRect/>
                </a:stretch>
              </p:blipFill>
              <p:spPr>
                <a:xfrm>
                  <a:off x="11625600" y="1938307"/>
                  <a:ext cx="6228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98" name="Freihand 97">
                  <a:extLst>
                    <a:ext uri="{FF2B5EF4-FFF2-40B4-BE49-F238E27FC236}">
                      <a16:creationId xmlns:a16="http://schemas.microsoft.com/office/drawing/2014/main" id="{5C83A7DB-E034-4409-96CB-FE927330BA7D}"/>
                    </a:ext>
                  </a:extLst>
                </p14:cNvPr>
                <p14:cNvContentPartPr/>
                <p14:nvPr/>
              </p14:nvContentPartPr>
              <p14:xfrm>
                <a:off x="11663040" y="1852627"/>
                <a:ext cx="25200" cy="16920"/>
              </p14:xfrm>
            </p:contentPart>
          </mc:Choice>
          <mc:Fallback>
            <p:pic>
              <p:nvPicPr>
                <p:cNvPr id="98" name="Freihand 97">
                  <a:extLst>
                    <a:ext uri="{FF2B5EF4-FFF2-40B4-BE49-F238E27FC236}">
                      <a16:creationId xmlns:a16="http://schemas.microsoft.com/office/drawing/2014/main" id="{5C83A7DB-E034-4409-96CB-FE927330BA7D}"/>
                    </a:ext>
                  </a:extLst>
                </p:cNvPr>
                <p:cNvPicPr/>
                <p:nvPr/>
              </p:nvPicPr>
              <p:blipFill>
                <a:blip r:embed="rId60"/>
                <a:stretch>
                  <a:fillRect/>
                </a:stretch>
              </p:blipFill>
              <p:spPr>
                <a:xfrm>
                  <a:off x="11658720" y="1848307"/>
                  <a:ext cx="3384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99" name="Freihand 98">
                  <a:extLst>
                    <a:ext uri="{FF2B5EF4-FFF2-40B4-BE49-F238E27FC236}">
                      <a16:creationId xmlns:a16="http://schemas.microsoft.com/office/drawing/2014/main" id="{4885751C-B6AC-4014-A8CB-9D395FE440B4}"/>
                    </a:ext>
                  </a:extLst>
                </p14:cNvPr>
                <p14:cNvContentPartPr/>
                <p14:nvPr/>
              </p14:nvContentPartPr>
              <p14:xfrm>
                <a:off x="9992640" y="2301187"/>
                <a:ext cx="103680" cy="143280"/>
              </p14:xfrm>
            </p:contentPart>
          </mc:Choice>
          <mc:Fallback>
            <p:pic>
              <p:nvPicPr>
                <p:cNvPr id="99" name="Freihand 98">
                  <a:extLst>
                    <a:ext uri="{FF2B5EF4-FFF2-40B4-BE49-F238E27FC236}">
                      <a16:creationId xmlns:a16="http://schemas.microsoft.com/office/drawing/2014/main" id="{4885751C-B6AC-4014-A8CB-9D395FE440B4}"/>
                    </a:ext>
                  </a:extLst>
                </p:cNvPr>
                <p:cNvPicPr/>
                <p:nvPr/>
              </p:nvPicPr>
              <p:blipFill>
                <a:blip r:embed="rId62"/>
                <a:stretch>
                  <a:fillRect/>
                </a:stretch>
              </p:blipFill>
              <p:spPr>
                <a:xfrm>
                  <a:off x="9988320" y="2296867"/>
                  <a:ext cx="1123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00" name="Freihand 99">
                  <a:extLst>
                    <a:ext uri="{FF2B5EF4-FFF2-40B4-BE49-F238E27FC236}">
                      <a16:creationId xmlns:a16="http://schemas.microsoft.com/office/drawing/2014/main" id="{4E026DA5-08A3-4AFE-A2DA-5988675AD53F}"/>
                    </a:ext>
                  </a:extLst>
                </p14:cNvPr>
                <p14:cNvContentPartPr/>
                <p14:nvPr/>
              </p14:nvContentPartPr>
              <p14:xfrm>
                <a:off x="10092000" y="2315947"/>
                <a:ext cx="92880" cy="137520"/>
              </p14:xfrm>
            </p:contentPart>
          </mc:Choice>
          <mc:Fallback>
            <p:pic>
              <p:nvPicPr>
                <p:cNvPr id="100" name="Freihand 99">
                  <a:extLst>
                    <a:ext uri="{FF2B5EF4-FFF2-40B4-BE49-F238E27FC236}">
                      <a16:creationId xmlns:a16="http://schemas.microsoft.com/office/drawing/2014/main" id="{4E026DA5-08A3-4AFE-A2DA-5988675AD53F}"/>
                    </a:ext>
                  </a:extLst>
                </p:cNvPr>
                <p:cNvPicPr/>
                <p:nvPr/>
              </p:nvPicPr>
              <p:blipFill>
                <a:blip r:embed="rId64"/>
                <a:stretch>
                  <a:fillRect/>
                </a:stretch>
              </p:blipFill>
              <p:spPr>
                <a:xfrm>
                  <a:off x="10087680" y="2311627"/>
                  <a:ext cx="1015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01" name="Freihand 100">
                  <a:extLst>
                    <a:ext uri="{FF2B5EF4-FFF2-40B4-BE49-F238E27FC236}">
                      <a16:creationId xmlns:a16="http://schemas.microsoft.com/office/drawing/2014/main" id="{DB2EC158-5F4C-4623-8B06-AA529AA345E5}"/>
                    </a:ext>
                  </a:extLst>
                </p14:cNvPr>
                <p14:cNvContentPartPr/>
                <p14:nvPr/>
              </p14:nvContentPartPr>
              <p14:xfrm>
                <a:off x="10331760" y="2332507"/>
                <a:ext cx="160560" cy="121680"/>
              </p14:xfrm>
            </p:contentPart>
          </mc:Choice>
          <mc:Fallback>
            <p:pic>
              <p:nvPicPr>
                <p:cNvPr id="101" name="Freihand 100">
                  <a:extLst>
                    <a:ext uri="{FF2B5EF4-FFF2-40B4-BE49-F238E27FC236}">
                      <a16:creationId xmlns:a16="http://schemas.microsoft.com/office/drawing/2014/main" id="{DB2EC158-5F4C-4623-8B06-AA529AA345E5}"/>
                    </a:ext>
                  </a:extLst>
                </p:cNvPr>
                <p:cNvPicPr/>
                <p:nvPr/>
              </p:nvPicPr>
              <p:blipFill>
                <a:blip r:embed="rId66"/>
                <a:stretch>
                  <a:fillRect/>
                </a:stretch>
              </p:blipFill>
              <p:spPr>
                <a:xfrm>
                  <a:off x="10327440" y="2328187"/>
                  <a:ext cx="16920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02" name="Freihand 101">
                  <a:extLst>
                    <a:ext uri="{FF2B5EF4-FFF2-40B4-BE49-F238E27FC236}">
                      <a16:creationId xmlns:a16="http://schemas.microsoft.com/office/drawing/2014/main" id="{643FC0AA-02C0-4FF1-9FBA-30093FE25018}"/>
                    </a:ext>
                  </a:extLst>
                </p14:cNvPr>
                <p14:cNvContentPartPr/>
                <p14:nvPr/>
              </p14:nvContentPartPr>
              <p14:xfrm>
                <a:off x="10511400" y="2281387"/>
                <a:ext cx="109440" cy="172080"/>
              </p14:xfrm>
            </p:contentPart>
          </mc:Choice>
          <mc:Fallback>
            <p:pic>
              <p:nvPicPr>
                <p:cNvPr id="102" name="Freihand 101">
                  <a:extLst>
                    <a:ext uri="{FF2B5EF4-FFF2-40B4-BE49-F238E27FC236}">
                      <a16:creationId xmlns:a16="http://schemas.microsoft.com/office/drawing/2014/main" id="{643FC0AA-02C0-4FF1-9FBA-30093FE25018}"/>
                    </a:ext>
                  </a:extLst>
                </p:cNvPr>
                <p:cNvPicPr/>
                <p:nvPr/>
              </p:nvPicPr>
              <p:blipFill>
                <a:blip r:embed="rId68"/>
                <a:stretch>
                  <a:fillRect/>
                </a:stretch>
              </p:blipFill>
              <p:spPr>
                <a:xfrm>
                  <a:off x="10507080" y="2277067"/>
                  <a:ext cx="11808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03" name="Freihand 102">
                  <a:extLst>
                    <a:ext uri="{FF2B5EF4-FFF2-40B4-BE49-F238E27FC236}">
                      <a16:creationId xmlns:a16="http://schemas.microsoft.com/office/drawing/2014/main" id="{EA31F6E7-5FC8-4B13-A60E-6DEDBFA15D2C}"/>
                    </a:ext>
                  </a:extLst>
                </p14:cNvPr>
                <p14:cNvContentPartPr/>
                <p14:nvPr/>
              </p14:nvContentPartPr>
              <p14:xfrm>
                <a:off x="10642440" y="2333587"/>
                <a:ext cx="283680" cy="99360"/>
              </p14:xfrm>
            </p:contentPart>
          </mc:Choice>
          <mc:Fallback>
            <p:pic>
              <p:nvPicPr>
                <p:cNvPr id="103" name="Freihand 102">
                  <a:extLst>
                    <a:ext uri="{FF2B5EF4-FFF2-40B4-BE49-F238E27FC236}">
                      <a16:creationId xmlns:a16="http://schemas.microsoft.com/office/drawing/2014/main" id="{EA31F6E7-5FC8-4B13-A60E-6DEDBFA15D2C}"/>
                    </a:ext>
                  </a:extLst>
                </p:cNvPr>
                <p:cNvPicPr/>
                <p:nvPr/>
              </p:nvPicPr>
              <p:blipFill>
                <a:blip r:embed="rId70"/>
                <a:stretch>
                  <a:fillRect/>
                </a:stretch>
              </p:blipFill>
              <p:spPr>
                <a:xfrm>
                  <a:off x="10638120" y="2329267"/>
                  <a:ext cx="2923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04" name="Freihand 103">
                  <a:extLst>
                    <a:ext uri="{FF2B5EF4-FFF2-40B4-BE49-F238E27FC236}">
                      <a16:creationId xmlns:a16="http://schemas.microsoft.com/office/drawing/2014/main" id="{3575F6ED-BAAB-4E41-BF27-B92EE3C265AA}"/>
                    </a:ext>
                  </a:extLst>
                </p14:cNvPr>
                <p14:cNvContentPartPr/>
                <p14:nvPr/>
              </p14:nvContentPartPr>
              <p14:xfrm>
                <a:off x="10923600" y="2282107"/>
                <a:ext cx="360" cy="360"/>
              </p14:xfrm>
            </p:contentPart>
          </mc:Choice>
          <mc:Fallback>
            <p:pic>
              <p:nvPicPr>
                <p:cNvPr id="104" name="Freihand 103">
                  <a:extLst>
                    <a:ext uri="{FF2B5EF4-FFF2-40B4-BE49-F238E27FC236}">
                      <a16:creationId xmlns:a16="http://schemas.microsoft.com/office/drawing/2014/main" id="{3575F6ED-BAAB-4E41-BF27-B92EE3C265AA}"/>
                    </a:ext>
                  </a:extLst>
                </p:cNvPr>
                <p:cNvPicPr/>
                <p:nvPr/>
              </p:nvPicPr>
              <p:blipFill>
                <a:blip r:embed="rId13"/>
                <a:stretch>
                  <a:fillRect/>
                </a:stretch>
              </p:blipFill>
              <p:spPr>
                <a:xfrm>
                  <a:off x="10919280" y="2277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05" name="Freihand 104">
                  <a:extLst>
                    <a:ext uri="{FF2B5EF4-FFF2-40B4-BE49-F238E27FC236}">
                      <a16:creationId xmlns:a16="http://schemas.microsoft.com/office/drawing/2014/main" id="{F2DD5D5B-18D0-4BE5-8DF8-5535CC9D081D}"/>
                    </a:ext>
                  </a:extLst>
                </p14:cNvPr>
                <p14:cNvContentPartPr/>
                <p14:nvPr/>
              </p14:nvContentPartPr>
              <p14:xfrm>
                <a:off x="11000280" y="2355907"/>
                <a:ext cx="113040" cy="91800"/>
              </p14:xfrm>
            </p:contentPart>
          </mc:Choice>
          <mc:Fallback>
            <p:pic>
              <p:nvPicPr>
                <p:cNvPr id="105" name="Freihand 104">
                  <a:extLst>
                    <a:ext uri="{FF2B5EF4-FFF2-40B4-BE49-F238E27FC236}">
                      <a16:creationId xmlns:a16="http://schemas.microsoft.com/office/drawing/2014/main" id="{F2DD5D5B-18D0-4BE5-8DF8-5535CC9D081D}"/>
                    </a:ext>
                  </a:extLst>
                </p:cNvPr>
                <p:cNvPicPr/>
                <p:nvPr/>
              </p:nvPicPr>
              <p:blipFill>
                <a:blip r:embed="rId73"/>
                <a:stretch>
                  <a:fillRect/>
                </a:stretch>
              </p:blipFill>
              <p:spPr>
                <a:xfrm>
                  <a:off x="10995960" y="2351587"/>
                  <a:ext cx="12168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106" name="Freihand 105">
                  <a:extLst>
                    <a:ext uri="{FF2B5EF4-FFF2-40B4-BE49-F238E27FC236}">
                      <a16:creationId xmlns:a16="http://schemas.microsoft.com/office/drawing/2014/main" id="{080D2777-F5C8-46B6-A36D-500173EA1FEB}"/>
                    </a:ext>
                  </a:extLst>
                </p14:cNvPr>
                <p14:cNvContentPartPr/>
                <p14:nvPr/>
              </p14:nvContentPartPr>
              <p14:xfrm>
                <a:off x="11219160" y="2265547"/>
                <a:ext cx="245880" cy="146160"/>
              </p14:xfrm>
            </p:contentPart>
          </mc:Choice>
          <mc:Fallback>
            <p:pic>
              <p:nvPicPr>
                <p:cNvPr id="106" name="Freihand 105">
                  <a:extLst>
                    <a:ext uri="{FF2B5EF4-FFF2-40B4-BE49-F238E27FC236}">
                      <a16:creationId xmlns:a16="http://schemas.microsoft.com/office/drawing/2014/main" id="{080D2777-F5C8-46B6-A36D-500173EA1FEB}"/>
                    </a:ext>
                  </a:extLst>
                </p:cNvPr>
                <p:cNvPicPr/>
                <p:nvPr/>
              </p:nvPicPr>
              <p:blipFill>
                <a:blip r:embed="rId75"/>
                <a:stretch>
                  <a:fillRect/>
                </a:stretch>
              </p:blipFill>
              <p:spPr>
                <a:xfrm>
                  <a:off x="11214840" y="2261227"/>
                  <a:ext cx="25452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107" name="Freihand 106">
                  <a:extLst>
                    <a:ext uri="{FF2B5EF4-FFF2-40B4-BE49-F238E27FC236}">
                      <a16:creationId xmlns:a16="http://schemas.microsoft.com/office/drawing/2014/main" id="{34DEA597-5164-4B40-9C83-1CA43D4E9884}"/>
                    </a:ext>
                  </a:extLst>
                </p14:cNvPr>
                <p14:cNvContentPartPr/>
                <p14:nvPr/>
              </p14:nvContentPartPr>
              <p14:xfrm>
                <a:off x="11475480" y="2246827"/>
                <a:ext cx="360" cy="360"/>
              </p14:xfrm>
            </p:contentPart>
          </mc:Choice>
          <mc:Fallback>
            <p:pic>
              <p:nvPicPr>
                <p:cNvPr id="107" name="Freihand 106">
                  <a:extLst>
                    <a:ext uri="{FF2B5EF4-FFF2-40B4-BE49-F238E27FC236}">
                      <a16:creationId xmlns:a16="http://schemas.microsoft.com/office/drawing/2014/main" id="{34DEA597-5164-4B40-9C83-1CA43D4E9884}"/>
                    </a:ext>
                  </a:extLst>
                </p:cNvPr>
                <p:cNvPicPr/>
                <p:nvPr/>
              </p:nvPicPr>
              <p:blipFill>
                <a:blip r:embed="rId13"/>
                <a:stretch>
                  <a:fillRect/>
                </a:stretch>
              </p:blipFill>
              <p:spPr>
                <a:xfrm>
                  <a:off x="11471160" y="2242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08" name="Freihand 107">
                  <a:extLst>
                    <a:ext uri="{FF2B5EF4-FFF2-40B4-BE49-F238E27FC236}">
                      <a16:creationId xmlns:a16="http://schemas.microsoft.com/office/drawing/2014/main" id="{B5C4B79A-555A-4B95-AD57-3A3F383B787C}"/>
                    </a:ext>
                  </a:extLst>
                </p14:cNvPr>
                <p14:cNvContentPartPr/>
                <p14:nvPr/>
              </p14:nvContentPartPr>
              <p14:xfrm>
                <a:off x="11551440" y="2245747"/>
                <a:ext cx="127440" cy="159120"/>
              </p14:xfrm>
            </p:contentPart>
          </mc:Choice>
          <mc:Fallback>
            <p:pic>
              <p:nvPicPr>
                <p:cNvPr id="108" name="Freihand 107">
                  <a:extLst>
                    <a:ext uri="{FF2B5EF4-FFF2-40B4-BE49-F238E27FC236}">
                      <a16:creationId xmlns:a16="http://schemas.microsoft.com/office/drawing/2014/main" id="{B5C4B79A-555A-4B95-AD57-3A3F383B787C}"/>
                    </a:ext>
                  </a:extLst>
                </p:cNvPr>
                <p:cNvPicPr/>
                <p:nvPr/>
              </p:nvPicPr>
              <p:blipFill>
                <a:blip r:embed="rId78"/>
                <a:stretch>
                  <a:fillRect/>
                </a:stretch>
              </p:blipFill>
              <p:spPr>
                <a:xfrm>
                  <a:off x="11547120" y="2241427"/>
                  <a:ext cx="1360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09" name="Freihand 108">
                  <a:extLst>
                    <a:ext uri="{FF2B5EF4-FFF2-40B4-BE49-F238E27FC236}">
                      <a16:creationId xmlns:a16="http://schemas.microsoft.com/office/drawing/2014/main" id="{EC7D06D6-23B0-4E9F-8207-9892793F939B}"/>
                    </a:ext>
                  </a:extLst>
                </p14:cNvPr>
                <p14:cNvContentPartPr/>
                <p14:nvPr/>
              </p14:nvContentPartPr>
              <p14:xfrm>
                <a:off x="11611560" y="2313787"/>
                <a:ext cx="132480" cy="93960"/>
              </p14:xfrm>
            </p:contentPart>
          </mc:Choice>
          <mc:Fallback>
            <p:pic>
              <p:nvPicPr>
                <p:cNvPr id="109" name="Freihand 108">
                  <a:extLst>
                    <a:ext uri="{FF2B5EF4-FFF2-40B4-BE49-F238E27FC236}">
                      <a16:creationId xmlns:a16="http://schemas.microsoft.com/office/drawing/2014/main" id="{EC7D06D6-23B0-4E9F-8207-9892793F939B}"/>
                    </a:ext>
                  </a:extLst>
                </p:cNvPr>
                <p:cNvPicPr/>
                <p:nvPr/>
              </p:nvPicPr>
              <p:blipFill>
                <a:blip r:embed="rId80"/>
                <a:stretch>
                  <a:fillRect/>
                </a:stretch>
              </p:blipFill>
              <p:spPr>
                <a:xfrm>
                  <a:off x="11607240" y="2309467"/>
                  <a:ext cx="1411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10" name="Freihand 109">
                  <a:extLst>
                    <a:ext uri="{FF2B5EF4-FFF2-40B4-BE49-F238E27FC236}">
                      <a16:creationId xmlns:a16="http://schemas.microsoft.com/office/drawing/2014/main" id="{9DC34532-96AE-46D7-BAF2-EE87A6326A2B}"/>
                    </a:ext>
                  </a:extLst>
                </p14:cNvPr>
                <p14:cNvContentPartPr/>
                <p14:nvPr/>
              </p14:nvContentPartPr>
              <p14:xfrm>
                <a:off x="11742600" y="2302267"/>
                <a:ext cx="121680" cy="96480"/>
              </p14:xfrm>
            </p:contentPart>
          </mc:Choice>
          <mc:Fallback>
            <p:pic>
              <p:nvPicPr>
                <p:cNvPr id="110" name="Freihand 109">
                  <a:extLst>
                    <a:ext uri="{FF2B5EF4-FFF2-40B4-BE49-F238E27FC236}">
                      <a16:creationId xmlns:a16="http://schemas.microsoft.com/office/drawing/2014/main" id="{9DC34532-96AE-46D7-BAF2-EE87A6326A2B}"/>
                    </a:ext>
                  </a:extLst>
                </p:cNvPr>
                <p:cNvPicPr/>
                <p:nvPr/>
              </p:nvPicPr>
              <p:blipFill>
                <a:blip r:embed="rId82"/>
                <a:stretch>
                  <a:fillRect/>
                </a:stretch>
              </p:blipFill>
              <p:spPr>
                <a:xfrm>
                  <a:off x="11738280" y="2297947"/>
                  <a:ext cx="1303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11" name="Freihand 110">
                  <a:extLst>
                    <a:ext uri="{FF2B5EF4-FFF2-40B4-BE49-F238E27FC236}">
                      <a16:creationId xmlns:a16="http://schemas.microsoft.com/office/drawing/2014/main" id="{120D9198-2733-4D2F-A101-E537D5F39E45}"/>
                    </a:ext>
                  </a:extLst>
                </p14:cNvPr>
                <p14:cNvContentPartPr/>
                <p14:nvPr/>
              </p14:nvContentPartPr>
              <p14:xfrm>
                <a:off x="11845560" y="2225947"/>
                <a:ext cx="239760" cy="159480"/>
              </p14:xfrm>
            </p:contentPart>
          </mc:Choice>
          <mc:Fallback>
            <p:pic>
              <p:nvPicPr>
                <p:cNvPr id="111" name="Freihand 110">
                  <a:extLst>
                    <a:ext uri="{FF2B5EF4-FFF2-40B4-BE49-F238E27FC236}">
                      <a16:creationId xmlns:a16="http://schemas.microsoft.com/office/drawing/2014/main" id="{120D9198-2733-4D2F-A101-E537D5F39E45}"/>
                    </a:ext>
                  </a:extLst>
                </p:cNvPr>
                <p:cNvPicPr/>
                <p:nvPr/>
              </p:nvPicPr>
              <p:blipFill>
                <a:blip r:embed="rId84"/>
                <a:stretch>
                  <a:fillRect/>
                </a:stretch>
              </p:blipFill>
              <p:spPr>
                <a:xfrm>
                  <a:off x="11841240" y="2221627"/>
                  <a:ext cx="248400" cy="168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5">
            <p14:nvContentPartPr>
              <p14:cNvPr id="113" name="Freihand 112">
                <a:extLst>
                  <a:ext uri="{FF2B5EF4-FFF2-40B4-BE49-F238E27FC236}">
                    <a16:creationId xmlns:a16="http://schemas.microsoft.com/office/drawing/2014/main" id="{FD331E1D-E6BF-44C8-AF26-13A88818BD1E}"/>
                  </a:ext>
                </a:extLst>
              </p14:cNvPr>
              <p14:cNvContentPartPr/>
              <p14:nvPr/>
            </p14:nvContentPartPr>
            <p14:xfrm>
              <a:off x="8218920" y="879907"/>
              <a:ext cx="227880" cy="60840"/>
            </p14:xfrm>
          </p:contentPart>
        </mc:Choice>
        <mc:Fallback>
          <p:pic>
            <p:nvPicPr>
              <p:cNvPr id="113" name="Freihand 112">
                <a:extLst>
                  <a:ext uri="{FF2B5EF4-FFF2-40B4-BE49-F238E27FC236}">
                    <a16:creationId xmlns:a16="http://schemas.microsoft.com/office/drawing/2014/main" id="{FD331E1D-E6BF-44C8-AF26-13A88818BD1E}"/>
                  </a:ext>
                </a:extLst>
              </p:cNvPr>
              <p:cNvPicPr/>
              <p:nvPr/>
            </p:nvPicPr>
            <p:blipFill>
              <a:blip r:embed="rId86"/>
              <a:stretch>
                <a:fillRect/>
              </a:stretch>
            </p:blipFill>
            <p:spPr>
              <a:xfrm>
                <a:off x="8214600" y="875587"/>
                <a:ext cx="23652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15" name="Freihand 114">
                <a:extLst>
                  <a:ext uri="{FF2B5EF4-FFF2-40B4-BE49-F238E27FC236}">
                    <a16:creationId xmlns:a16="http://schemas.microsoft.com/office/drawing/2014/main" id="{49DE3D4F-F60C-4EF8-BC9A-58907D4B8E1F}"/>
                  </a:ext>
                </a:extLst>
              </p14:cNvPr>
              <p14:cNvContentPartPr/>
              <p14:nvPr/>
            </p14:nvContentPartPr>
            <p14:xfrm>
              <a:off x="8389920" y="3924427"/>
              <a:ext cx="514800" cy="33840"/>
            </p14:xfrm>
          </p:contentPart>
        </mc:Choice>
        <mc:Fallback>
          <p:pic>
            <p:nvPicPr>
              <p:cNvPr id="115" name="Freihand 114">
                <a:extLst>
                  <a:ext uri="{FF2B5EF4-FFF2-40B4-BE49-F238E27FC236}">
                    <a16:creationId xmlns:a16="http://schemas.microsoft.com/office/drawing/2014/main" id="{49DE3D4F-F60C-4EF8-BC9A-58907D4B8E1F}"/>
                  </a:ext>
                </a:extLst>
              </p:cNvPr>
              <p:cNvPicPr/>
              <p:nvPr/>
            </p:nvPicPr>
            <p:blipFill>
              <a:blip r:embed="rId88"/>
              <a:stretch>
                <a:fillRect/>
              </a:stretch>
            </p:blipFill>
            <p:spPr>
              <a:xfrm>
                <a:off x="8385600" y="3920107"/>
                <a:ext cx="523440" cy="42480"/>
              </a:xfrm>
              <a:prstGeom prst="rect">
                <a:avLst/>
              </a:prstGeom>
            </p:spPr>
          </p:pic>
        </mc:Fallback>
      </mc:AlternateContent>
      <p:grpSp>
        <p:nvGrpSpPr>
          <p:cNvPr id="119" name="Gruppieren 118">
            <a:extLst>
              <a:ext uri="{FF2B5EF4-FFF2-40B4-BE49-F238E27FC236}">
                <a16:creationId xmlns:a16="http://schemas.microsoft.com/office/drawing/2014/main" id="{FEF1115C-AE65-4F51-A330-C1D4F09470E8}"/>
              </a:ext>
            </a:extLst>
          </p:cNvPr>
          <p:cNvGrpSpPr/>
          <p:nvPr/>
        </p:nvGrpSpPr>
        <p:grpSpPr>
          <a:xfrm>
            <a:off x="8292360" y="2742187"/>
            <a:ext cx="267480" cy="135720"/>
            <a:chOff x="8292360" y="2742187"/>
            <a:chExt cx="267480" cy="135720"/>
          </a:xfrm>
        </p:grpSpPr>
        <mc:AlternateContent xmlns:mc="http://schemas.openxmlformats.org/markup-compatibility/2006">
          <mc:Choice xmlns:p14="http://schemas.microsoft.com/office/powerpoint/2010/main" Requires="p14">
            <p:contentPart p14:bwMode="auto" r:id="rId89">
              <p14:nvContentPartPr>
                <p14:cNvPr id="116" name="Freihand 115">
                  <a:extLst>
                    <a:ext uri="{FF2B5EF4-FFF2-40B4-BE49-F238E27FC236}">
                      <a16:creationId xmlns:a16="http://schemas.microsoft.com/office/drawing/2014/main" id="{FC9F7415-2547-408F-A861-5B480FA1E8E3}"/>
                    </a:ext>
                  </a:extLst>
                </p14:cNvPr>
                <p14:cNvContentPartPr/>
                <p14:nvPr/>
              </p14:nvContentPartPr>
              <p14:xfrm>
                <a:off x="8292360" y="2746507"/>
                <a:ext cx="70560" cy="104040"/>
              </p14:xfrm>
            </p:contentPart>
          </mc:Choice>
          <mc:Fallback>
            <p:pic>
              <p:nvPicPr>
                <p:cNvPr id="116" name="Freihand 115">
                  <a:extLst>
                    <a:ext uri="{FF2B5EF4-FFF2-40B4-BE49-F238E27FC236}">
                      <a16:creationId xmlns:a16="http://schemas.microsoft.com/office/drawing/2014/main" id="{FC9F7415-2547-408F-A861-5B480FA1E8E3}"/>
                    </a:ext>
                  </a:extLst>
                </p:cNvPr>
                <p:cNvPicPr/>
                <p:nvPr/>
              </p:nvPicPr>
              <p:blipFill>
                <a:blip r:embed="rId90"/>
                <a:stretch>
                  <a:fillRect/>
                </a:stretch>
              </p:blipFill>
              <p:spPr>
                <a:xfrm>
                  <a:off x="8288040" y="2742187"/>
                  <a:ext cx="792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17" name="Freihand 116">
                  <a:extLst>
                    <a:ext uri="{FF2B5EF4-FFF2-40B4-BE49-F238E27FC236}">
                      <a16:creationId xmlns:a16="http://schemas.microsoft.com/office/drawing/2014/main" id="{200EC787-9D2C-4404-A5CE-31862E03DD6A}"/>
                    </a:ext>
                  </a:extLst>
                </p14:cNvPr>
                <p14:cNvContentPartPr/>
                <p14:nvPr/>
              </p14:nvContentPartPr>
              <p14:xfrm>
                <a:off x="8418360" y="2790067"/>
                <a:ext cx="45360" cy="12600"/>
              </p14:xfrm>
            </p:contentPart>
          </mc:Choice>
          <mc:Fallback>
            <p:pic>
              <p:nvPicPr>
                <p:cNvPr id="117" name="Freihand 116">
                  <a:extLst>
                    <a:ext uri="{FF2B5EF4-FFF2-40B4-BE49-F238E27FC236}">
                      <a16:creationId xmlns:a16="http://schemas.microsoft.com/office/drawing/2014/main" id="{200EC787-9D2C-4404-A5CE-31862E03DD6A}"/>
                    </a:ext>
                  </a:extLst>
                </p:cNvPr>
                <p:cNvPicPr/>
                <p:nvPr/>
              </p:nvPicPr>
              <p:blipFill>
                <a:blip r:embed="rId92"/>
                <a:stretch>
                  <a:fillRect/>
                </a:stretch>
              </p:blipFill>
              <p:spPr>
                <a:xfrm>
                  <a:off x="8414040" y="2785747"/>
                  <a:ext cx="540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18" name="Freihand 117">
                  <a:extLst>
                    <a:ext uri="{FF2B5EF4-FFF2-40B4-BE49-F238E27FC236}">
                      <a16:creationId xmlns:a16="http://schemas.microsoft.com/office/drawing/2014/main" id="{36C5DF1F-E402-4567-A374-0159E19F732F}"/>
                    </a:ext>
                  </a:extLst>
                </p14:cNvPr>
                <p14:cNvContentPartPr/>
                <p14:nvPr/>
              </p14:nvContentPartPr>
              <p14:xfrm>
                <a:off x="8490000" y="2742187"/>
                <a:ext cx="69840" cy="135720"/>
              </p14:xfrm>
            </p:contentPart>
          </mc:Choice>
          <mc:Fallback>
            <p:pic>
              <p:nvPicPr>
                <p:cNvPr id="118" name="Freihand 117">
                  <a:extLst>
                    <a:ext uri="{FF2B5EF4-FFF2-40B4-BE49-F238E27FC236}">
                      <a16:creationId xmlns:a16="http://schemas.microsoft.com/office/drawing/2014/main" id="{36C5DF1F-E402-4567-A374-0159E19F732F}"/>
                    </a:ext>
                  </a:extLst>
                </p:cNvPr>
                <p:cNvPicPr/>
                <p:nvPr/>
              </p:nvPicPr>
              <p:blipFill>
                <a:blip r:embed="rId94"/>
                <a:stretch>
                  <a:fillRect/>
                </a:stretch>
              </p:blipFill>
              <p:spPr>
                <a:xfrm>
                  <a:off x="8485680" y="2737867"/>
                  <a:ext cx="78480" cy="144360"/>
                </a:xfrm>
                <a:prstGeom prst="rect">
                  <a:avLst/>
                </a:prstGeom>
              </p:spPr>
            </p:pic>
          </mc:Fallback>
        </mc:AlternateContent>
      </p:grpSp>
      <p:grpSp>
        <p:nvGrpSpPr>
          <p:cNvPr id="123" name="Gruppieren 122">
            <a:extLst>
              <a:ext uri="{FF2B5EF4-FFF2-40B4-BE49-F238E27FC236}">
                <a16:creationId xmlns:a16="http://schemas.microsoft.com/office/drawing/2014/main" id="{DCA9156D-1D7E-4732-B2B2-F2B897D9446E}"/>
              </a:ext>
            </a:extLst>
          </p:cNvPr>
          <p:cNvGrpSpPr/>
          <p:nvPr/>
        </p:nvGrpSpPr>
        <p:grpSpPr>
          <a:xfrm>
            <a:off x="8751360" y="2743627"/>
            <a:ext cx="339840" cy="118800"/>
            <a:chOff x="8751360" y="2743627"/>
            <a:chExt cx="339840" cy="118800"/>
          </a:xfrm>
        </p:grpSpPr>
        <mc:AlternateContent xmlns:mc="http://schemas.openxmlformats.org/markup-compatibility/2006">
          <mc:Choice xmlns:p14="http://schemas.microsoft.com/office/powerpoint/2010/main" Requires="p14">
            <p:contentPart p14:bwMode="auto" r:id="rId95">
              <p14:nvContentPartPr>
                <p14:cNvPr id="120" name="Freihand 119">
                  <a:extLst>
                    <a:ext uri="{FF2B5EF4-FFF2-40B4-BE49-F238E27FC236}">
                      <a16:creationId xmlns:a16="http://schemas.microsoft.com/office/drawing/2014/main" id="{980CA40B-36DD-4BBE-AB80-23FFFD330595}"/>
                    </a:ext>
                  </a:extLst>
                </p14:cNvPr>
                <p14:cNvContentPartPr/>
                <p14:nvPr/>
              </p14:nvContentPartPr>
              <p14:xfrm>
                <a:off x="8751360" y="2743627"/>
                <a:ext cx="75960" cy="118800"/>
              </p14:xfrm>
            </p:contentPart>
          </mc:Choice>
          <mc:Fallback>
            <p:pic>
              <p:nvPicPr>
                <p:cNvPr id="120" name="Freihand 119">
                  <a:extLst>
                    <a:ext uri="{FF2B5EF4-FFF2-40B4-BE49-F238E27FC236}">
                      <a16:creationId xmlns:a16="http://schemas.microsoft.com/office/drawing/2014/main" id="{980CA40B-36DD-4BBE-AB80-23FFFD330595}"/>
                    </a:ext>
                  </a:extLst>
                </p:cNvPr>
                <p:cNvPicPr/>
                <p:nvPr/>
              </p:nvPicPr>
              <p:blipFill>
                <a:blip r:embed="rId96"/>
                <a:stretch>
                  <a:fillRect/>
                </a:stretch>
              </p:blipFill>
              <p:spPr>
                <a:xfrm>
                  <a:off x="8747040" y="2739307"/>
                  <a:ext cx="846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21" name="Freihand 120">
                  <a:extLst>
                    <a:ext uri="{FF2B5EF4-FFF2-40B4-BE49-F238E27FC236}">
                      <a16:creationId xmlns:a16="http://schemas.microsoft.com/office/drawing/2014/main" id="{DB702202-A43C-4CF2-B7CB-817E22E1E085}"/>
                    </a:ext>
                  </a:extLst>
                </p14:cNvPr>
                <p14:cNvContentPartPr/>
                <p14:nvPr/>
              </p14:nvContentPartPr>
              <p14:xfrm>
                <a:off x="8879520" y="2799067"/>
                <a:ext cx="55080" cy="9720"/>
              </p14:xfrm>
            </p:contentPart>
          </mc:Choice>
          <mc:Fallback>
            <p:pic>
              <p:nvPicPr>
                <p:cNvPr id="121" name="Freihand 120">
                  <a:extLst>
                    <a:ext uri="{FF2B5EF4-FFF2-40B4-BE49-F238E27FC236}">
                      <a16:creationId xmlns:a16="http://schemas.microsoft.com/office/drawing/2014/main" id="{DB702202-A43C-4CF2-B7CB-817E22E1E085}"/>
                    </a:ext>
                  </a:extLst>
                </p:cNvPr>
                <p:cNvPicPr/>
                <p:nvPr/>
              </p:nvPicPr>
              <p:blipFill>
                <a:blip r:embed="rId98"/>
                <a:stretch>
                  <a:fillRect/>
                </a:stretch>
              </p:blipFill>
              <p:spPr>
                <a:xfrm>
                  <a:off x="8875200" y="2794747"/>
                  <a:ext cx="6372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22" name="Freihand 121">
                  <a:extLst>
                    <a:ext uri="{FF2B5EF4-FFF2-40B4-BE49-F238E27FC236}">
                      <a16:creationId xmlns:a16="http://schemas.microsoft.com/office/drawing/2014/main" id="{CFD0C537-5645-486F-BD6B-B5A3637E155A}"/>
                    </a:ext>
                  </a:extLst>
                </p14:cNvPr>
                <p14:cNvContentPartPr/>
                <p14:nvPr/>
              </p14:nvContentPartPr>
              <p14:xfrm>
                <a:off x="8996160" y="2757307"/>
                <a:ext cx="95040" cy="93240"/>
              </p14:xfrm>
            </p:contentPart>
          </mc:Choice>
          <mc:Fallback>
            <p:pic>
              <p:nvPicPr>
                <p:cNvPr id="122" name="Freihand 121">
                  <a:extLst>
                    <a:ext uri="{FF2B5EF4-FFF2-40B4-BE49-F238E27FC236}">
                      <a16:creationId xmlns:a16="http://schemas.microsoft.com/office/drawing/2014/main" id="{CFD0C537-5645-486F-BD6B-B5A3637E155A}"/>
                    </a:ext>
                  </a:extLst>
                </p:cNvPr>
                <p:cNvPicPr/>
                <p:nvPr/>
              </p:nvPicPr>
              <p:blipFill>
                <a:blip r:embed="rId100"/>
                <a:stretch>
                  <a:fillRect/>
                </a:stretch>
              </p:blipFill>
              <p:spPr>
                <a:xfrm>
                  <a:off x="8991840" y="2752987"/>
                  <a:ext cx="103680" cy="101880"/>
                </a:xfrm>
                <a:prstGeom prst="rect">
                  <a:avLst/>
                </a:prstGeom>
              </p:spPr>
            </p:pic>
          </mc:Fallback>
        </mc:AlternateContent>
      </p:grpSp>
      <p:grpSp>
        <p:nvGrpSpPr>
          <p:cNvPr id="131" name="Gruppieren 130">
            <a:extLst>
              <a:ext uri="{FF2B5EF4-FFF2-40B4-BE49-F238E27FC236}">
                <a16:creationId xmlns:a16="http://schemas.microsoft.com/office/drawing/2014/main" id="{092F8FA8-1B24-454E-82C6-FEDF1E6E8272}"/>
              </a:ext>
            </a:extLst>
          </p:cNvPr>
          <p:cNvGrpSpPr/>
          <p:nvPr/>
        </p:nvGrpSpPr>
        <p:grpSpPr>
          <a:xfrm>
            <a:off x="6391920" y="3401347"/>
            <a:ext cx="698400" cy="138600"/>
            <a:chOff x="6391920" y="3401347"/>
            <a:chExt cx="698400" cy="138600"/>
          </a:xfrm>
        </p:grpSpPr>
        <mc:AlternateContent xmlns:mc="http://schemas.openxmlformats.org/markup-compatibility/2006">
          <mc:Choice xmlns:p14="http://schemas.microsoft.com/office/powerpoint/2010/main" Requires="p14">
            <p:contentPart p14:bwMode="auto" r:id="rId101">
              <p14:nvContentPartPr>
                <p14:cNvPr id="124" name="Freihand 123">
                  <a:extLst>
                    <a:ext uri="{FF2B5EF4-FFF2-40B4-BE49-F238E27FC236}">
                      <a16:creationId xmlns:a16="http://schemas.microsoft.com/office/drawing/2014/main" id="{095F717A-F50B-410E-BE23-F29E6D1C6E40}"/>
                    </a:ext>
                  </a:extLst>
                </p14:cNvPr>
                <p14:cNvContentPartPr/>
                <p14:nvPr/>
              </p14:nvContentPartPr>
              <p14:xfrm>
                <a:off x="6821040" y="3433747"/>
                <a:ext cx="68760" cy="91440"/>
              </p14:xfrm>
            </p:contentPart>
          </mc:Choice>
          <mc:Fallback>
            <p:pic>
              <p:nvPicPr>
                <p:cNvPr id="124" name="Freihand 123">
                  <a:extLst>
                    <a:ext uri="{FF2B5EF4-FFF2-40B4-BE49-F238E27FC236}">
                      <a16:creationId xmlns:a16="http://schemas.microsoft.com/office/drawing/2014/main" id="{095F717A-F50B-410E-BE23-F29E6D1C6E40}"/>
                    </a:ext>
                  </a:extLst>
                </p:cNvPr>
                <p:cNvPicPr/>
                <p:nvPr/>
              </p:nvPicPr>
              <p:blipFill>
                <a:blip r:embed="rId102"/>
                <a:stretch>
                  <a:fillRect/>
                </a:stretch>
              </p:blipFill>
              <p:spPr>
                <a:xfrm>
                  <a:off x="6816720" y="3429427"/>
                  <a:ext cx="774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25" name="Freihand 124">
                  <a:extLst>
                    <a:ext uri="{FF2B5EF4-FFF2-40B4-BE49-F238E27FC236}">
                      <a16:creationId xmlns:a16="http://schemas.microsoft.com/office/drawing/2014/main" id="{3ABD653C-2AD6-466F-89D2-C6B1DE91870C}"/>
                    </a:ext>
                  </a:extLst>
                </p14:cNvPr>
                <p14:cNvContentPartPr/>
                <p14:nvPr/>
              </p14:nvContentPartPr>
              <p14:xfrm>
                <a:off x="6934080" y="3482707"/>
                <a:ext cx="57600" cy="7200"/>
              </p14:xfrm>
            </p:contentPart>
          </mc:Choice>
          <mc:Fallback>
            <p:pic>
              <p:nvPicPr>
                <p:cNvPr id="125" name="Freihand 124">
                  <a:extLst>
                    <a:ext uri="{FF2B5EF4-FFF2-40B4-BE49-F238E27FC236}">
                      <a16:creationId xmlns:a16="http://schemas.microsoft.com/office/drawing/2014/main" id="{3ABD653C-2AD6-466F-89D2-C6B1DE91870C}"/>
                    </a:ext>
                  </a:extLst>
                </p:cNvPr>
                <p:cNvPicPr/>
                <p:nvPr/>
              </p:nvPicPr>
              <p:blipFill>
                <a:blip r:embed="rId104"/>
                <a:stretch>
                  <a:fillRect/>
                </a:stretch>
              </p:blipFill>
              <p:spPr>
                <a:xfrm>
                  <a:off x="6929760" y="3478387"/>
                  <a:ext cx="662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26" name="Freihand 125">
                  <a:extLst>
                    <a:ext uri="{FF2B5EF4-FFF2-40B4-BE49-F238E27FC236}">
                      <a16:creationId xmlns:a16="http://schemas.microsoft.com/office/drawing/2014/main" id="{D8A5B6F7-D66D-4E39-AA4D-80CC8F6F8E42}"/>
                    </a:ext>
                  </a:extLst>
                </p14:cNvPr>
                <p14:cNvContentPartPr/>
                <p14:nvPr/>
              </p14:nvContentPartPr>
              <p14:xfrm>
                <a:off x="7030200" y="3435547"/>
                <a:ext cx="60120" cy="104400"/>
              </p14:xfrm>
            </p:contentPart>
          </mc:Choice>
          <mc:Fallback>
            <p:pic>
              <p:nvPicPr>
                <p:cNvPr id="126" name="Freihand 125">
                  <a:extLst>
                    <a:ext uri="{FF2B5EF4-FFF2-40B4-BE49-F238E27FC236}">
                      <a16:creationId xmlns:a16="http://schemas.microsoft.com/office/drawing/2014/main" id="{D8A5B6F7-D66D-4E39-AA4D-80CC8F6F8E42}"/>
                    </a:ext>
                  </a:extLst>
                </p:cNvPr>
                <p:cNvPicPr/>
                <p:nvPr/>
              </p:nvPicPr>
              <p:blipFill>
                <a:blip r:embed="rId106"/>
                <a:stretch>
                  <a:fillRect/>
                </a:stretch>
              </p:blipFill>
              <p:spPr>
                <a:xfrm>
                  <a:off x="7025880" y="3431227"/>
                  <a:ext cx="68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27" name="Freihand 126">
                  <a:extLst>
                    <a:ext uri="{FF2B5EF4-FFF2-40B4-BE49-F238E27FC236}">
                      <a16:creationId xmlns:a16="http://schemas.microsoft.com/office/drawing/2014/main" id="{97D25BA9-A856-4397-97EF-95B2C7BC5DA8}"/>
                    </a:ext>
                  </a:extLst>
                </p14:cNvPr>
                <p14:cNvContentPartPr/>
                <p14:nvPr/>
              </p14:nvContentPartPr>
              <p14:xfrm>
                <a:off x="6391920" y="3401347"/>
                <a:ext cx="78840" cy="116280"/>
              </p14:xfrm>
            </p:contentPart>
          </mc:Choice>
          <mc:Fallback>
            <p:pic>
              <p:nvPicPr>
                <p:cNvPr id="127" name="Freihand 126">
                  <a:extLst>
                    <a:ext uri="{FF2B5EF4-FFF2-40B4-BE49-F238E27FC236}">
                      <a16:creationId xmlns:a16="http://schemas.microsoft.com/office/drawing/2014/main" id="{97D25BA9-A856-4397-97EF-95B2C7BC5DA8}"/>
                    </a:ext>
                  </a:extLst>
                </p:cNvPr>
                <p:cNvPicPr/>
                <p:nvPr/>
              </p:nvPicPr>
              <p:blipFill>
                <a:blip r:embed="rId108"/>
                <a:stretch>
                  <a:fillRect/>
                </a:stretch>
              </p:blipFill>
              <p:spPr>
                <a:xfrm>
                  <a:off x="6387600" y="3397027"/>
                  <a:ext cx="8748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29" name="Freihand 128">
                  <a:extLst>
                    <a:ext uri="{FF2B5EF4-FFF2-40B4-BE49-F238E27FC236}">
                      <a16:creationId xmlns:a16="http://schemas.microsoft.com/office/drawing/2014/main" id="{BCA983F1-42D6-4BF4-B6EA-534D30EC164A}"/>
                    </a:ext>
                  </a:extLst>
                </p14:cNvPr>
                <p14:cNvContentPartPr/>
                <p14:nvPr/>
              </p14:nvContentPartPr>
              <p14:xfrm>
                <a:off x="6492360" y="3457147"/>
                <a:ext cx="57240" cy="10080"/>
              </p14:xfrm>
            </p:contentPart>
          </mc:Choice>
          <mc:Fallback>
            <p:pic>
              <p:nvPicPr>
                <p:cNvPr id="129" name="Freihand 128">
                  <a:extLst>
                    <a:ext uri="{FF2B5EF4-FFF2-40B4-BE49-F238E27FC236}">
                      <a16:creationId xmlns:a16="http://schemas.microsoft.com/office/drawing/2014/main" id="{BCA983F1-42D6-4BF4-B6EA-534D30EC164A}"/>
                    </a:ext>
                  </a:extLst>
                </p:cNvPr>
                <p:cNvPicPr/>
                <p:nvPr/>
              </p:nvPicPr>
              <p:blipFill>
                <a:blip r:embed="rId110"/>
                <a:stretch>
                  <a:fillRect/>
                </a:stretch>
              </p:blipFill>
              <p:spPr>
                <a:xfrm>
                  <a:off x="6488040" y="3452827"/>
                  <a:ext cx="6588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30" name="Freihand 129">
                  <a:extLst>
                    <a:ext uri="{FF2B5EF4-FFF2-40B4-BE49-F238E27FC236}">
                      <a16:creationId xmlns:a16="http://schemas.microsoft.com/office/drawing/2014/main" id="{542C9072-2753-4969-A060-BE6FF34C9DD0}"/>
                    </a:ext>
                  </a:extLst>
                </p14:cNvPr>
                <p14:cNvContentPartPr/>
                <p14:nvPr/>
              </p14:nvContentPartPr>
              <p14:xfrm>
                <a:off x="6558600" y="3413227"/>
                <a:ext cx="93960" cy="88560"/>
              </p14:xfrm>
            </p:contentPart>
          </mc:Choice>
          <mc:Fallback>
            <p:pic>
              <p:nvPicPr>
                <p:cNvPr id="130" name="Freihand 129">
                  <a:extLst>
                    <a:ext uri="{FF2B5EF4-FFF2-40B4-BE49-F238E27FC236}">
                      <a16:creationId xmlns:a16="http://schemas.microsoft.com/office/drawing/2014/main" id="{542C9072-2753-4969-A060-BE6FF34C9DD0}"/>
                    </a:ext>
                  </a:extLst>
                </p:cNvPr>
                <p:cNvPicPr/>
                <p:nvPr/>
              </p:nvPicPr>
              <p:blipFill>
                <a:blip r:embed="rId112"/>
                <a:stretch>
                  <a:fillRect/>
                </a:stretch>
              </p:blipFill>
              <p:spPr>
                <a:xfrm>
                  <a:off x="6554280" y="3408907"/>
                  <a:ext cx="102600" cy="97200"/>
                </a:xfrm>
                <a:prstGeom prst="rect">
                  <a:avLst/>
                </a:prstGeom>
              </p:spPr>
            </p:pic>
          </mc:Fallback>
        </mc:AlternateContent>
      </p:grpSp>
      <p:grpSp>
        <p:nvGrpSpPr>
          <p:cNvPr id="133" name="Gruppieren 132">
            <a:extLst>
              <a:ext uri="{FF2B5EF4-FFF2-40B4-BE49-F238E27FC236}">
                <a16:creationId xmlns:a16="http://schemas.microsoft.com/office/drawing/2014/main" id="{D8FCFEAC-1F27-4219-9FE0-E3E230167323}"/>
              </a:ext>
            </a:extLst>
          </p:cNvPr>
          <p:cNvGrpSpPr/>
          <p:nvPr/>
        </p:nvGrpSpPr>
        <p:grpSpPr>
          <a:xfrm>
            <a:off x="5719800" y="798547"/>
            <a:ext cx="6262560" cy="975240"/>
            <a:chOff x="5719800" y="798547"/>
            <a:chExt cx="6262560" cy="975240"/>
          </a:xfrm>
        </p:grpSpPr>
        <mc:AlternateContent xmlns:mc="http://schemas.openxmlformats.org/markup-compatibility/2006">
          <mc:Choice xmlns:p14="http://schemas.microsoft.com/office/powerpoint/2010/main" Requires="p14">
            <p:contentPart p14:bwMode="auto" r:id="rId113">
              <p14:nvContentPartPr>
                <p14:cNvPr id="73" name="Freihand 72">
                  <a:extLst>
                    <a:ext uri="{FF2B5EF4-FFF2-40B4-BE49-F238E27FC236}">
                      <a16:creationId xmlns:a16="http://schemas.microsoft.com/office/drawing/2014/main" id="{DA228BBF-0582-417A-A118-EA2171B9638D}"/>
                    </a:ext>
                  </a:extLst>
                </p14:cNvPr>
                <p14:cNvContentPartPr/>
                <p14:nvPr/>
              </p14:nvContentPartPr>
              <p14:xfrm>
                <a:off x="9972840" y="1593427"/>
                <a:ext cx="320760" cy="141840"/>
              </p14:xfrm>
            </p:contentPart>
          </mc:Choice>
          <mc:Fallback>
            <p:pic>
              <p:nvPicPr>
                <p:cNvPr id="73" name="Freihand 72">
                  <a:extLst>
                    <a:ext uri="{FF2B5EF4-FFF2-40B4-BE49-F238E27FC236}">
                      <a16:creationId xmlns:a16="http://schemas.microsoft.com/office/drawing/2014/main" id="{DA228BBF-0582-417A-A118-EA2171B9638D}"/>
                    </a:ext>
                  </a:extLst>
                </p:cNvPr>
                <p:cNvPicPr/>
                <p:nvPr/>
              </p:nvPicPr>
              <p:blipFill>
                <a:blip r:embed="rId114"/>
                <a:stretch>
                  <a:fillRect/>
                </a:stretch>
              </p:blipFill>
              <p:spPr>
                <a:xfrm>
                  <a:off x="9968520" y="1589107"/>
                  <a:ext cx="3294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4" name="Freihand 73">
                  <a:extLst>
                    <a:ext uri="{FF2B5EF4-FFF2-40B4-BE49-F238E27FC236}">
                      <a16:creationId xmlns:a16="http://schemas.microsoft.com/office/drawing/2014/main" id="{679E93FD-706C-4DB6-BABA-5AF9879D58F4}"/>
                    </a:ext>
                  </a:extLst>
                </p14:cNvPr>
                <p14:cNvContentPartPr/>
                <p14:nvPr/>
              </p14:nvContentPartPr>
              <p14:xfrm>
                <a:off x="10263720" y="1565707"/>
                <a:ext cx="360" cy="360"/>
              </p14:xfrm>
            </p:contentPart>
          </mc:Choice>
          <mc:Fallback>
            <p:pic>
              <p:nvPicPr>
                <p:cNvPr id="74" name="Freihand 73">
                  <a:extLst>
                    <a:ext uri="{FF2B5EF4-FFF2-40B4-BE49-F238E27FC236}">
                      <a16:creationId xmlns:a16="http://schemas.microsoft.com/office/drawing/2014/main" id="{679E93FD-706C-4DB6-BABA-5AF9879D58F4}"/>
                    </a:ext>
                  </a:extLst>
                </p:cNvPr>
                <p:cNvPicPr/>
                <p:nvPr/>
              </p:nvPicPr>
              <p:blipFill>
                <a:blip r:embed="rId13"/>
                <a:stretch>
                  <a:fillRect/>
                </a:stretch>
              </p:blipFill>
              <p:spPr>
                <a:xfrm>
                  <a:off x="10259400" y="1561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5" name="Freihand 74">
                  <a:extLst>
                    <a:ext uri="{FF2B5EF4-FFF2-40B4-BE49-F238E27FC236}">
                      <a16:creationId xmlns:a16="http://schemas.microsoft.com/office/drawing/2014/main" id="{12DC9475-B660-45B2-88CA-5CDB38D954C3}"/>
                    </a:ext>
                  </a:extLst>
                </p14:cNvPr>
                <p14:cNvContentPartPr/>
                <p14:nvPr/>
              </p14:nvContentPartPr>
              <p14:xfrm>
                <a:off x="10482240" y="1626187"/>
                <a:ext cx="20880" cy="133200"/>
              </p14:xfrm>
            </p:contentPart>
          </mc:Choice>
          <mc:Fallback>
            <p:pic>
              <p:nvPicPr>
                <p:cNvPr id="75" name="Freihand 74">
                  <a:extLst>
                    <a:ext uri="{FF2B5EF4-FFF2-40B4-BE49-F238E27FC236}">
                      <a16:creationId xmlns:a16="http://schemas.microsoft.com/office/drawing/2014/main" id="{12DC9475-B660-45B2-88CA-5CDB38D954C3}"/>
                    </a:ext>
                  </a:extLst>
                </p:cNvPr>
                <p:cNvPicPr/>
                <p:nvPr/>
              </p:nvPicPr>
              <p:blipFill>
                <a:blip r:embed="rId117"/>
                <a:stretch>
                  <a:fillRect/>
                </a:stretch>
              </p:blipFill>
              <p:spPr>
                <a:xfrm>
                  <a:off x="10477920" y="1621867"/>
                  <a:ext cx="295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6" name="Freihand 75">
                  <a:extLst>
                    <a:ext uri="{FF2B5EF4-FFF2-40B4-BE49-F238E27FC236}">
                      <a16:creationId xmlns:a16="http://schemas.microsoft.com/office/drawing/2014/main" id="{F313D00F-B965-41C9-B069-7F252A4D0BFB}"/>
                    </a:ext>
                  </a:extLst>
                </p14:cNvPr>
                <p14:cNvContentPartPr/>
                <p14:nvPr/>
              </p14:nvContentPartPr>
              <p14:xfrm>
                <a:off x="10417080" y="1729867"/>
                <a:ext cx="110160" cy="12600"/>
              </p14:xfrm>
            </p:contentPart>
          </mc:Choice>
          <mc:Fallback>
            <p:pic>
              <p:nvPicPr>
                <p:cNvPr id="76" name="Freihand 75">
                  <a:extLst>
                    <a:ext uri="{FF2B5EF4-FFF2-40B4-BE49-F238E27FC236}">
                      <a16:creationId xmlns:a16="http://schemas.microsoft.com/office/drawing/2014/main" id="{F313D00F-B965-41C9-B069-7F252A4D0BFB}"/>
                    </a:ext>
                  </a:extLst>
                </p:cNvPr>
                <p:cNvPicPr/>
                <p:nvPr/>
              </p:nvPicPr>
              <p:blipFill>
                <a:blip r:embed="rId119"/>
                <a:stretch>
                  <a:fillRect/>
                </a:stretch>
              </p:blipFill>
              <p:spPr>
                <a:xfrm>
                  <a:off x="10412760" y="1725547"/>
                  <a:ext cx="1188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7" name="Freihand 76">
                  <a:extLst>
                    <a:ext uri="{FF2B5EF4-FFF2-40B4-BE49-F238E27FC236}">
                      <a16:creationId xmlns:a16="http://schemas.microsoft.com/office/drawing/2014/main" id="{B2D3C817-BA5A-4519-9037-826D6AE1D517}"/>
                    </a:ext>
                  </a:extLst>
                </p14:cNvPr>
                <p14:cNvContentPartPr/>
                <p14:nvPr/>
              </p14:nvContentPartPr>
              <p14:xfrm>
                <a:off x="10405920" y="1604947"/>
                <a:ext cx="138600" cy="35640"/>
              </p14:xfrm>
            </p:contentPart>
          </mc:Choice>
          <mc:Fallback>
            <p:pic>
              <p:nvPicPr>
                <p:cNvPr id="77" name="Freihand 76">
                  <a:extLst>
                    <a:ext uri="{FF2B5EF4-FFF2-40B4-BE49-F238E27FC236}">
                      <a16:creationId xmlns:a16="http://schemas.microsoft.com/office/drawing/2014/main" id="{B2D3C817-BA5A-4519-9037-826D6AE1D517}"/>
                    </a:ext>
                  </a:extLst>
                </p:cNvPr>
                <p:cNvPicPr/>
                <p:nvPr/>
              </p:nvPicPr>
              <p:blipFill>
                <a:blip r:embed="rId121"/>
                <a:stretch>
                  <a:fillRect/>
                </a:stretch>
              </p:blipFill>
              <p:spPr>
                <a:xfrm>
                  <a:off x="10401600" y="1600627"/>
                  <a:ext cx="1472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8" name="Freihand 77">
                  <a:extLst>
                    <a:ext uri="{FF2B5EF4-FFF2-40B4-BE49-F238E27FC236}">
                      <a16:creationId xmlns:a16="http://schemas.microsoft.com/office/drawing/2014/main" id="{7A6A3D5E-AEA8-4302-A432-18EE2DEEEEB1}"/>
                    </a:ext>
                  </a:extLst>
                </p14:cNvPr>
                <p14:cNvContentPartPr/>
                <p14:nvPr/>
              </p14:nvContentPartPr>
              <p14:xfrm>
                <a:off x="10546320" y="1688467"/>
                <a:ext cx="152640" cy="75600"/>
              </p14:xfrm>
            </p:contentPart>
          </mc:Choice>
          <mc:Fallback>
            <p:pic>
              <p:nvPicPr>
                <p:cNvPr id="78" name="Freihand 77">
                  <a:extLst>
                    <a:ext uri="{FF2B5EF4-FFF2-40B4-BE49-F238E27FC236}">
                      <a16:creationId xmlns:a16="http://schemas.microsoft.com/office/drawing/2014/main" id="{7A6A3D5E-AEA8-4302-A432-18EE2DEEEEB1}"/>
                    </a:ext>
                  </a:extLst>
                </p:cNvPr>
                <p:cNvPicPr/>
                <p:nvPr/>
              </p:nvPicPr>
              <p:blipFill>
                <a:blip r:embed="rId123"/>
                <a:stretch>
                  <a:fillRect/>
                </a:stretch>
              </p:blipFill>
              <p:spPr>
                <a:xfrm>
                  <a:off x="10542000" y="1684147"/>
                  <a:ext cx="1612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9" name="Freihand 78">
                  <a:extLst>
                    <a:ext uri="{FF2B5EF4-FFF2-40B4-BE49-F238E27FC236}">
                      <a16:creationId xmlns:a16="http://schemas.microsoft.com/office/drawing/2014/main" id="{3075E84A-7C97-4D54-A4C2-28DE2572A09A}"/>
                    </a:ext>
                  </a:extLst>
                </p14:cNvPr>
                <p14:cNvContentPartPr/>
                <p14:nvPr/>
              </p14:nvContentPartPr>
              <p14:xfrm>
                <a:off x="10699680" y="1616107"/>
                <a:ext cx="214200" cy="150120"/>
              </p14:xfrm>
            </p:contentPart>
          </mc:Choice>
          <mc:Fallback>
            <p:pic>
              <p:nvPicPr>
                <p:cNvPr id="79" name="Freihand 78">
                  <a:extLst>
                    <a:ext uri="{FF2B5EF4-FFF2-40B4-BE49-F238E27FC236}">
                      <a16:creationId xmlns:a16="http://schemas.microsoft.com/office/drawing/2014/main" id="{3075E84A-7C97-4D54-A4C2-28DE2572A09A}"/>
                    </a:ext>
                  </a:extLst>
                </p:cNvPr>
                <p:cNvPicPr/>
                <p:nvPr/>
              </p:nvPicPr>
              <p:blipFill>
                <a:blip r:embed="rId125"/>
                <a:stretch>
                  <a:fillRect/>
                </a:stretch>
              </p:blipFill>
              <p:spPr>
                <a:xfrm>
                  <a:off x="10695360" y="1611787"/>
                  <a:ext cx="22284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0" name="Freihand 79">
                  <a:extLst>
                    <a:ext uri="{FF2B5EF4-FFF2-40B4-BE49-F238E27FC236}">
                      <a16:creationId xmlns:a16="http://schemas.microsoft.com/office/drawing/2014/main" id="{7896E21B-0096-44CF-AE91-000F6044DEFA}"/>
                    </a:ext>
                  </a:extLst>
                </p14:cNvPr>
                <p14:cNvContentPartPr/>
                <p14:nvPr/>
              </p14:nvContentPartPr>
              <p14:xfrm>
                <a:off x="10929360" y="1577227"/>
                <a:ext cx="5760" cy="5040"/>
              </p14:xfrm>
            </p:contentPart>
          </mc:Choice>
          <mc:Fallback>
            <p:pic>
              <p:nvPicPr>
                <p:cNvPr id="80" name="Freihand 79">
                  <a:extLst>
                    <a:ext uri="{FF2B5EF4-FFF2-40B4-BE49-F238E27FC236}">
                      <a16:creationId xmlns:a16="http://schemas.microsoft.com/office/drawing/2014/main" id="{7896E21B-0096-44CF-AE91-000F6044DEFA}"/>
                    </a:ext>
                  </a:extLst>
                </p:cNvPr>
                <p:cNvPicPr/>
                <p:nvPr/>
              </p:nvPicPr>
              <p:blipFill>
                <a:blip r:embed="rId127"/>
                <a:stretch>
                  <a:fillRect/>
                </a:stretch>
              </p:blipFill>
              <p:spPr>
                <a:xfrm>
                  <a:off x="10925040" y="1572907"/>
                  <a:ext cx="144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1" name="Freihand 80">
                  <a:extLst>
                    <a:ext uri="{FF2B5EF4-FFF2-40B4-BE49-F238E27FC236}">
                      <a16:creationId xmlns:a16="http://schemas.microsoft.com/office/drawing/2014/main" id="{E9A3D1F8-24E5-476E-B37B-B2710D6A06DE}"/>
                    </a:ext>
                  </a:extLst>
                </p14:cNvPr>
                <p14:cNvContentPartPr/>
                <p14:nvPr/>
              </p14:nvContentPartPr>
              <p14:xfrm>
                <a:off x="10926840" y="1642387"/>
                <a:ext cx="252720" cy="131400"/>
              </p14:xfrm>
            </p:contentPart>
          </mc:Choice>
          <mc:Fallback>
            <p:pic>
              <p:nvPicPr>
                <p:cNvPr id="81" name="Freihand 80">
                  <a:extLst>
                    <a:ext uri="{FF2B5EF4-FFF2-40B4-BE49-F238E27FC236}">
                      <a16:creationId xmlns:a16="http://schemas.microsoft.com/office/drawing/2014/main" id="{E9A3D1F8-24E5-476E-B37B-B2710D6A06DE}"/>
                    </a:ext>
                  </a:extLst>
                </p:cNvPr>
                <p:cNvPicPr/>
                <p:nvPr/>
              </p:nvPicPr>
              <p:blipFill>
                <a:blip r:embed="rId129"/>
                <a:stretch>
                  <a:fillRect/>
                </a:stretch>
              </p:blipFill>
              <p:spPr>
                <a:xfrm>
                  <a:off x="10922520" y="1638067"/>
                  <a:ext cx="2613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2" name="Freihand 81">
                  <a:extLst>
                    <a:ext uri="{FF2B5EF4-FFF2-40B4-BE49-F238E27FC236}">
                      <a16:creationId xmlns:a16="http://schemas.microsoft.com/office/drawing/2014/main" id="{CACE1C79-3B3B-4CAE-8DEA-5AA5C063387D}"/>
                    </a:ext>
                  </a:extLst>
                </p14:cNvPr>
                <p14:cNvContentPartPr/>
                <p14:nvPr/>
              </p14:nvContentPartPr>
              <p14:xfrm>
                <a:off x="11179560" y="1553827"/>
                <a:ext cx="15120" cy="7920"/>
              </p14:xfrm>
            </p:contentPart>
          </mc:Choice>
          <mc:Fallback>
            <p:pic>
              <p:nvPicPr>
                <p:cNvPr id="82" name="Freihand 81">
                  <a:extLst>
                    <a:ext uri="{FF2B5EF4-FFF2-40B4-BE49-F238E27FC236}">
                      <a16:creationId xmlns:a16="http://schemas.microsoft.com/office/drawing/2014/main" id="{CACE1C79-3B3B-4CAE-8DEA-5AA5C063387D}"/>
                    </a:ext>
                  </a:extLst>
                </p:cNvPr>
                <p:cNvPicPr/>
                <p:nvPr/>
              </p:nvPicPr>
              <p:blipFill>
                <a:blip r:embed="rId131"/>
                <a:stretch>
                  <a:fillRect/>
                </a:stretch>
              </p:blipFill>
              <p:spPr>
                <a:xfrm>
                  <a:off x="11175240" y="1549507"/>
                  <a:ext cx="237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3" name="Freihand 82">
                  <a:extLst>
                    <a:ext uri="{FF2B5EF4-FFF2-40B4-BE49-F238E27FC236}">
                      <a16:creationId xmlns:a16="http://schemas.microsoft.com/office/drawing/2014/main" id="{CBDED2AB-9B1F-44C3-AF4E-9FB6BBBFD5A8}"/>
                    </a:ext>
                  </a:extLst>
                </p14:cNvPr>
                <p14:cNvContentPartPr/>
                <p14:nvPr/>
              </p14:nvContentPartPr>
              <p14:xfrm>
                <a:off x="11232120" y="1586947"/>
                <a:ext cx="593640" cy="159480"/>
              </p14:xfrm>
            </p:contentPart>
          </mc:Choice>
          <mc:Fallback>
            <p:pic>
              <p:nvPicPr>
                <p:cNvPr id="83" name="Freihand 82">
                  <a:extLst>
                    <a:ext uri="{FF2B5EF4-FFF2-40B4-BE49-F238E27FC236}">
                      <a16:creationId xmlns:a16="http://schemas.microsoft.com/office/drawing/2014/main" id="{CBDED2AB-9B1F-44C3-AF4E-9FB6BBBFD5A8}"/>
                    </a:ext>
                  </a:extLst>
                </p:cNvPr>
                <p:cNvPicPr/>
                <p:nvPr/>
              </p:nvPicPr>
              <p:blipFill>
                <a:blip r:embed="rId133"/>
                <a:stretch>
                  <a:fillRect/>
                </a:stretch>
              </p:blipFill>
              <p:spPr>
                <a:xfrm>
                  <a:off x="11227800" y="1582627"/>
                  <a:ext cx="6022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25" name="Freihand 24">
                  <a:extLst>
                    <a:ext uri="{FF2B5EF4-FFF2-40B4-BE49-F238E27FC236}">
                      <a16:creationId xmlns:a16="http://schemas.microsoft.com/office/drawing/2014/main" id="{E3B15430-FDD6-4B46-B727-480D4B4BDB4E}"/>
                    </a:ext>
                  </a:extLst>
                </p14:cNvPr>
                <p14:cNvContentPartPr/>
                <p14:nvPr/>
              </p14:nvContentPartPr>
              <p14:xfrm>
                <a:off x="5719800" y="956227"/>
                <a:ext cx="167040" cy="146880"/>
              </p14:xfrm>
            </p:contentPart>
          </mc:Choice>
          <mc:Fallback>
            <p:pic>
              <p:nvPicPr>
                <p:cNvPr id="25" name="Freihand 24">
                  <a:extLst>
                    <a:ext uri="{FF2B5EF4-FFF2-40B4-BE49-F238E27FC236}">
                      <a16:creationId xmlns:a16="http://schemas.microsoft.com/office/drawing/2014/main" id="{E3B15430-FDD6-4B46-B727-480D4B4BDB4E}"/>
                    </a:ext>
                  </a:extLst>
                </p:cNvPr>
                <p:cNvPicPr/>
                <p:nvPr/>
              </p:nvPicPr>
              <p:blipFill>
                <a:blip r:embed="rId135"/>
                <a:stretch>
                  <a:fillRect/>
                </a:stretch>
              </p:blipFill>
              <p:spPr>
                <a:xfrm>
                  <a:off x="5715480" y="951907"/>
                  <a:ext cx="1756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26" name="Freihand 25">
                  <a:extLst>
                    <a:ext uri="{FF2B5EF4-FFF2-40B4-BE49-F238E27FC236}">
                      <a16:creationId xmlns:a16="http://schemas.microsoft.com/office/drawing/2014/main" id="{7B9F4514-5EB1-4EC7-84E1-82DED5F5070C}"/>
                    </a:ext>
                  </a:extLst>
                </p14:cNvPr>
                <p14:cNvContentPartPr/>
                <p14:nvPr/>
              </p14:nvContentPartPr>
              <p14:xfrm>
                <a:off x="5919240" y="1002667"/>
                <a:ext cx="174240" cy="88200"/>
              </p14:xfrm>
            </p:contentPart>
          </mc:Choice>
          <mc:Fallback>
            <p:pic>
              <p:nvPicPr>
                <p:cNvPr id="26" name="Freihand 25">
                  <a:extLst>
                    <a:ext uri="{FF2B5EF4-FFF2-40B4-BE49-F238E27FC236}">
                      <a16:creationId xmlns:a16="http://schemas.microsoft.com/office/drawing/2014/main" id="{7B9F4514-5EB1-4EC7-84E1-82DED5F5070C}"/>
                    </a:ext>
                  </a:extLst>
                </p:cNvPr>
                <p:cNvPicPr/>
                <p:nvPr/>
              </p:nvPicPr>
              <p:blipFill>
                <a:blip r:embed="rId137"/>
                <a:stretch>
                  <a:fillRect/>
                </a:stretch>
              </p:blipFill>
              <p:spPr>
                <a:xfrm>
                  <a:off x="5914920" y="998347"/>
                  <a:ext cx="1828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27" name="Freihand 26">
                  <a:extLst>
                    <a:ext uri="{FF2B5EF4-FFF2-40B4-BE49-F238E27FC236}">
                      <a16:creationId xmlns:a16="http://schemas.microsoft.com/office/drawing/2014/main" id="{516BECCC-842B-45A4-8136-885742E1E189}"/>
                    </a:ext>
                  </a:extLst>
                </p14:cNvPr>
                <p14:cNvContentPartPr/>
                <p14:nvPr/>
              </p14:nvContentPartPr>
              <p14:xfrm>
                <a:off x="6105000" y="1028947"/>
                <a:ext cx="90000" cy="60840"/>
              </p14:xfrm>
            </p:contentPart>
          </mc:Choice>
          <mc:Fallback>
            <p:pic>
              <p:nvPicPr>
                <p:cNvPr id="27" name="Freihand 26">
                  <a:extLst>
                    <a:ext uri="{FF2B5EF4-FFF2-40B4-BE49-F238E27FC236}">
                      <a16:creationId xmlns:a16="http://schemas.microsoft.com/office/drawing/2014/main" id="{516BECCC-842B-45A4-8136-885742E1E189}"/>
                    </a:ext>
                  </a:extLst>
                </p:cNvPr>
                <p:cNvPicPr/>
                <p:nvPr/>
              </p:nvPicPr>
              <p:blipFill>
                <a:blip r:embed="rId139"/>
                <a:stretch>
                  <a:fillRect/>
                </a:stretch>
              </p:blipFill>
              <p:spPr>
                <a:xfrm>
                  <a:off x="6100680" y="1024627"/>
                  <a:ext cx="9864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29" name="Freihand 28">
                  <a:extLst>
                    <a:ext uri="{FF2B5EF4-FFF2-40B4-BE49-F238E27FC236}">
                      <a16:creationId xmlns:a16="http://schemas.microsoft.com/office/drawing/2014/main" id="{8A55F1FB-1443-4BE8-AC94-F4D746C51811}"/>
                    </a:ext>
                  </a:extLst>
                </p14:cNvPr>
                <p14:cNvContentPartPr/>
                <p14:nvPr/>
              </p14:nvContentPartPr>
              <p14:xfrm>
                <a:off x="6288240" y="955867"/>
                <a:ext cx="106920" cy="140040"/>
              </p14:xfrm>
            </p:contentPart>
          </mc:Choice>
          <mc:Fallback>
            <p:pic>
              <p:nvPicPr>
                <p:cNvPr id="29" name="Freihand 28">
                  <a:extLst>
                    <a:ext uri="{FF2B5EF4-FFF2-40B4-BE49-F238E27FC236}">
                      <a16:creationId xmlns:a16="http://schemas.microsoft.com/office/drawing/2014/main" id="{8A55F1FB-1443-4BE8-AC94-F4D746C51811}"/>
                    </a:ext>
                  </a:extLst>
                </p:cNvPr>
                <p:cNvPicPr/>
                <p:nvPr/>
              </p:nvPicPr>
              <p:blipFill>
                <a:blip r:embed="rId141"/>
                <a:stretch>
                  <a:fillRect/>
                </a:stretch>
              </p:blipFill>
              <p:spPr>
                <a:xfrm>
                  <a:off x="6283920" y="951547"/>
                  <a:ext cx="1155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30" name="Freihand 29">
                  <a:extLst>
                    <a:ext uri="{FF2B5EF4-FFF2-40B4-BE49-F238E27FC236}">
                      <a16:creationId xmlns:a16="http://schemas.microsoft.com/office/drawing/2014/main" id="{9CAD0713-3E00-4A3E-94A6-BAECAF154D65}"/>
                    </a:ext>
                  </a:extLst>
                </p14:cNvPr>
                <p14:cNvContentPartPr/>
                <p14:nvPr/>
              </p14:nvContentPartPr>
              <p14:xfrm>
                <a:off x="6409200" y="1019947"/>
                <a:ext cx="139320" cy="77400"/>
              </p14:xfrm>
            </p:contentPart>
          </mc:Choice>
          <mc:Fallback>
            <p:pic>
              <p:nvPicPr>
                <p:cNvPr id="30" name="Freihand 29">
                  <a:extLst>
                    <a:ext uri="{FF2B5EF4-FFF2-40B4-BE49-F238E27FC236}">
                      <a16:creationId xmlns:a16="http://schemas.microsoft.com/office/drawing/2014/main" id="{9CAD0713-3E00-4A3E-94A6-BAECAF154D65}"/>
                    </a:ext>
                  </a:extLst>
                </p:cNvPr>
                <p:cNvPicPr/>
                <p:nvPr/>
              </p:nvPicPr>
              <p:blipFill>
                <a:blip r:embed="rId143"/>
                <a:stretch>
                  <a:fillRect/>
                </a:stretch>
              </p:blipFill>
              <p:spPr>
                <a:xfrm>
                  <a:off x="6404880" y="1015627"/>
                  <a:ext cx="1479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31" name="Freihand 30">
                  <a:extLst>
                    <a:ext uri="{FF2B5EF4-FFF2-40B4-BE49-F238E27FC236}">
                      <a16:creationId xmlns:a16="http://schemas.microsoft.com/office/drawing/2014/main" id="{9672439A-7A5C-4EC8-964D-1E0D238C4132}"/>
                    </a:ext>
                  </a:extLst>
                </p14:cNvPr>
                <p14:cNvContentPartPr/>
                <p14:nvPr/>
              </p14:nvContentPartPr>
              <p14:xfrm>
                <a:off x="6554640" y="950467"/>
                <a:ext cx="3240" cy="17280"/>
              </p14:xfrm>
            </p:contentPart>
          </mc:Choice>
          <mc:Fallback>
            <p:pic>
              <p:nvPicPr>
                <p:cNvPr id="31" name="Freihand 30">
                  <a:extLst>
                    <a:ext uri="{FF2B5EF4-FFF2-40B4-BE49-F238E27FC236}">
                      <a16:creationId xmlns:a16="http://schemas.microsoft.com/office/drawing/2014/main" id="{9672439A-7A5C-4EC8-964D-1E0D238C4132}"/>
                    </a:ext>
                  </a:extLst>
                </p:cNvPr>
                <p:cNvPicPr/>
                <p:nvPr/>
              </p:nvPicPr>
              <p:blipFill>
                <a:blip r:embed="rId145"/>
                <a:stretch>
                  <a:fillRect/>
                </a:stretch>
              </p:blipFill>
              <p:spPr>
                <a:xfrm>
                  <a:off x="6550320" y="946147"/>
                  <a:ext cx="1188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32" name="Freihand 31">
                  <a:extLst>
                    <a:ext uri="{FF2B5EF4-FFF2-40B4-BE49-F238E27FC236}">
                      <a16:creationId xmlns:a16="http://schemas.microsoft.com/office/drawing/2014/main" id="{FA289308-375C-4B9D-8A51-582423513420}"/>
                    </a:ext>
                  </a:extLst>
                </p14:cNvPr>
                <p14:cNvContentPartPr/>
                <p14:nvPr/>
              </p14:nvContentPartPr>
              <p14:xfrm>
                <a:off x="6575880" y="939667"/>
                <a:ext cx="114120" cy="147600"/>
              </p14:xfrm>
            </p:contentPart>
          </mc:Choice>
          <mc:Fallback>
            <p:pic>
              <p:nvPicPr>
                <p:cNvPr id="32" name="Freihand 31">
                  <a:extLst>
                    <a:ext uri="{FF2B5EF4-FFF2-40B4-BE49-F238E27FC236}">
                      <a16:creationId xmlns:a16="http://schemas.microsoft.com/office/drawing/2014/main" id="{FA289308-375C-4B9D-8A51-582423513420}"/>
                    </a:ext>
                  </a:extLst>
                </p:cNvPr>
                <p:cNvPicPr/>
                <p:nvPr/>
              </p:nvPicPr>
              <p:blipFill>
                <a:blip r:embed="rId147"/>
                <a:stretch>
                  <a:fillRect/>
                </a:stretch>
              </p:blipFill>
              <p:spPr>
                <a:xfrm>
                  <a:off x="6571560" y="935347"/>
                  <a:ext cx="1227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33" name="Freihand 32">
                  <a:extLst>
                    <a:ext uri="{FF2B5EF4-FFF2-40B4-BE49-F238E27FC236}">
                      <a16:creationId xmlns:a16="http://schemas.microsoft.com/office/drawing/2014/main" id="{D1D089FA-CF66-46BF-AE8A-CC858AB3E1DF}"/>
                    </a:ext>
                  </a:extLst>
                </p14:cNvPr>
                <p14:cNvContentPartPr/>
                <p14:nvPr/>
              </p14:nvContentPartPr>
              <p14:xfrm>
                <a:off x="6705840" y="984307"/>
                <a:ext cx="104040" cy="96480"/>
              </p14:xfrm>
            </p:contentPart>
          </mc:Choice>
          <mc:Fallback>
            <p:pic>
              <p:nvPicPr>
                <p:cNvPr id="33" name="Freihand 32">
                  <a:extLst>
                    <a:ext uri="{FF2B5EF4-FFF2-40B4-BE49-F238E27FC236}">
                      <a16:creationId xmlns:a16="http://schemas.microsoft.com/office/drawing/2014/main" id="{D1D089FA-CF66-46BF-AE8A-CC858AB3E1DF}"/>
                    </a:ext>
                  </a:extLst>
                </p:cNvPr>
                <p:cNvPicPr/>
                <p:nvPr/>
              </p:nvPicPr>
              <p:blipFill>
                <a:blip r:embed="rId149"/>
                <a:stretch>
                  <a:fillRect/>
                </a:stretch>
              </p:blipFill>
              <p:spPr>
                <a:xfrm>
                  <a:off x="6701520" y="979987"/>
                  <a:ext cx="1126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35" name="Freihand 34">
                  <a:extLst>
                    <a:ext uri="{FF2B5EF4-FFF2-40B4-BE49-F238E27FC236}">
                      <a16:creationId xmlns:a16="http://schemas.microsoft.com/office/drawing/2014/main" id="{18CE30E6-5020-44BD-B8C0-CA158E08F2F2}"/>
                    </a:ext>
                  </a:extLst>
                </p14:cNvPr>
                <p14:cNvContentPartPr/>
                <p14:nvPr/>
              </p14:nvContentPartPr>
              <p14:xfrm>
                <a:off x="6944160" y="936427"/>
                <a:ext cx="229320" cy="201960"/>
              </p14:xfrm>
            </p:contentPart>
          </mc:Choice>
          <mc:Fallback>
            <p:pic>
              <p:nvPicPr>
                <p:cNvPr id="35" name="Freihand 34">
                  <a:extLst>
                    <a:ext uri="{FF2B5EF4-FFF2-40B4-BE49-F238E27FC236}">
                      <a16:creationId xmlns:a16="http://schemas.microsoft.com/office/drawing/2014/main" id="{18CE30E6-5020-44BD-B8C0-CA158E08F2F2}"/>
                    </a:ext>
                  </a:extLst>
                </p:cNvPr>
                <p:cNvPicPr/>
                <p:nvPr/>
              </p:nvPicPr>
              <p:blipFill>
                <a:blip r:embed="rId151"/>
                <a:stretch>
                  <a:fillRect/>
                </a:stretch>
              </p:blipFill>
              <p:spPr>
                <a:xfrm>
                  <a:off x="6939840" y="932107"/>
                  <a:ext cx="2379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36" name="Freihand 35">
                  <a:extLst>
                    <a:ext uri="{FF2B5EF4-FFF2-40B4-BE49-F238E27FC236}">
                      <a16:creationId xmlns:a16="http://schemas.microsoft.com/office/drawing/2014/main" id="{A5CF31F0-8CD6-4115-8EE6-AFAC52CF31B8}"/>
                    </a:ext>
                  </a:extLst>
                </p14:cNvPr>
                <p14:cNvContentPartPr/>
                <p14:nvPr/>
              </p14:nvContentPartPr>
              <p14:xfrm>
                <a:off x="7072680" y="936067"/>
                <a:ext cx="50400" cy="1080"/>
              </p14:xfrm>
            </p:contentPart>
          </mc:Choice>
          <mc:Fallback>
            <p:pic>
              <p:nvPicPr>
                <p:cNvPr id="36" name="Freihand 35">
                  <a:extLst>
                    <a:ext uri="{FF2B5EF4-FFF2-40B4-BE49-F238E27FC236}">
                      <a16:creationId xmlns:a16="http://schemas.microsoft.com/office/drawing/2014/main" id="{A5CF31F0-8CD6-4115-8EE6-AFAC52CF31B8}"/>
                    </a:ext>
                  </a:extLst>
                </p:cNvPr>
                <p:cNvPicPr/>
                <p:nvPr/>
              </p:nvPicPr>
              <p:blipFill>
                <a:blip r:embed="rId153"/>
                <a:stretch>
                  <a:fillRect/>
                </a:stretch>
              </p:blipFill>
              <p:spPr>
                <a:xfrm>
                  <a:off x="7068360" y="931747"/>
                  <a:ext cx="5904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37" name="Freihand 36">
                  <a:extLst>
                    <a:ext uri="{FF2B5EF4-FFF2-40B4-BE49-F238E27FC236}">
                      <a16:creationId xmlns:a16="http://schemas.microsoft.com/office/drawing/2014/main" id="{018031D3-9E81-4F5C-A3DD-955F8C44046C}"/>
                    </a:ext>
                  </a:extLst>
                </p14:cNvPr>
                <p14:cNvContentPartPr/>
                <p14:nvPr/>
              </p14:nvContentPartPr>
              <p14:xfrm>
                <a:off x="7310640" y="946147"/>
                <a:ext cx="285840" cy="106560"/>
              </p14:xfrm>
            </p:contentPart>
          </mc:Choice>
          <mc:Fallback>
            <p:pic>
              <p:nvPicPr>
                <p:cNvPr id="37" name="Freihand 36">
                  <a:extLst>
                    <a:ext uri="{FF2B5EF4-FFF2-40B4-BE49-F238E27FC236}">
                      <a16:creationId xmlns:a16="http://schemas.microsoft.com/office/drawing/2014/main" id="{018031D3-9E81-4F5C-A3DD-955F8C44046C}"/>
                    </a:ext>
                  </a:extLst>
                </p:cNvPr>
                <p:cNvPicPr/>
                <p:nvPr/>
              </p:nvPicPr>
              <p:blipFill>
                <a:blip r:embed="rId155"/>
                <a:stretch>
                  <a:fillRect/>
                </a:stretch>
              </p:blipFill>
              <p:spPr>
                <a:xfrm>
                  <a:off x="7306320" y="941827"/>
                  <a:ext cx="2944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38" name="Freihand 37">
                  <a:extLst>
                    <a:ext uri="{FF2B5EF4-FFF2-40B4-BE49-F238E27FC236}">
                      <a16:creationId xmlns:a16="http://schemas.microsoft.com/office/drawing/2014/main" id="{6B98E7F4-71F7-4576-96E0-78F6B0254C5B}"/>
                    </a:ext>
                  </a:extLst>
                </p14:cNvPr>
                <p14:cNvContentPartPr/>
                <p14:nvPr/>
              </p14:nvContentPartPr>
              <p14:xfrm>
                <a:off x="7532040" y="911227"/>
                <a:ext cx="360" cy="360"/>
              </p14:xfrm>
            </p:contentPart>
          </mc:Choice>
          <mc:Fallback>
            <p:pic>
              <p:nvPicPr>
                <p:cNvPr id="38" name="Freihand 37">
                  <a:extLst>
                    <a:ext uri="{FF2B5EF4-FFF2-40B4-BE49-F238E27FC236}">
                      <a16:creationId xmlns:a16="http://schemas.microsoft.com/office/drawing/2014/main" id="{6B98E7F4-71F7-4576-96E0-78F6B0254C5B}"/>
                    </a:ext>
                  </a:extLst>
                </p:cNvPr>
                <p:cNvPicPr/>
                <p:nvPr/>
              </p:nvPicPr>
              <p:blipFill>
                <a:blip r:embed="rId13"/>
                <a:stretch>
                  <a:fillRect/>
                </a:stretch>
              </p:blipFill>
              <p:spPr>
                <a:xfrm>
                  <a:off x="7527720" y="906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39" name="Freihand 38">
                  <a:extLst>
                    <a:ext uri="{FF2B5EF4-FFF2-40B4-BE49-F238E27FC236}">
                      <a16:creationId xmlns:a16="http://schemas.microsoft.com/office/drawing/2014/main" id="{DA12DFBD-291F-49ED-8003-7E55B399C64A}"/>
                    </a:ext>
                  </a:extLst>
                </p14:cNvPr>
                <p14:cNvContentPartPr/>
                <p14:nvPr/>
              </p14:nvContentPartPr>
              <p14:xfrm>
                <a:off x="7759560" y="1003027"/>
                <a:ext cx="9000" cy="97560"/>
              </p14:xfrm>
            </p:contentPart>
          </mc:Choice>
          <mc:Fallback>
            <p:pic>
              <p:nvPicPr>
                <p:cNvPr id="39" name="Freihand 38">
                  <a:extLst>
                    <a:ext uri="{FF2B5EF4-FFF2-40B4-BE49-F238E27FC236}">
                      <a16:creationId xmlns:a16="http://schemas.microsoft.com/office/drawing/2014/main" id="{DA12DFBD-291F-49ED-8003-7E55B399C64A}"/>
                    </a:ext>
                  </a:extLst>
                </p:cNvPr>
                <p:cNvPicPr/>
                <p:nvPr/>
              </p:nvPicPr>
              <p:blipFill>
                <a:blip r:embed="rId158"/>
                <a:stretch>
                  <a:fillRect/>
                </a:stretch>
              </p:blipFill>
              <p:spPr>
                <a:xfrm>
                  <a:off x="7755240" y="998707"/>
                  <a:ext cx="176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40" name="Freihand 39">
                  <a:extLst>
                    <a:ext uri="{FF2B5EF4-FFF2-40B4-BE49-F238E27FC236}">
                      <a16:creationId xmlns:a16="http://schemas.microsoft.com/office/drawing/2014/main" id="{5927443D-C29C-420B-A436-807E8EB6C503}"/>
                    </a:ext>
                  </a:extLst>
                </p14:cNvPr>
                <p14:cNvContentPartPr/>
                <p14:nvPr/>
              </p14:nvContentPartPr>
              <p14:xfrm>
                <a:off x="7719240" y="964867"/>
                <a:ext cx="131400" cy="168120"/>
              </p14:xfrm>
            </p:contentPart>
          </mc:Choice>
          <mc:Fallback>
            <p:pic>
              <p:nvPicPr>
                <p:cNvPr id="40" name="Freihand 39">
                  <a:extLst>
                    <a:ext uri="{FF2B5EF4-FFF2-40B4-BE49-F238E27FC236}">
                      <a16:creationId xmlns:a16="http://schemas.microsoft.com/office/drawing/2014/main" id="{5927443D-C29C-420B-A436-807E8EB6C503}"/>
                    </a:ext>
                  </a:extLst>
                </p:cNvPr>
                <p:cNvPicPr/>
                <p:nvPr/>
              </p:nvPicPr>
              <p:blipFill>
                <a:blip r:embed="rId160"/>
                <a:stretch>
                  <a:fillRect/>
                </a:stretch>
              </p:blipFill>
              <p:spPr>
                <a:xfrm>
                  <a:off x="7714920" y="960547"/>
                  <a:ext cx="1400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41" name="Freihand 40">
                  <a:extLst>
                    <a:ext uri="{FF2B5EF4-FFF2-40B4-BE49-F238E27FC236}">
                      <a16:creationId xmlns:a16="http://schemas.microsoft.com/office/drawing/2014/main" id="{3C8F7724-DDF2-43B7-AC25-91E51D9F55ED}"/>
                    </a:ext>
                  </a:extLst>
                </p14:cNvPr>
                <p14:cNvContentPartPr/>
                <p14:nvPr/>
              </p14:nvContentPartPr>
              <p14:xfrm>
                <a:off x="7871880" y="1042267"/>
                <a:ext cx="228240" cy="71640"/>
              </p14:xfrm>
            </p:contentPart>
          </mc:Choice>
          <mc:Fallback>
            <p:pic>
              <p:nvPicPr>
                <p:cNvPr id="41" name="Freihand 40">
                  <a:extLst>
                    <a:ext uri="{FF2B5EF4-FFF2-40B4-BE49-F238E27FC236}">
                      <a16:creationId xmlns:a16="http://schemas.microsoft.com/office/drawing/2014/main" id="{3C8F7724-DDF2-43B7-AC25-91E51D9F55ED}"/>
                    </a:ext>
                  </a:extLst>
                </p:cNvPr>
                <p:cNvPicPr/>
                <p:nvPr/>
              </p:nvPicPr>
              <p:blipFill>
                <a:blip r:embed="rId162"/>
                <a:stretch>
                  <a:fillRect/>
                </a:stretch>
              </p:blipFill>
              <p:spPr>
                <a:xfrm>
                  <a:off x="7867560" y="1037947"/>
                  <a:ext cx="2368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42" name="Freihand 41">
                  <a:extLst>
                    <a:ext uri="{FF2B5EF4-FFF2-40B4-BE49-F238E27FC236}">
                      <a16:creationId xmlns:a16="http://schemas.microsoft.com/office/drawing/2014/main" id="{E587F48B-6191-44EF-82C3-9E1B32C43CEA}"/>
                    </a:ext>
                  </a:extLst>
                </p14:cNvPr>
                <p14:cNvContentPartPr/>
                <p14:nvPr/>
              </p14:nvContentPartPr>
              <p14:xfrm>
                <a:off x="8107680" y="982867"/>
                <a:ext cx="71640" cy="126000"/>
              </p14:xfrm>
            </p:contentPart>
          </mc:Choice>
          <mc:Fallback>
            <p:pic>
              <p:nvPicPr>
                <p:cNvPr id="42" name="Freihand 41">
                  <a:extLst>
                    <a:ext uri="{FF2B5EF4-FFF2-40B4-BE49-F238E27FC236}">
                      <a16:creationId xmlns:a16="http://schemas.microsoft.com/office/drawing/2014/main" id="{E587F48B-6191-44EF-82C3-9E1B32C43CEA}"/>
                    </a:ext>
                  </a:extLst>
                </p:cNvPr>
                <p:cNvPicPr/>
                <p:nvPr/>
              </p:nvPicPr>
              <p:blipFill>
                <a:blip r:embed="rId164"/>
                <a:stretch>
                  <a:fillRect/>
                </a:stretch>
              </p:blipFill>
              <p:spPr>
                <a:xfrm>
                  <a:off x="8103360" y="978547"/>
                  <a:ext cx="802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43" name="Freihand 42">
                  <a:extLst>
                    <a:ext uri="{FF2B5EF4-FFF2-40B4-BE49-F238E27FC236}">
                      <a16:creationId xmlns:a16="http://schemas.microsoft.com/office/drawing/2014/main" id="{5BC6FAAD-63BC-479A-9C03-9502BB1F7CEA}"/>
                    </a:ext>
                  </a:extLst>
                </p14:cNvPr>
                <p14:cNvContentPartPr/>
                <p14:nvPr/>
              </p14:nvContentPartPr>
              <p14:xfrm>
                <a:off x="8078160" y="988987"/>
                <a:ext cx="28080" cy="4320"/>
              </p14:xfrm>
            </p:contentPart>
          </mc:Choice>
          <mc:Fallback>
            <p:pic>
              <p:nvPicPr>
                <p:cNvPr id="43" name="Freihand 42">
                  <a:extLst>
                    <a:ext uri="{FF2B5EF4-FFF2-40B4-BE49-F238E27FC236}">
                      <a16:creationId xmlns:a16="http://schemas.microsoft.com/office/drawing/2014/main" id="{5BC6FAAD-63BC-479A-9C03-9502BB1F7CEA}"/>
                    </a:ext>
                  </a:extLst>
                </p:cNvPr>
                <p:cNvPicPr/>
                <p:nvPr/>
              </p:nvPicPr>
              <p:blipFill>
                <a:blip r:embed="rId166"/>
                <a:stretch>
                  <a:fillRect/>
                </a:stretch>
              </p:blipFill>
              <p:spPr>
                <a:xfrm>
                  <a:off x="8073840" y="984667"/>
                  <a:ext cx="367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44" name="Freihand 43">
                  <a:extLst>
                    <a:ext uri="{FF2B5EF4-FFF2-40B4-BE49-F238E27FC236}">
                      <a16:creationId xmlns:a16="http://schemas.microsoft.com/office/drawing/2014/main" id="{0AC87C61-DA8B-4BC2-85D6-26E8F3403CDF}"/>
                    </a:ext>
                  </a:extLst>
                </p14:cNvPr>
                <p14:cNvContentPartPr/>
                <p14:nvPr/>
              </p14:nvContentPartPr>
              <p14:xfrm>
                <a:off x="8190840" y="1038667"/>
                <a:ext cx="83160" cy="78480"/>
              </p14:xfrm>
            </p:contentPart>
          </mc:Choice>
          <mc:Fallback>
            <p:pic>
              <p:nvPicPr>
                <p:cNvPr id="44" name="Freihand 43">
                  <a:extLst>
                    <a:ext uri="{FF2B5EF4-FFF2-40B4-BE49-F238E27FC236}">
                      <a16:creationId xmlns:a16="http://schemas.microsoft.com/office/drawing/2014/main" id="{0AC87C61-DA8B-4BC2-85D6-26E8F3403CDF}"/>
                    </a:ext>
                  </a:extLst>
                </p:cNvPr>
                <p:cNvPicPr/>
                <p:nvPr/>
              </p:nvPicPr>
              <p:blipFill>
                <a:blip r:embed="rId168"/>
                <a:stretch>
                  <a:fillRect/>
                </a:stretch>
              </p:blipFill>
              <p:spPr>
                <a:xfrm>
                  <a:off x="8186520" y="1034347"/>
                  <a:ext cx="918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45" name="Freihand 44">
                  <a:extLst>
                    <a:ext uri="{FF2B5EF4-FFF2-40B4-BE49-F238E27FC236}">
                      <a16:creationId xmlns:a16="http://schemas.microsoft.com/office/drawing/2014/main" id="{82C6E599-437D-4FE7-8266-047461F086D1}"/>
                    </a:ext>
                  </a:extLst>
                </p14:cNvPr>
                <p14:cNvContentPartPr/>
                <p14:nvPr/>
              </p14:nvContentPartPr>
              <p14:xfrm>
                <a:off x="8326560" y="941107"/>
                <a:ext cx="522720" cy="233640"/>
              </p14:xfrm>
            </p:contentPart>
          </mc:Choice>
          <mc:Fallback>
            <p:pic>
              <p:nvPicPr>
                <p:cNvPr id="45" name="Freihand 44">
                  <a:extLst>
                    <a:ext uri="{FF2B5EF4-FFF2-40B4-BE49-F238E27FC236}">
                      <a16:creationId xmlns:a16="http://schemas.microsoft.com/office/drawing/2014/main" id="{82C6E599-437D-4FE7-8266-047461F086D1}"/>
                    </a:ext>
                  </a:extLst>
                </p:cNvPr>
                <p:cNvPicPr/>
                <p:nvPr/>
              </p:nvPicPr>
              <p:blipFill>
                <a:blip r:embed="rId170"/>
                <a:stretch>
                  <a:fillRect/>
                </a:stretch>
              </p:blipFill>
              <p:spPr>
                <a:xfrm>
                  <a:off x="8322240" y="936787"/>
                  <a:ext cx="53136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46" name="Freihand 45">
                  <a:extLst>
                    <a:ext uri="{FF2B5EF4-FFF2-40B4-BE49-F238E27FC236}">
                      <a16:creationId xmlns:a16="http://schemas.microsoft.com/office/drawing/2014/main" id="{2BAD8AC7-2966-4675-BA83-A7B0DDAFC125}"/>
                    </a:ext>
                  </a:extLst>
                </p14:cNvPr>
                <p14:cNvContentPartPr/>
                <p14:nvPr/>
              </p14:nvContentPartPr>
              <p14:xfrm>
                <a:off x="8938560" y="1011667"/>
                <a:ext cx="88920" cy="101520"/>
              </p14:xfrm>
            </p:contentPart>
          </mc:Choice>
          <mc:Fallback>
            <p:pic>
              <p:nvPicPr>
                <p:cNvPr id="46" name="Freihand 45">
                  <a:extLst>
                    <a:ext uri="{FF2B5EF4-FFF2-40B4-BE49-F238E27FC236}">
                      <a16:creationId xmlns:a16="http://schemas.microsoft.com/office/drawing/2014/main" id="{2BAD8AC7-2966-4675-BA83-A7B0DDAFC125}"/>
                    </a:ext>
                  </a:extLst>
                </p:cNvPr>
                <p:cNvPicPr/>
                <p:nvPr/>
              </p:nvPicPr>
              <p:blipFill>
                <a:blip r:embed="rId172"/>
                <a:stretch>
                  <a:fillRect/>
                </a:stretch>
              </p:blipFill>
              <p:spPr>
                <a:xfrm>
                  <a:off x="8934240" y="1007347"/>
                  <a:ext cx="975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7" name="Freihand 46">
                  <a:extLst>
                    <a:ext uri="{FF2B5EF4-FFF2-40B4-BE49-F238E27FC236}">
                      <a16:creationId xmlns:a16="http://schemas.microsoft.com/office/drawing/2014/main" id="{E7489F73-182D-44A0-9D0F-9AB5AC178787}"/>
                    </a:ext>
                  </a:extLst>
                </p14:cNvPr>
                <p14:cNvContentPartPr/>
                <p14:nvPr/>
              </p14:nvContentPartPr>
              <p14:xfrm>
                <a:off x="9072120" y="947587"/>
                <a:ext cx="339120" cy="141480"/>
              </p14:xfrm>
            </p:contentPart>
          </mc:Choice>
          <mc:Fallback>
            <p:pic>
              <p:nvPicPr>
                <p:cNvPr id="47" name="Freihand 46">
                  <a:extLst>
                    <a:ext uri="{FF2B5EF4-FFF2-40B4-BE49-F238E27FC236}">
                      <a16:creationId xmlns:a16="http://schemas.microsoft.com/office/drawing/2014/main" id="{E7489F73-182D-44A0-9D0F-9AB5AC178787}"/>
                    </a:ext>
                  </a:extLst>
                </p:cNvPr>
                <p:cNvPicPr/>
                <p:nvPr/>
              </p:nvPicPr>
              <p:blipFill>
                <a:blip r:embed="rId174"/>
                <a:stretch>
                  <a:fillRect/>
                </a:stretch>
              </p:blipFill>
              <p:spPr>
                <a:xfrm>
                  <a:off x="9067800" y="943267"/>
                  <a:ext cx="3477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8" name="Freihand 47">
                  <a:extLst>
                    <a:ext uri="{FF2B5EF4-FFF2-40B4-BE49-F238E27FC236}">
                      <a16:creationId xmlns:a16="http://schemas.microsoft.com/office/drawing/2014/main" id="{0726EC13-286D-4B16-ACC7-19E2F00DBDDE}"/>
                    </a:ext>
                  </a:extLst>
                </p14:cNvPr>
                <p14:cNvContentPartPr/>
                <p14:nvPr/>
              </p14:nvContentPartPr>
              <p14:xfrm>
                <a:off x="9381720" y="967387"/>
                <a:ext cx="38880" cy="7200"/>
              </p14:xfrm>
            </p:contentPart>
          </mc:Choice>
          <mc:Fallback>
            <p:pic>
              <p:nvPicPr>
                <p:cNvPr id="48" name="Freihand 47">
                  <a:extLst>
                    <a:ext uri="{FF2B5EF4-FFF2-40B4-BE49-F238E27FC236}">
                      <a16:creationId xmlns:a16="http://schemas.microsoft.com/office/drawing/2014/main" id="{0726EC13-286D-4B16-ACC7-19E2F00DBDDE}"/>
                    </a:ext>
                  </a:extLst>
                </p:cNvPr>
                <p:cNvPicPr/>
                <p:nvPr/>
              </p:nvPicPr>
              <p:blipFill>
                <a:blip r:embed="rId176"/>
                <a:stretch>
                  <a:fillRect/>
                </a:stretch>
              </p:blipFill>
              <p:spPr>
                <a:xfrm>
                  <a:off x="9377400" y="963067"/>
                  <a:ext cx="475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9" name="Freihand 48">
                  <a:extLst>
                    <a:ext uri="{FF2B5EF4-FFF2-40B4-BE49-F238E27FC236}">
                      <a16:creationId xmlns:a16="http://schemas.microsoft.com/office/drawing/2014/main" id="{EF243C59-405E-478F-98F3-133461ECE3D5}"/>
                    </a:ext>
                  </a:extLst>
                </p14:cNvPr>
                <p14:cNvContentPartPr/>
                <p14:nvPr/>
              </p14:nvContentPartPr>
              <p14:xfrm>
                <a:off x="9460560" y="1007707"/>
                <a:ext cx="187560" cy="51840"/>
              </p14:xfrm>
            </p:contentPart>
          </mc:Choice>
          <mc:Fallback>
            <p:pic>
              <p:nvPicPr>
                <p:cNvPr id="49" name="Freihand 48">
                  <a:extLst>
                    <a:ext uri="{FF2B5EF4-FFF2-40B4-BE49-F238E27FC236}">
                      <a16:creationId xmlns:a16="http://schemas.microsoft.com/office/drawing/2014/main" id="{EF243C59-405E-478F-98F3-133461ECE3D5}"/>
                    </a:ext>
                  </a:extLst>
                </p:cNvPr>
                <p:cNvPicPr/>
                <p:nvPr/>
              </p:nvPicPr>
              <p:blipFill>
                <a:blip r:embed="rId178"/>
                <a:stretch>
                  <a:fillRect/>
                </a:stretch>
              </p:blipFill>
              <p:spPr>
                <a:xfrm>
                  <a:off x="9456240" y="1003387"/>
                  <a:ext cx="19620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0" name="Freihand 49">
                  <a:extLst>
                    <a:ext uri="{FF2B5EF4-FFF2-40B4-BE49-F238E27FC236}">
                      <a16:creationId xmlns:a16="http://schemas.microsoft.com/office/drawing/2014/main" id="{1C09EA06-70A3-4231-B024-2909C5D646CA}"/>
                    </a:ext>
                  </a:extLst>
                </p14:cNvPr>
                <p14:cNvContentPartPr/>
                <p14:nvPr/>
              </p14:nvContentPartPr>
              <p14:xfrm>
                <a:off x="9703560" y="999787"/>
                <a:ext cx="208080" cy="66600"/>
              </p14:xfrm>
            </p:contentPart>
          </mc:Choice>
          <mc:Fallback>
            <p:pic>
              <p:nvPicPr>
                <p:cNvPr id="50" name="Freihand 49">
                  <a:extLst>
                    <a:ext uri="{FF2B5EF4-FFF2-40B4-BE49-F238E27FC236}">
                      <a16:creationId xmlns:a16="http://schemas.microsoft.com/office/drawing/2014/main" id="{1C09EA06-70A3-4231-B024-2909C5D646CA}"/>
                    </a:ext>
                  </a:extLst>
                </p:cNvPr>
                <p:cNvPicPr/>
                <p:nvPr/>
              </p:nvPicPr>
              <p:blipFill>
                <a:blip r:embed="rId180"/>
                <a:stretch>
                  <a:fillRect/>
                </a:stretch>
              </p:blipFill>
              <p:spPr>
                <a:xfrm>
                  <a:off x="9699240" y="995467"/>
                  <a:ext cx="2167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1" name="Freihand 50">
                  <a:extLst>
                    <a:ext uri="{FF2B5EF4-FFF2-40B4-BE49-F238E27FC236}">
                      <a16:creationId xmlns:a16="http://schemas.microsoft.com/office/drawing/2014/main" id="{3CC3BD38-C40C-4066-B98A-1B27E14FCC81}"/>
                    </a:ext>
                  </a:extLst>
                </p14:cNvPr>
                <p14:cNvContentPartPr/>
                <p14:nvPr/>
              </p14:nvContentPartPr>
              <p14:xfrm>
                <a:off x="10035120" y="964147"/>
                <a:ext cx="337680" cy="131400"/>
              </p14:xfrm>
            </p:contentPart>
          </mc:Choice>
          <mc:Fallback>
            <p:pic>
              <p:nvPicPr>
                <p:cNvPr id="51" name="Freihand 50">
                  <a:extLst>
                    <a:ext uri="{FF2B5EF4-FFF2-40B4-BE49-F238E27FC236}">
                      <a16:creationId xmlns:a16="http://schemas.microsoft.com/office/drawing/2014/main" id="{3CC3BD38-C40C-4066-B98A-1B27E14FCC81}"/>
                    </a:ext>
                  </a:extLst>
                </p:cNvPr>
                <p:cNvPicPr/>
                <p:nvPr/>
              </p:nvPicPr>
              <p:blipFill>
                <a:blip r:embed="rId182"/>
                <a:stretch>
                  <a:fillRect/>
                </a:stretch>
              </p:blipFill>
              <p:spPr>
                <a:xfrm>
                  <a:off x="10030800" y="959827"/>
                  <a:ext cx="3463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2" name="Freihand 51">
                  <a:extLst>
                    <a:ext uri="{FF2B5EF4-FFF2-40B4-BE49-F238E27FC236}">
                      <a16:creationId xmlns:a16="http://schemas.microsoft.com/office/drawing/2014/main" id="{B2AE34EA-9703-480F-ACEF-3FC17F21999A}"/>
                    </a:ext>
                  </a:extLst>
                </p14:cNvPr>
                <p14:cNvContentPartPr/>
                <p14:nvPr/>
              </p14:nvContentPartPr>
              <p14:xfrm>
                <a:off x="10323120" y="910507"/>
                <a:ext cx="3600" cy="25920"/>
              </p14:xfrm>
            </p:contentPart>
          </mc:Choice>
          <mc:Fallback>
            <p:pic>
              <p:nvPicPr>
                <p:cNvPr id="52" name="Freihand 51">
                  <a:extLst>
                    <a:ext uri="{FF2B5EF4-FFF2-40B4-BE49-F238E27FC236}">
                      <a16:creationId xmlns:a16="http://schemas.microsoft.com/office/drawing/2014/main" id="{B2AE34EA-9703-480F-ACEF-3FC17F21999A}"/>
                    </a:ext>
                  </a:extLst>
                </p:cNvPr>
                <p:cNvPicPr/>
                <p:nvPr/>
              </p:nvPicPr>
              <p:blipFill>
                <a:blip r:embed="rId184"/>
                <a:stretch>
                  <a:fillRect/>
                </a:stretch>
              </p:blipFill>
              <p:spPr>
                <a:xfrm>
                  <a:off x="10318800" y="906187"/>
                  <a:ext cx="122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3" name="Freihand 52">
                  <a:extLst>
                    <a:ext uri="{FF2B5EF4-FFF2-40B4-BE49-F238E27FC236}">
                      <a16:creationId xmlns:a16="http://schemas.microsoft.com/office/drawing/2014/main" id="{03BD5756-1D8C-4D04-94BF-38AD7CFAEA97}"/>
                    </a:ext>
                  </a:extLst>
                </p14:cNvPr>
                <p14:cNvContentPartPr/>
                <p14:nvPr/>
              </p14:nvContentPartPr>
              <p14:xfrm>
                <a:off x="10281720" y="981787"/>
                <a:ext cx="47880" cy="21240"/>
              </p14:xfrm>
            </p:contentPart>
          </mc:Choice>
          <mc:Fallback>
            <p:pic>
              <p:nvPicPr>
                <p:cNvPr id="53" name="Freihand 52">
                  <a:extLst>
                    <a:ext uri="{FF2B5EF4-FFF2-40B4-BE49-F238E27FC236}">
                      <a16:creationId xmlns:a16="http://schemas.microsoft.com/office/drawing/2014/main" id="{03BD5756-1D8C-4D04-94BF-38AD7CFAEA97}"/>
                    </a:ext>
                  </a:extLst>
                </p:cNvPr>
                <p:cNvPicPr/>
                <p:nvPr/>
              </p:nvPicPr>
              <p:blipFill>
                <a:blip r:embed="rId186"/>
                <a:stretch>
                  <a:fillRect/>
                </a:stretch>
              </p:blipFill>
              <p:spPr>
                <a:xfrm>
                  <a:off x="10277400" y="977467"/>
                  <a:ext cx="565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4" name="Freihand 53">
                  <a:extLst>
                    <a:ext uri="{FF2B5EF4-FFF2-40B4-BE49-F238E27FC236}">
                      <a16:creationId xmlns:a16="http://schemas.microsoft.com/office/drawing/2014/main" id="{89B1FD9E-5380-45E2-BAA1-EA44F37F16A9}"/>
                    </a:ext>
                  </a:extLst>
                </p14:cNvPr>
                <p14:cNvContentPartPr/>
                <p14:nvPr/>
              </p14:nvContentPartPr>
              <p14:xfrm>
                <a:off x="10292520" y="959107"/>
                <a:ext cx="181080" cy="72360"/>
              </p14:xfrm>
            </p:contentPart>
          </mc:Choice>
          <mc:Fallback>
            <p:pic>
              <p:nvPicPr>
                <p:cNvPr id="54" name="Freihand 53">
                  <a:extLst>
                    <a:ext uri="{FF2B5EF4-FFF2-40B4-BE49-F238E27FC236}">
                      <a16:creationId xmlns:a16="http://schemas.microsoft.com/office/drawing/2014/main" id="{89B1FD9E-5380-45E2-BAA1-EA44F37F16A9}"/>
                    </a:ext>
                  </a:extLst>
                </p:cNvPr>
                <p:cNvPicPr/>
                <p:nvPr/>
              </p:nvPicPr>
              <p:blipFill>
                <a:blip r:embed="rId188"/>
                <a:stretch>
                  <a:fillRect/>
                </a:stretch>
              </p:blipFill>
              <p:spPr>
                <a:xfrm>
                  <a:off x="10288200" y="954787"/>
                  <a:ext cx="1897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5" name="Freihand 54">
                  <a:extLst>
                    <a:ext uri="{FF2B5EF4-FFF2-40B4-BE49-F238E27FC236}">
                      <a16:creationId xmlns:a16="http://schemas.microsoft.com/office/drawing/2014/main" id="{B9CA94D7-62C0-4D12-88DF-4273198A66B0}"/>
                    </a:ext>
                  </a:extLst>
                </p14:cNvPr>
                <p14:cNvContentPartPr/>
                <p14:nvPr/>
              </p14:nvContentPartPr>
              <p14:xfrm>
                <a:off x="10512120" y="905467"/>
                <a:ext cx="121320" cy="114480"/>
              </p14:xfrm>
            </p:contentPart>
          </mc:Choice>
          <mc:Fallback>
            <p:pic>
              <p:nvPicPr>
                <p:cNvPr id="55" name="Freihand 54">
                  <a:extLst>
                    <a:ext uri="{FF2B5EF4-FFF2-40B4-BE49-F238E27FC236}">
                      <a16:creationId xmlns:a16="http://schemas.microsoft.com/office/drawing/2014/main" id="{B9CA94D7-62C0-4D12-88DF-4273198A66B0}"/>
                    </a:ext>
                  </a:extLst>
                </p:cNvPr>
                <p:cNvPicPr/>
                <p:nvPr/>
              </p:nvPicPr>
              <p:blipFill>
                <a:blip r:embed="rId190"/>
                <a:stretch>
                  <a:fillRect/>
                </a:stretch>
              </p:blipFill>
              <p:spPr>
                <a:xfrm>
                  <a:off x="10507800" y="901147"/>
                  <a:ext cx="1299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6" name="Freihand 55">
                  <a:extLst>
                    <a:ext uri="{FF2B5EF4-FFF2-40B4-BE49-F238E27FC236}">
                      <a16:creationId xmlns:a16="http://schemas.microsoft.com/office/drawing/2014/main" id="{C7755B20-6830-4408-BE34-CA47BCED05E0}"/>
                    </a:ext>
                  </a:extLst>
                </p14:cNvPr>
                <p14:cNvContentPartPr/>
                <p14:nvPr/>
              </p14:nvContentPartPr>
              <p14:xfrm>
                <a:off x="10665120" y="948667"/>
                <a:ext cx="194040" cy="54720"/>
              </p14:xfrm>
            </p:contentPart>
          </mc:Choice>
          <mc:Fallback>
            <p:pic>
              <p:nvPicPr>
                <p:cNvPr id="56" name="Freihand 55">
                  <a:extLst>
                    <a:ext uri="{FF2B5EF4-FFF2-40B4-BE49-F238E27FC236}">
                      <a16:creationId xmlns:a16="http://schemas.microsoft.com/office/drawing/2014/main" id="{C7755B20-6830-4408-BE34-CA47BCED05E0}"/>
                    </a:ext>
                  </a:extLst>
                </p:cNvPr>
                <p:cNvPicPr/>
                <p:nvPr/>
              </p:nvPicPr>
              <p:blipFill>
                <a:blip r:embed="rId192"/>
                <a:stretch>
                  <a:fillRect/>
                </a:stretch>
              </p:blipFill>
              <p:spPr>
                <a:xfrm>
                  <a:off x="10660800" y="944347"/>
                  <a:ext cx="2026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7" name="Freihand 56">
                  <a:extLst>
                    <a:ext uri="{FF2B5EF4-FFF2-40B4-BE49-F238E27FC236}">
                      <a16:creationId xmlns:a16="http://schemas.microsoft.com/office/drawing/2014/main" id="{9C24D0AA-67B7-41CD-99EC-1DBB70DF746B}"/>
                    </a:ext>
                  </a:extLst>
                </p14:cNvPr>
                <p14:cNvContentPartPr/>
                <p14:nvPr/>
              </p14:nvContentPartPr>
              <p14:xfrm>
                <a:off x="11035920" y="861907"/>
                <a:ext cx="325440" cy="122400"/>
              </p14:xfrm>
            </p:contentPart>
          </mc:Choice>
          <mc:Fallback>
            <p:pic>
              <p:nvPicPr>
                <p:cNvPr id="57" name="Freihand 56">
                  <a:extLst>
                    <a:ext uri="{FF2B5EF4-FFF2-40B4-BE49-F238E27FC236}">
                      <a16:creationId xmlns:a16="http://schemas.microsoft.com/office/drawing/2014/main" id="{9C24D0AA-67B7-41CD-99EC-1DBB70DF746B}"/>
                    </a:ext>
                  </a:extLst>
                </p:cNvPr>
                <p:cNvPicPr/>
                <p:nvPr/>
              </p:nvPicPr>
              <p:blipFill>
                <a:blip r:embed="rId194"/>
                <a:stretch>
                  <a:fillRect/>
                </a:stretch>
              </p:blipFill>
              <p:spPr>
                <a:xfrm>
                  <a:off x="11031600" y="857587"/>
                  <a:ext cx="3340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8" name="Freihand 57">
                  <a:extLst>
                    <a:ext uri="{FF2B5EF4-FFF2-40B4-BE49-F238E27FC236}">
                      <a16:creationId xmlns:a16="http://schemas.microsoft.com/office/drawing/2014/main" id="{5FFEDB60-6A8E-4125-A427-0A662ACA6073}"/>
                    </a:ext>
                  </a:extLst>
                </p14:cNvPr>
                <p14:cNvContentPartPr/>
                <p14:nvPr/>
              </p14:nvContentPartPr>
              <p14:xfrm>
                <a:off x="11366040" y="819787"/>
                <a:ext cx="360" cy="360"/>
              </p14:xfrm>
            </p:contentPart>
          </mc:Choice>
          <mc:Fallback>
            <p:pic>
              <p:nvPicPr>
                <p:cNvPr id="58" name="Freihand 57">
                  <a:extLst>
                    <a:ext uri="{FF2B5EF4-FFF2-40B4-BE49-F238E27FC236}">
                      <a16:creationId xmlns:a16="http://schemas.microsoft.com/office/drawing/2014/main" id="{5FFEDB60-6A8E-4125-A427-0A662ACA6073}"/>
                    </a:ext>
                  </a:extLst>
                </p:cNvPr>
                <p:cNvPicPr/>
                <p:nvPr/>
              </p:nvPicPr>
              <p:blipFill>
                <a:blip r:embed="rId13"/>
                <a:stretch>
                  <a:fillRect/>
                </a:stretch>
              </p:blipFill>
              <p:spPr>
                <a:xfrm>
                  <a:off x="11361720" y="815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59" name="Freihand 58">
                  <a:extLst>
                    <a:ext uri="{FF2B5EF4-FFF2-40B4-BE49-F238E27FC236}">
                      <a16:creationId xmlns:a16="http://schemas.microsoft.com/office/drawing/2014/main" id="{B3B4F67D-C9BC-40B0-853B-1FD22E3AFC6A}"/>
                    </a:ext>
                  </a:extLst>
                </p14:cNvPr>
                <p14:cNvContentPartPr/>
                <p14:nvPr/>
              </p14:nvContentPartPr>
              <p14:xfrm>
                <a:off x="11475120" y="803227"/>
                <a:ext cx="197280" cy="167760"/>
              </p14:xfrm>
            </p:contentPart>
          </mc:Choice>
          <mc:Fallback>
            <p:pic>
              <p:nvPicPr>
                <p:cNvPr id="59" name="Freihand 58">
                  <a:extLst>
                    <a:ext uri="{FF2B5EF4-FFF2-40B4-BE49-F238E27FC236}">
                      <a16:creationId xmlns:a16="http://schemas.microsoft.com/office/drawing/2014/main" id="{B3B4F67D-C9BC-40B0-853B-1FD22E3AFC6A}"/>
                    </a:ext>
                  </a:extLst>
                </p:cNvPr>
                <p:cNvPicPr/>
                <p:nvPr/>
              </p:nvPicPr>
              <p:blipFill>
                <a:blip r:embed="rId197"/>
                <a:stretch>
                  <a:fillRect/>
                </a:stretch>
              </p:blipFill>
              <p:spPr>
                <a:xfrm>
                  <a:off x="11470800" y="798907"/>
                  <a:ext cx="2059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60" name="Freihand 59">
                  <a:extLst>
                    <a:ext uri="{FF2B5EF4-FFF2-40B4-BE49-F238E27FC236}">
                      <a16:creationId xmlns:a16="http://schemas.microsoft.com/office/drawing/2014/main" id="{3B95212E-7DE3-488C-B658-F5FB8C7D3365}"/>
                    </a:ext>
                  </a:extLst>
                </p14:cNvPr>
                <p14:cNvContentPartPr/>
                <p14:nvPr/>
              </p14:nvContentPartPr>
              <p14:xfrm>
                <a:off x="11595720" y="889267"/>
                <a:ext cx="32760" cy="78120"/>
              </p14:xfrm>
            </p:contentPart>
          </mc:Choice>
          <mc:Fallback>
            <p:pic>
              <p:nvPicPr>
                <p:cNvPr id="60" name="Freihand 59">
                  <a:extLst>
                    <a:ext uri="{FF2B5EF4-FFF2-40B4-BE49-F238E27FC236}">
                      <a16:creationId xmlns:a16="http://schemas.microsoft.com/office/drawing/2014/main" id="{3B95212E-7DE3-488C-B658-F5FB8C7D3365}"/>
                    </a:ext>
                  </a:extLst>
                </p:cNvPr>
                <p:cNvPicPr/>
                <p:nvPr/>
              </p:nvPicPr>
              <p:blipFill>
                <a:blip r:embed="rId199"/>
                <a:stretch>
                  <a:fillRect/>
                </a:stretch>
              </p:blipFill>
              <p:spPr>
                <a:xfrm>
                  <a:off x="11591400" y="884947"/>
                  <a:ext cx="41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61" name="Freihand 60">
                  <a:extLst>
                    <a:ext uri="{FF2B5EF4-FFF2-40B4-BE49-F238E27FC236}">
                      <a16:creationId xmlns:a16="http://schemas.microsoft.com/office/drawing/2014/main" id="{06DDE723-E208-40B2-8E31-D573A969E204}"/>
                    </a:ext>
                  </a:extLst>
                </p14:cNvPr>
                <p14:cNvContentPartPr/>
                <p14:nvPr/>
              </p14:nvContentPartPr>
              <p14:xfrm>
                <a:off x="11646480" y="905827"/>
                <a:ext cx="72360" cy="72720"/>
              </p14:xfrm>
            </p:contentPart>
          </mc:Choice>
          <mc:Fallback>
            <p:pic>
              <p:nvPicPr>
                <p:cNvPr id="61" name="Freihand 60">
                  <a:extLst>
                    <a:ext uri="{FF2B5EF4-FFF2-40B4-BE49-F238E27FC236}">
                      <a16:creationId xmlns:a16="http://schemas.microsoft.com/office/drawing/2014/main" id="{06DDE723-E208-40B2-8E31-D573A969E204}"/>
                    </a:ext>
                  </a:extLst>
                </p:cNvPr>
                <p:cNvPicPr/>
                <p:nvPr/>
              </p:nvPicPr>
              <p:blipFill>
                <a:blip r:embed="rId201"/>
                <a:stretch>
                  <a:fillRect/>
                </a:stretch>
              </p:blipFill>
              <p:spPr>
                <a:xfrm>
                  <a:off x="11642160" y="901507"/>
                  <a:ext cx="810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62" name="Freihand 61">
                  <a:extLst>
                    <a:ext uri="{FF2B5EF4-FFF2-40B4-BE49-F238E27FC236}">
                      <a16:creationId xmlns:a16="http://schemas.microsoft.com/office/drawing/2014/main" id="{4FDD31E1-14AB-404A-9579-DE10DE27CBC8}"/>
                    </a:ext>
                  </a:extLst>
                </p14:cNvPr>
                <p14:cNvContentPartPr/>
                <p14:nvPr/>
              </p14:nvContentPartPr>
              <p14:xfrm>
                <a:off x="11736480" y="879187"/>
                <a:ext cx="64080" cy="104400"/>
              </p14:xfrm>
            </p:contentPart>
          </mc:Choice>
          <mc:Fallback>
            <p:pic>
              <p:nvPicPr>
                <p:cNvPr id="62" name="Freihand 61">
                  <a:extLst>
                    <a:ext uri="{FF2B5EF4-FFF2-40B4-BE49-F238E27FC236}">
                      <a16:creationId xmlns:a16="http://schemas.microsoft.com/office/drawing/2014/main" id="{4FDD31E1-14AB-404A-9579-DE10DE27CBC8}"/>
                    </a:ext>
                  </a:extLst>
                </p:cNvPr>
                <p:cNvPicPr/>
                <p:nvPr/>
              </p:nvPicPr>
              <p:blipFill>
                <a:blip r:embed="rId203"/>
                <a:stretch>
                  <a:fillRect/>
                </a:stretch>
              </p:blipFill>
              <p:spPr>
                <a:xfrm>
                  <a:off x="11732160" y="874867"/>
                  <a:ext cx="727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63" name="Freihand 62">
                  <a:extLst>
                    <a:ext uri="{FF2B5EF4-FFF2-40B4-BE49-F238E27FC236}">
                      <a16:creationId xmlns:a16="http://schemas.microsoft.com/office/drawing/2014/main" id="{E6806D2B-8E55-4F5B-BFF2-82830DFE9843}"/>
                    </a:ext>
                  </a:extLst>
                </p14:cNvPr>
                <p14:cNvContentPartPr/>
                <p14:nvPr/>
              </p14:nvContentPartPr>
              <p14:xfrm>
                <a:off x="11799480" y="798547"/>
                <a:ext cx="182880" cy="167760"/>
              </p14:xfrm>
            </p:contentPart>
          </mc:Choice>
          <mc:Fallback>
            <p:pic>
              <p:nvPicPr>
                <p:cNvPr id="63" name="Freihand 62">
                  <a:extLst>
                    <a:ext uri="{FF2B5EF4-FFF2-40B4-BE49-F238E27FC236}">
                      <a16:creationId xmlns:a16="http://schemas.microsoft.com/office/drawing/2014/main" id="{E6806D2B-8E55-4F5B-BFF2-82830DFE9843}"/>
                    </a:ext>
                  </a:extLst>
                </p:cNvPr>
                <p:cNvPicPr/>
                <p:nvPr/>
              </p:nvPicPr>
              <p:blipFill>
                <a:blip r:embed="rId205"/>
                <a:stretch>
                  <a:fillRect/>
                </a:stretch>
              </p:blipFill>
              <p:spPr>
                <a:xfrm>
                  <a:off x="11795160" y="794227"/>
                  <a:ext cx="1915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66" name="Freihand 65">
                  <a:extLst>
                    <a:ext uri="{FF2B5EF4-FFF2-40B4-BE49-F238E27FC236}">
                      <a16:creationId xmlns:a16="http://schemas.microsoft.com/office/drawing/2014/main" id="{2581AA6D-B4EF-4699-B301-F7960AA8D3CD}"/>
                    </a:ext>
                  </a:extLst>
                </p14:cNvPr>
                <p14:cNvContentPartPr/>
                <p14:nvPr/>
              </p14:nvContentPartPr>
              <p14:xfrm>
                <a:off x="9958440" y="1262587"/>
                <a:ext cx="191160" cy="234360"/>
              </p14:xfrm>
            </p:contentPart>
          </mc:Choice>
          <mc:Fallback>
            <p:pic>
              <p:nvPicPr>
                <p:cNvPr id="66" name="Freihand 65">
                  <a:extLst>
                    <a:ext uri="{FF2B5EF4-FFF2-40B4-BE49-F238E27FC236}">
                      <a16:creationId xmlns:a16="http://schemas.microsoft.com/office/drawing/2014/main" id="{2581AA6D-B4EF-4699-B301-F7960AA8D3CD}"/>
                    </a:ext>
                  </a:extLst>
                </p:cNvPr>
                <p:cNvPicPr/>
                <p:nvPr/>
              </p:nvPicPr>
              <p:blipFill>
                <a:blip r:embed="rId207"/>
                <a:stretch>
                  <a:fillRect/>
                </a:stretch>
              </p:blipFill>
              <p:spPr>
                <a:xfrm>
                  <a:off x="9954120" y="1258267"/>
                  <a:ext cx="19980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67" name="Freihand 66">
                  <a:extLst>
                    <a:ext uri="{FF2B5EF4-FFF2-40B4-BE49-F238E27FC236}">
                      <a16:creationId xmlns:a16="http://schemas.microsoft.com/office/drawing/2014/main" id="{6562AC14-0F0F-4CD0-9BB2-19D71BA65F82}"/>
                    </a:ext>
                  </a:extLst>
                </p14:cNvPr>
                <p14:cNvContentPartPr/>
                <p14:nvPr/>
              </p14:nvContentPartPr>
              <p14:xfrm>
                <a:off x="10189920" y="1170427"/>
                <a:ext cx="382320" cy="195120"/>
              </p14:xfrm>
            </p:contentPart>
          </mc:Choice>
          <mc:Fallback>
            <p:pic>
              <p:nvPicPr>
                <p:cNvPr id="67" name="Freihand 66">
                  <a:extLst>
                    <a:ext uri="{FF2B5EF4-FFF2-40B4-BE49-F238E27FC236}">
                      <a16:creationId xmlns:a16="http://schemas.microsoft.com/office/drawing/2014/main" id="{6562AC14-0F0F-4CD0-9BB2-19D71BA65F82}"/>
                    </a:ext>
                  </a:extLst>
                </p:cNvPr>
                <p:cNvPicPr/>
                <p:nvPr/>
              </p:nvPicPr>
              <p:blipFill>
                <a:blip r:embed="rId209"/>
                <a:stretch>
                  <a:fillRect/>
                </a:stretch>
              </p:blipFill>
              <p:spPr>
                <a:xfrm>
                  <a:off x="10185600" y="1166107"/>
                  <a:ext cx="3909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68" name="Freihand 67">
                  <a:extLst>
                    <a:ext uri="{FF2B5EF4-FFF2-40B4-BE49-F238E27FC236}">
                      <a16:creationId xmlns:a16="http://schemas.microsoft.com/office/drawing/2014/main" id="{42EDA8A8-FBBC-42BE-BA33-39343AC79C15}"/>
                    </a:ext>
                  </a:extLst>
                </p14:cNvPr>
                <p14:cNvContentPartPr/>
                <p14:nvPr/>
              </p14:nvContentPartPr>
              <p14:xfrm>
                <a:off x="10372800" y="1105267"/>
                <a:ext cx="12240" cy="14400"/>
              </p14:xfrm>
            </p:contentPart>
          </mc:Choice>
          <mc:Fallback>
            <p:pic>
              <p:nvPicPr>
                <p:cNvPr id="68" name="Freihand 67">
                  <a:extLst>
                    <a:ext uri="{FF2B5EF4-FFF2-40B4-BE49-F238E27FC236}">
                      <a16:creationId xmlns:a16="http://schemas.microsoft.com/office/drawing/2014/main" id="{42EDA8A8-FBBC-42BE-BA33-39343AC79C15}"/>
                    </a:ext>
                  </a:extLst>
                </p:cNvPr>
                <p:cNvPicPr/>
                <p:nvPr/>
              </p:nvPicPr>
              <p:blipFill>
                <a:blip r:embed="rId211"/>
                <a:stretch>
                  <a:fillRect/>
                </a:stretch>
              </p:blipFill>
              <p:spPr>
                <a:xfrm>
                  <a:off x="10368480" y="1100947"/>
                  <a:ext cx="2088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69" name="Freihand 68">
                  <a:extLst>
                    <a:ext uri="{FF2B5EF4-FFF2-40B4-BE49-F238E27FC236}">
                      <a16:creationId xmlns:a16="http://schemas.microsoft.com/office/drawing/2014/main" id="{21F6747A-7AEE-4C89-B27B-02DF0FC65D6A}"/>
                    </a:ext>
                  </a:extLst>
                </p14:cNvPr>
                <p14:cNvContentPartPr/>
                <p14:nvPr/>
              </p14:nvContentPartPr>
              <p14:xfrm>
                <a:off x="10630200" y="1309387"/>
                <a:ext cx="15840" cy="146160"/>
              </p14:xfrm>
            </p:contentPart>
          </mc:Choice>
          <mc:Fallback>
            <p:pic>
              <p:nvPicPr>
                <p:cNvPr id="69" name="Freihand 68">
                  <a:extLst>
                    <a:ext uri="{FF2B5EF4-FFF2-40B4-BE49-F238E27FC236}">
                      <a16:creationId xmlns:a16="http://schemas.microsoft.com/office/drawing/2014/main" id="{21F6747A-7AEE-4C89-B27B-02DF0FC65D6A}"/>
                    </a:ext>
                  </a:extLst>
                </p:cNvPr>
                <p:cNvPicPr/>
                <p:nvPr/>
              </p:nvPicPr>
              <p:blipFill>
                <a:blip r:embed="rId213"/>
                <a:stretch>
                  <a:fillRect/>
                </a:stretch>
              </p:blipFill>
              <p:spPr>
                <a:xfrm>
                  <a:off x="10625880" y="1305067"/>
                  <a:ext cx="244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70" name="Freihand 69">
                  <a:extLst>
                    <a:ext uri="{FF2B5EF4-FFF2-40B4-BE49-F238E27FC236}">
                      <a16:creationId xmlns:a16="http://schemas.microsoft.com/office/drawing/2014/main" id="{225B215A-C6B5-4165-979E-3BC16F84131E}"/>
                    </a:ext>
                  </a:extLst>
                </p14:cNvPr>
                <p14:cNvContentPartPr/>
                <p14:nvPr/>
              </p14:nvContentPartPr>
              <p14:xfrm>
                <a:off x="10749360" y="1249627"/>
                <a:ext cx="402840" cy="114120"/>
              </p14:xfrm>
            </p:contentPart>
          </mc:Choice>
          <mc:Fallback>
            <p:pic>
              <p:nvPicPr>
                <p:cNvPr id="70" name="Freihand 69">
                  <a:extLst>
                    <a:ext uri="{FF2B5EF4-FFF2-40B4-BE49-F238E27FC236}">
                      <a16:creationId xmlns:a16="http://schemas.microsoft.com/office/drawing/2014/main" id="{225B215A-C6B5-4165-979E-3BC16F84131E}"/>
                    </a:ext>
                  </a:extLst>
                </p:cNvPr>
                <p:cNvPicPr/>
                <p:nvPr/>
              </p:nvPicPr>
              <p:blipFill>
                <a:blip r:embed="rId215"/>
                <a:stretch>
                  <a:fillRect/>
                </a:stretch>
              </p:blipFill>
              <p:spPr>
                <a:xfrm>
                  <a:off x="10745040" y="1245307"/>
                  <a:ext cx="4114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71" name="Freihand 70">
                  <a:extLst>
                    <a:ext uri="{FF2B5EF4-FFF2-40B4-BE49-F238E27FC236}">
                      <a16:creationId xmlns:a16="http://schemas.microsoft.com/office/drawing/2014/main" id="{DFF700B0-39FC-42FD-B7B3-09236E54B93A}"/>
                    </a:ext>
                  </a:extLst>
                </p14:cNvPr>
                <p14:cNvContentPartPr/>
                <p14:nvPr/>
              </p14:nvContentPartPr>
              <p14:xfrm>
                <a:off x="11187120" y="1276627"/>
                <a:ext cx="77760" cy="54720"/>
              </p14:xfrm>
            </p:contentPart>
          </mc:Choice>
          <mc:Fallback>
            <p:pic>
              <p:nvPicPr>
                <p:cNvPr id="71" name="Freihand 70">
                  <a:extLst>
                    <a:ext uri="{FF2B5EF4-FFF2-40B4-BE49-F238E27FC236}">
                      <a16:creationId xmlns:a16="http://schemas.microsoft.com/office/drawing/2014/main" id="{DFF700B0-39FC-42FD-B7B3-09236E54B93A}"/>
                    </a:ext>
                  </a:extLst>
                </p:cNvPr>
                <p:cNvPicPr/>
                <p:nvPr/>
              </p:nvPicPr>
              <p:blipFill>
                <a:blip r:embed="rId217"/>
                <a:stretch>
                  <a:fillRect/>
                </a:stretch>
              </p:blipFill>
              <p:spPr>
                <a:xfrm>
                  <a:off x="11182800" y="1272307"/>
                  <a:ext cx="8640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72" name="Freihand 71">
                  <a:extLst>
                    <a:ext uri="{FF2B5EF4-FFF2-40B4-BE49-F238E27FC236}">
                      <a16:creationId xmlns:a16="http://schemas.microsoft.com/office/drawing/2014/main" id="{81ABA9B3-5ABF-46B9-B523-B91E2067CFC8}"/>
                    </a:ext>
                  </a:extLst>
                </p14:cNvPr>
                <p14:cNvContentPartPr/>
                <p14:nvPr/>
              </p14:nvContentPartPr>
              <p14:xfrm>
                <a:off x="11413560" y="1234867"/>
                <a:ext cx="316800" cy="87120"/>
              </p14:xfrm>
            </p:contentPart>
          </mc:Choice>
          <mc:Fallback>
            <p:pic>
              <p:nvPicPr>
                <p:cNvPr id="72" name="Freihand 71">
                  <a:extLst>
                    <a:ext uri="{FF2B5EF4-FFF2-40B4-BE49-F238E27FC236}">
                      <a16:creationId xmlns:a16="http://schemas.microsoft.com/office/drawing/2014/main" id="{81ABA9B3-5ABF-46B9-B523-B91E2067CFC8}"/>
                    </a:ext>
                  </a:extLst>
                </p:cNvPr>
                <p:cNvPicPr/>
                <p:nvPr/>
              </p:nvPicPr>
              <p:blipFill>
                <a:blip r:embed="rId219"/>
                <a:stretch>
                  <a:fillRect/>
                </a:stretch>
              </p:blipFill>
              <p:spPr>
                <a:xfrm>
                  <a:off x="11409240" y="1230547"/>
                  <a:ext cx="3254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2" name="Freihand 131">
                  <a:extLst>
                    <a:ext uri="{FF2B5EF4-FFF2-40B4-BE49-F238E27FC236}">
                      <a16:creationId xmlns:a16="http://schemas.microsoft.com/office/drawing/2014/main" id="{CF187F9B-140C-460D-AD51-CAB14196E21A}"/>
                    </a:ext>
                  </a:extLst>
                </p14:cNvPr>
                <p14:cNvContentPartPr/>
                <p14:nvPr/>
              </p14:nvContentPartPr>
              <p14:xfrm>
                <a:off x="9869880" y="1458427"/>
                <a:ext cx="631440" cy="99000"/>
              </p14:xfrm>
            </p:contentPart>
          </mc:Choice>
          <mc:Fallback>
            <p:pic>
              <p:nvPicPr>
                <p:cNvPr id="132" name="Freihand 131">
                  <a:extLst>
                    <a:ext uri="{FF2B5EF4-FFF2-40B4-BE49-F238E27FC236}">
                      <a16:creationId xmlns:a16="http://schemas.microsoft.com/office/drawing/2014/main" id="{CF187F9B-140C-460D-AD51-CAB14196E21A}"/>
                    </a:ext>
                  </a:extLst>
                </p:cNvPr>
                <p:cNvPicPr/>
                <p:nvPr/>
              </p:nvPicPr>
              <p:blipFill>
                <a:blip r:embed="rId221"/>
                <a:stretch>
                  <a:fillRect/>
                </a:stretch>
              </p:blipFill>
              <p:spPr>
                <a:xfrm>
                  <a:off x="9865560" y="1454107"/>
                  <a:ext cx="640080" cy="107640"/>
                </a:xfrm>
                <a:prstGeom prst="rect">
                  <a:avLst/>
                </a:prstGeom>
              </p:spPr>
            </p:pic>
          </mc:Fallback>
        </mc:AlternateContent>
      </p:grpSp>
      <p:grpSp>
        <p:nvGrpSpPr>
          <p:cNvPr id="141" name="Gruppieren 140">
            <a:extLst>
              <a:ext uri="{FF2B5EF4-FFF2-40B4-BE49-F238E27FC236}">
                <a16:creationId xmlns:a16="http://schemas.microsoft.com/office/drawing/2014/main" id="{12C0AD05-57D2-4365-AE68-4B3EFDC428E9}"/>
              </a:ext>
            </a:extLst>
          </p:cNvPr>
          <p:cNvGrpSpPr/>
          <p:nvPr/>
        </p:nvGrpSpPr>
        <p:grpSpPr>
          <a:xfrm>
            <a:off x="6313440" y="2748667"/>
            <a:ext cx="774360" cy="150480"/>
            <a:chOff x="6313440" y="2748667"/>
            <a:chExt cx="774360" cy="150480"/>
          </a:xfrm>
        </p:grpSpPr>
        <mc:AlternateContent xmlns:mc="http://schemas.openxmlformats.org/markup-compatibility/2006">
          <mc:Choice xmlns:p14="http://schemas.microsoft.com/office/powerpoint/2010/main" Requires="p14">
            <p:contentPart p14:bwMode="auto" r:id="rId222">
              <p14:nvContentPartPr>
                <p14:cNvPr id="134" name="Freihand 133">
                  <a:extLst>
                    <a:ext uri="{FF2B5EF4-FFF2-40B4-BE49-F238E27FC236}">
                      <a16:creationId xmlns:a16="http://schemas.microsoft.com/office/drawing/2014/main" id="{8484CBAD-2464-4164-959A-0ADC87734F3C}"/>
                    </a:ext>
                  </a:extLst>
                </p14:cNvPr>
                <p14:cNvContentPartPr/>
                <p14:nvPr/>
              </p14:nvContentPartPr>
              <p14:xfrm>
                <a:off x="6313440" y="2748667"/>
                <a:ext cx="87120" cy="150480"/>
              </p14:xfrm>
            </p:contentPart>
          </mc:Choice>
          <mc:Fallback>
            <p:pic>
              <p:nvPicPr>
                <p:cNvPr id="134" name="Freihand 133">
                  <a:extLst>
                    <a:ext uri="{FF2B5EF4-FFF2-40B4-BE49-F238E27FC236}">
                      <a16:creationId xmlns:a16="http://schemas.microsoft.com/office/drawing/2014/main" id="{8484CBAD-2464-4164-959A-0ADC87734F3C}"/>
                    </a:ext>
                  </a:extLst>
                </p:cNvPr>
                <p:cNvPicPr/>
                <p:nvPr/>
              </p:nvPicPr>
              <p:blipFill>
                <a:blip r:embed="rId223"/>
                <a:stretch>
                  <a:fillRect/>
                </a:stretch>
              </p:blipFill>
              <p:spPr>
                <a:xfrm>
                  <a:off x="6309120" y="2744347"/>
                  <a:ext cx="957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5" name="Freihand 134">
                  <a:extLst>
                    <a:ext uri="{FF2B5EF4-FFF2-40B4-BE49-F238E27FC236}">
                      <a16:creationId xmlns:a16="http://schemas.microsoft.com/office/drawing/2014/main" id="{897BDB8A-94D7-4D36-9DED-0475A2F10FB0}"/>
                    </a:ext>
                  </a:extLst>
                </p14:cNvPr>
                <p14:cNvContentPartPr/>
                <p14:nvPr/>
              </p14:nvContentPartPr>
              <p14:xfrm>
                <a:off x="6447360" y="2832547"/>
                <a:ext cx="66960" cy="4320"/>
              </p14:xfrm>
            </p:contentPart>
          </mc:Choice>
          <mc:Fallback>
            <p:pic>
              <p:nvPicPr>
                <p:cNvPr id="135" name="Freihand 134">
                  <a:extLst>
                    <a:ext uri="{FF2B5EF4-FFF2-40B4-BE49-F238E27FC236}">
                      <a16:creationId xmlns:a16="http://schemas.microsoft.com/office/drawing/2014/main" id="{897BDB8A-94D7-4D36-9DED-0475A2F10FB0}"/>
                    </a:ext>
                  </a:extLst>
                </p:cNvPr>
                <p:cNvPicPr/>
                <p:nvPr/>
              </p:nvPicPr>
              <p:blipFill>
                <a:blip r:embed="rId225"/>
                <a:stretch>
                  <a:fillRect/>
                </a:stretch>
              </p:blipFill>
              <p:spPr>
                <a:xfrm>
                  <a:off x="6443040" y="2828227"/>
                  <a:ext cx="756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6" name="Freihand 135">
                  <a:extLst>
                    <a:ext uri="{FF2B5EF4-FFF2-40B4-BE49-F238E27FC236}">
                      <a16:creationId xmlns:a16="http://schemas.microsoft.com/office/drawing/2014/main" id="{F3FF93DD-1C59-4A99-A64D-1CC65BD3F108}"/>
                    </a:ext>
                  </a:extLst>
                </p14:cNvPr>
                <p14:cNvContentPartPr/>
                <p14:nvPr/>
              </p14:nvContentPartPr>
              <p14:xfrm>
                <a:off x="6533400" y="2781427"/>
                <a:ext cx="85320" cy="96840"/>
              </p14:xfrm>
            </p:contentPart>
          </mc:Choice>
          <mc:Fallback>
            <p:pic>
              <p:nvPicPr>
                <p:cNvPr id="136" name="Freihand 135">
                  <a:extLst>
                    <a:ext uri="{FF2B5EF4-FFF2-40B4-BE49-F238E27FC236}">
                      <a16:creationId xmlns:a16="http://schemas.microsoft.com/office/drawing/2014/main" id="{F3FF93DD-1C59-4A99-A64D-1CC65BD3F108}"/>
                    </a:ext>
                  </a:extLst>
                </p:cNvPr>
                <p:cNvPicPr/>
                <p:nvPr/>
              </p:nvPicPr>
              <p:blipFill>
                <a:blip r:embed="rId227"/>
                <a:stretch>
                  <a:fillRect/>
                </a:stretch>
              </p:blipFill>
              <p:spPr>
                <a:xfrm>
                  <a:off x="6529080" y="2777107"/>
                  <a:ext cx="939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7" name="Freihand 136">
                  <a:extLst>
                    <a:ext uri="{FF2B5EF4-FFF2-40B4-BE49-F238E27FC236}">
                      <a16:creationId xmlns:a16="http://schemas.microsoft.com/office/drawing/2014/main" id="{1722A987-0BED-4640-8F4A-3657A1A27E05}"/>
                    </a:ext>
                  </a:extLst>
                </p14:cNvPr>
                <p14:cNvContentPartPr/>
                <p14:nvPr/>
              </p14:nvContentPartPr>
              <p14:xfrm>
                <a:off x="6826800" y="2763427"/>
                <a:ext cx="61200" cy="100080"/>
              </p14:xfrm>
            </p:contentPart>
          </mc:Choice>
          <mc:Fallback>
            <p:pic>
              <p:nvPicPr>
                <p:cNvPr id="137" name="Freihand 136">
                  <a:extLst>
                    <a:ext uri="{FF2B5EF4-FFF2-40B4-BE49-F238E27FC236}">
                      <a16:creationId xmlns:a16="http://schemas.microsoft.com/office/drawing/2014/main" id="{1722A987-0BED-4640-8F4A-3657A1A27E05}"/>
                    </a:ext>
                  </a:extLst>
                </p:cNvPr>
                <p:cNvPicPr/>
                <p:nvPr/>
              </p:nvPicPr>
              <p:blipFill>
                <a:blip r:embed="rId229"/>
                <a:stretch>
                  <a:fillRect/>
                </a:stretch>
              </p:blipFill>
              <p:spPr>
                <a:xfrm>
                  <a:off x="6822480" y="2759107"/>
                  <a:ext cx="698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38" name="Freihand 137">
                  <a:extLst>
                    <a:ext uri="{FF2B5EF4-FFF2-40B4-BE49-F238E27FC236}">
                      <a16:creationId xmlns:a16="http://schemas.microsoft.com/office/drawing/2014/main" id="{E087DB3E-E198-40A3-99AD-433BFA5CF642}"/>
                    </a:ext>
                  </a:extLst>
                </p14:cNvPr>
                <p14:cNvContentPartPr/>
                <p14:nvPr/>
              </p14:nvContentPartPr>
              <p14:xfrm>
                <a:off x="6943440" y="2806627"/>
                <a:ext cx="43200" cy="8280"/>
              </p14:xfrm>
            </p:contentPart>
          </mc:Choice>
          <mc:Fallback>
            <p:pic>
              <p:nvPicPr>
                <p:cNvPr id="138" name="Freihand 137">
                  <a:extLst>
                    <a:ext uri="{FF2B5EF4-FFF2-40B4-BE49-F238E27FC236}">
                      <a16:creationId xmlns:a16="http://schemas.microsoft.com/office/drawing/2014/main" id="{E087DB3E-E198-40A3-99AD-433BFA5CF642}"/>
                    </a:ext>
                  </a:extLst>
                </p:cNvPr>
                <p:cNvPicPr/>
                <p:nvPr/>
              </p:nvPicPr>
              <p:blipFill>
                <a:blip r:embed="rId231"/>
                <a:stretch>
                  <a:fillRect/>
                </a:stretch>
              </p:blipFill>
              <p:spPr>
                <a:xfrm>
                  <a:off x="6939120" y="2802307"/>
                  <a:ext cx="518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39" name="Freihand 138">
                  <a:extLst>
                    <a:ext uri="{FF2B5EF4-FFF2-40B4-BE49-F238E27FC236}">
                      <a16:creationId xmlns:a16="http://schemas.microsoft.com/office/drawing/2014/main" id="{2DB7CD58-3480-4D13-92D0-DF2132C2A6E8}"/>
                    </a:ext>
                  </a:extLst>
                </p14:cNvPr>
                <p14:cNvContentPartPr/>
                <p14:nvPr/>
              </p14:nvContentPartPr>
              <p14:xfrm>
                <a:off x="7012920" y="2768827"/>
                <a:ext cx="74880" cy="99000"/>
              </p14:xfrm>
            </p:contentPart>
          </mc:Choice>
          <mc:Fallback>
            <p:pic>
              <p:nvPicPr>
                <p:cNvPr id="139" name="Freihand 138">
                  <a:extLst>
                    <a:ext uri="{FF2B5EF4-FFF2-40B4-BE49-F238E27FC236}">
                      <a16:creationId xmlns:a16="http://schemas.microsoft.com/office/drawing/2014/main" id="{2DB7CD58-3480-4D13-92D0-DF2132C2A6E8}"/>
                    </a:ext>
                  </a:extLst>
                </p:cNvPr>
                <p:cNvPicPr/>
                <p:nvPr/>
              </p:nvPicPr>
              <p:blipFill>
                <a:blip r:embed="rId233"/>
                <a:stretch>
                  <a:fillRect/>
                </a:stretch>
              </p:blipFill>
              <p:spPr>
                <a:xfrm>
                  <a:off x="7008600" y="2764507"/>
                  <a:ext cx="83520" cy="107640"/>
                </a:xfrm>
                <a:prstGeom prst="rect">
                  <a:avLst/>
                </a:prstGeom>
              </p:spPr>
            </p:pic>
          </mc:Fallback>
        </mc:AlternateContent>
      </p:grpSp>
    </p:spTree>
    <p:extLst>
      <p:ext uri="{BB962C8B-B14F-4D97-AF65-F5344CB8AC3E}">
        <p14:creationId xmlns:p14="http://schemas.microsoft.com/office/powerpoint/2010/main" val="1141845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 name="Tabelle 139">
            <a:extLst>
              <a:ext uri="{FF2B5EF4-FFF2-40B4-BE49-F238E27FC236}">
                <a16:creationId xmlns:a16="http://schemas.microsoft.com/office/drawing/2014/main" id="{D4AF7D86-A496-4F00-87FD-9F27E51EE33C}"/>
              </a:ext>
            </a:extLst>
          </p:cNvPr>
          <p:cNvGraphicFramePr>
            <a:graphicFrameLocks noGrp="1"/>
          </p:cNvGraphicFramePr>
          <p:nvPr>
            <p:extLst>
              <p:ext uri="{D42A27DB-BD31-4B8C-83A1-F6EECF244321}">
                <p14:modId xmlns:p14="http://schemas.microsoft.com/office/powerpoint/2010/main" val="3406671681"/>
              </p:ext>
            </p:extLst>
          </p:nvPr>
        </p:nvGraphicFramePr>
        <p:xfrm>
          <a:off x="541867" y="220134"/>
          <a:ext cx="7932586" cy="2689612"/>
        </p:xfrm>
        <a:graphic>
          <a:graphicData uri="http://schemas.openxmlformats.org/drawingml/2006/table">
            <a:tbl>
              <a:tblPr/>
              <a:tblGrid>
                <a:gridCol w="2333113">
                  <a:extLst>
                    <a:ext uri="{9D8B030D-6E8A-4147-A177-3AD203B41FA5}">
                      <a16:colId xmlns:a16="http://schemas.microsoft.com/office/drawing/2014/main" val="932862767"/>
                    </a:ext>
                  </a:extLst>
                </a:gridCol>
                <a:gridCol w="1866491">
                  <a:extLst>
                    <a:ext uri="{9D8B030D-6E8A-4147-A177-3AD203B41FA5}">
                      <a16:colId xmlns:a16="http://schemas.microsoft.com/office/drawing/2014/main" val="4104949968"/>
                    </a:ext>
                  </a:extLst>
                </a:gridCol>
                <a:gridCol w="1866491">
                  <a:extLst>
                    <a:ext uri="{9D8B030D-6E8A-4147-A177-3AD203B41FA5}">
                      <a16:colId xmlns:a16="http://schemas.microsoft.com/office/drawing/2014/main" val="3008034983"/>
                    </a:ext>
                  </a:extLst>
                </a:gridCol>
                <a:gridCol w="1866491">
                  <a:extLst>
                    <a:ext uri="{9D8B030D-6E8A-4147-A177-3AD203B41FA5}">
                      <a16:colId xmlns:a16="http://schemas.microsoft.com/office/drawing/2014/main" val="1869618123"/>
                    </a:ext>
                  </a:extLst>
                </a:gridCol>
              </a:tblGrid>
              <a:tr h="672403">
                <a:tc rowSpan="2"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Auszahlung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de-DE"/>
                    </a:p>
                  </a:txBody>
                  <a:tcPr/>
                </a:tc>
                <a:tc grid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de-DE"/>
                    </a:p>
                  </a:txBody>
                  <a:tcPr/>
                </a:tc>
                <a:extLst>
                  <a:ext uri="{0D108BD9-81ED-4DB2-BD59-A6C34878D82A}">
                    <a16:rowId xmlns:a16="http://schemas.microsoft.com/office/drawing/2014/main" val="1408991224"/>
                  </a:ext>
                </a:extLst>
              </a:tr>
              <a:tr h="672403">
                <a:tc gridSpan="2" vMerge="1">
                  <a:txBody>
                    <a:bodyPr/>
                    <a:lstStyle/>
                    <a:p>
                      <a:endParaRPr lang="de-DE"/>
                    </a:p>
                  </a:txBody>
                  <a:tcPr/>
                </a:tc>
                <a:tc hMerge="1"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0755131"/>
                  </a:ext>
                </a:extLst>
              </a:tr>
              <a:tr h="672403">
                <a:tc rowSpan="2">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1" i="0" u="none" strike="noStrike" dirty="0">
                          <a:solidFill>
                            <a:srgbClr val="000000"/>
                          </a:solidFill>
                          <a:effectLst/>
                          <a:latin typeface="Times New Roman" panose="02020603050405020304" pitchFamily="18" charset="0"/>
                          <a:cs typeface="Times New Roman" panose="02020603050405020304" pitchFamily="18" charset="0"/>
                        </a:rPr>
                        <a:t>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-1;3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832090"/>
                  </a:ext>
                </a:extLst>
              </a:tr>
              <a:tr h="672403">
                <a:tc vMerge="1">
                  <a:txBody>
                    <a:bodyPr/>
                    <a:lstStyle/>
                    <a:p>
                      <a:endParaRPr lang="de-DE"/>
                    </a:p>
                  </a:txBody>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zahlt nicht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3;-1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de-DE" sz="23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350439"/>
                  </a:ext>
                </a:extLst>
              </a:tr>
            </a:tbl>
          </a:graphicData>
        </a:graphic>
      </p:graphicFrame>
      <mc:AlternateContent xmlns:mc="http://schemas.openxmlformats.org/markup-compatibility/2006">
        <mc:Choice xmlns:p14="http://schemas.microsoft.com/office/powerpoint/2010/main" Requires="p14">
          <p:contentPart p14:bwMode="auto" r:id="rId3">
            <p14:nvContentPartPr>
              <p14:cNvPr id="156" name="Freihand 155">
                <a:extLst>
                  <a:ext uri="{FF2B5EF4-FFF2-40B4-BE49-F238E27FC236}">
                    <a16:creationId xmlns:a16="http://schemas.microsoft.com/office/drawing/2014/main" id="{E877A59A-DC3A-4C72-957D-AB4DC840CAC2}"/>
                  </a:ext>
                </a:extLst>
              </p14:cNvPr>
              <p14:cNvContentPartPr/>
              <p14:nvPr/>
            </p14:nvContentPartPr>
            <p14:xfrm>
              <a:off x="720840" y="3322507"/>
              <a:ext cx="752040" cy="73080"/>
            </p14:xfrm>
          </p:contentPart>
        </mc:Choice>
        <mc:Fallback>
          <p:pic>
            <p:nvPicPr>
              <p:cNvPr id="156" name="Freihand 155">
                <a:extLst>
                  <a:ext uri="{FF2B5EF4-FFF2-40B4-BE49-F238E27FC236}">
                    <a16:creationId xmlns:a16="http://schemas.microsoft.com/office/drawing/2014/main" id="{E877A59A-DC3A-4C72-957D-AB4DC840CAC2}"/>
                  </a:ext>
                </a:extLst>
              </p:cNvPr>
              <p:cNvPicPr/>
              <p:nvPr/>
            </p:nvPicPr>
            <p:blipFill>
              <a:blip r:embed="rId4"/>
              <a:stretch>
                <a:fillRect/>
              </a:stretch>
            </p:blipFill>
            <p:spPr>
              <a:xfrm>
                <a:off x="716520" y="3318187"/>
                <a:ext cx="760680" cy="81720"/>
              </a:xfrm>
              <a:prstGeom prst="rect">
                <a:avLst/>
              </a:prstGeom>
            </p:spPr>
          </p:pic>
        </mc:Fallback>
      </mc:AlternateContent>
      <p:grpSp>
        <p:nvGrpSpPr>
          <p:cNvPr id="160" name="Gruppieren 159">
            <a:extLst>
              <a:ext uri="{FF2B5EF4-FFF2-40B4-BE49-F238E27FC236}">
                <a16:creationId xmlns:a16="http://schemas.microsoft.com/office/drawing/2014/main" id="{AD45715B-1AD2-4BD6-B92E-FE893BC86E0F}"/>
              </a:ext>
            </a:extLst>
          </p:cNvPr>
          <p:cNvGrpSpPr/>
          <p:nvPr/>
        </p:nvGrpSpPr>
        <p:grpSpPr>
          <a:xfrm>
            <a:off x="5597760" y="324067"/>
            <a:ext cx="216720" cy="513360"/>
            <a:chOff x="5597760" y="324067"/>
            <a:chExt cx="216720" cy="513360"/>
          </a:xfrm>
        </p:grpSpPr>
        <mc:AlternateContent xmlns:mc="http://schemas.openxmlformats.org/markup-compatibility/2006">
          <mc:Choice xmlns:p14="http://schemas.microsoft.com/office/powerpoint/2010/main" Requires="p14">
            <p:contentPart p14:bwMode="auto" r:id="rId5">
              <p14:nvContentPartPr>
                <p14:cNvPr id="158" name="Freihand 157">
                  <a:extLst>
                    <a:ext uri="{FF2B5EF4-FFF2-40B4-BE49-F238E27FC236}">
                      <a16:creationId xmlns:a16="http://schemas.microsoft.com/office/drawing/2014/main" id="{845DCCA9-1AA7-49BE-A2D4-76B570499A11}"/>
                    </a:ext>
                  </a:extLst>
                </p14:cNvPr>
                <p14:cNvContentPartPr/>
                <p14:nvPr/>
              </p14:nvContentPartPr>
              <p14:xfrm>
                <a:off x="5664000" y="324067"/>
                <a:ext cx="20880" cy="365400"/>
              </p14:xfrm>
            </p:contentPart>
          </mc:Choice>
          <mc:Fallback>
            <p:pic>
              <p:nvPicPr>
                <p:cNvPr id="158" name="Freihand 157">
                  <a:extLst>
                    <a:ext uri="{FF2B5EF4-FFF2-40B4-BE49-F238E27FC236}">
                      <a16:creationId xmlns:a16="http://schemas.microsoft.com/office/drawing/2014/main" id="{845DCCA9-1AA7-49BE-A2D4-76B570499A11}"/>
                    </a:ext>
                  </a:extLst>
                </p:cNvPr>
                <p:cNvPicPr/>
                <p:nvPr/>
              </p:nvPicPr>
              <p:blipFill>
                <a:blip r:embed="rId6"/>
                <a:stretch>
                  <a:fillRect/>
                </a:stretch>
              </p:blipFill>
              <p:spPr>
                <a:xfrm>
                  <a:off x="5659680" y="319747"/>
                  <a:ext cx="29520" cy="374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59" name="Freihand 158">
                  <a:extLst>
                    <a:ext uri="{FF2B5EF4-FFF2-40B4-BE49-F238E27FC236}">
                      <a16:creationId xmlns:a16="http://schemas.microsoft.com/office/drawing/2014/main" id="{73AC85A3-BDD4-4344-8076-C063B2EDB38E}"/>
                    </a:ext>
                  </a:extLst>
                </p14:cNvPr>
                <p14:cNvContentPartPr/>
                <p14:nvPr/>
              </p14:nvContentPartPr>
              <p14:xfrm>
                <a:off x="5597760" y="550507"/>
                <a:ext cx="216720" cy="286920"/>
              </p14:xfrm>
            </p:contentPart>
          </mc:Choice>
          <mc:Fallback>
            <p:pic>
              <p:nvPicPr>
                <p:cNvPr id="159" name="Freihand 158">
                  <a:extLst>
                    <a:ext uri="{FF2B5EF4-FFF2-40B4-BE49-F238E27FC236}">
                      <a16:creationId xmlns:a16="http://schemas.microsoft.com/office/drawing/2014/main" id="{73AC85A3-BDD4-4344-8076-C063B2EDB38E}"/>
                    </a:ext>
                  </a:extLst>
                </p:cNvPr>
                <p:cNvPicPr/>
                <p:nvPr/>
              </p:nvPicPr>
              <p:blipFill>
                <a:blip r:embed="rId8"/>
                <a:stretch>
                  <a:fillRect/>
                </a:stretch>
              </p:blipFill>
              <p:spPr>
                <a:xfrm>
                  <a:off x="5593440" y="546187"/>
                  <a:ext cx="225360" cy="295560"/>
                </a:xfrm>
                <a:prstGeom prst="rect">
                  <a:avLst/>
                </a:prstGeom>
              </p:spPr>
            </p:pic>
          </mc:Fallback>
        </mc:AlternateContent>
      </p:grpSp>
      <p:grpSp>
        <p:nvGrpSpPr>
          <p:cNvPr id="231" name="Gruppieren 230">
            <a:extLst>
              <a:ext uri="{FF2B5EF4-FFF2-40B4-BE49-F238E27FC236}">
                <a16:creationId xmlns:a16="http://schemas.microsoft.com/office/drawing/2014/main" id="{F24BF9E1-ED21-4F45-BCD4-27FA9E0FEF05}"/>
              </a:ext>
            </a:extLst>
          </p:cNvPr>
          <p:cNvGrpSpPr/>
          <p:nvPr/>
        </p:nvGrpSpPr>
        <p:grpSpPr>
          <a:xfrm>
            <a:off x="7570920" y="445747"/>
            <a:ext cx="137880" cy="380880"/>
            <a:chOff x="7570920" y="445747"/>
            <a:chExt cx="137880" cy="380880"/>
          </a:xfrm>
        </p:grpSpPr>
        <mc:AlternateContent xmlns:mc="http://schemas.openxmlformats.org/markup-compatibility/2006">
          <mc:Choice xmlns:p14="http://schemas.microsoft.com/office/powerpoint/2010/main" Requires="p14">
            <p:contentPart p14:bwMode="auto" r:id="rId9">
              <p14:nvContentPartPr>
                <p14:cNvPr id="229" name="Freihand 228">
                  <a:extLst>
                    <a:ext uri="{FF2B5EF4-FFF2-40B4-BE49-F238E27FC236}">
                      <a16:creationId xmlns:a16="http://schemas.microsoft.com/office/drawing/2014/main" id="{4DA38B9C-9120-4D05-997D-DD06F947F5F0}"/>
                    </a:ext>
                  </a:extLst>
                </p14:cNvPr>
                <p14:cNvContentPartPr/>
                <p14:nvPr/>
              </p14:nvContentPartPr>
              <p14:xfrm>
                <a:off x="7614840" y="445747"/>
                <a:ext cx="25920" cy="264600"/>
              </p14:xfrm>
            </p:contentPart>
          </mc:Choice>
          <mc:Fallback>
            <p:pic>
              <p:nvPicPr>
                <p:cNvPr id="229" name="Freihand 228">
                  <a:extLst>
                    <a:ext uri="{FF2B5EF4-FFF2-40B4-BE49-F238E27FC236}">
                      <a16:creationId xmlns:a16="http://schemas.microsoft.com/office/drawing/2014/main" id="{4DA38B9C-9120-4D05-997D-DD06F947F5F0}"/>
                    </a:ext>
                  </a:extLst>
                </p:cNvPr>
                <p:cNvPicPr/>
                <p:nvPr/>
              </p:nvPicPr>
              <p:blipFill>
                <a:blip r:embed="rId10"/>
                <a:stretch>
                  <a:fillRect/>
                </a:stretch>
              </p:blipFill>
              <p:spPr>
                <a:xfrm>
                  <a:off x="7610520" y="441427"/>
                  <a:ext cx="34560" cy="2732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30" name="Freihand 229">
                  <a:extLst>
                    <a:ext uri="{FF2B5EF4-FFF2-40B4-BE49-F238E27FC236}">
                      <a16:creationId xmlns:a16="http://schemas.microsoft.com/office/drawing/2014/main" id="{7060546F-E2CC-4C01-87C5-96E04860208D}"/>
                    </a:ext>
                  </a:extLst>
                </p14:cNvPr>
                <p14:cNvContentPartPr/>
                <p14:nvPr/>
              </p14:nvContentPartPr>
              <p14:xfrm>
                <a:off x="7570920" y="660667"/>
                <a:ext cx="137880" cy="165960"/>
              </p14:xfrm>
            </p:contentPart>
          </mc:Choice>
          <mc:Fallback>
            <p:pic>
              <p:nvPicPr>
                <p:cNvPr id="230" name="Freihand 229">
                  <a:extLst>
                    <a:ext uri="{FF2B5EF4-FFF2-40B4-BE49-F238E27FC236}">
                      <a16:creationId xmlns:a16="http://schemas.microsoft.com/office/drawing/2014/main" id="{7060546F-E2CC-4C01-87C5-96E04860208D}"/>
                    </a:ext>
                  </a:extLst>
                </p:cNvPr>
                <p:cNvPicPr/>
                <p:nvPr/>
              </p:nvPicPr>
              <p:blipFill>
                <a:blip r:embed="rId12"/>
                <a:stretch>
                  <a:fillRect/>
                </a:stretch>
              </p:blipFill>
              <p:spPr>
                <a:xfrm>
                  <a:off x="7566600" y="656347"/>
                  <a:ext cx="146520" cy="174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
            <p14:nvContentPartPr>
              <p14:cNvPr id="267" name="Freihand 266">
                <a:extLst>
                  <a:ext uri="{FF2B5EF4-FFF2-40B4-BE49-F238E27FC236}">
                    <a16:creationId xmlns:a16="http://schemas.microsoft.com/office/drawing/2014/main" id="{6C549236-455B-44AD-A0CC-1FAAA7550070}"/>
                  </a:ext>
                </a:extLst>
              </p14:cNvPr>
              <p14:cNvContentPartPr/>
              <p14:nvPr/>
            </p14:nvContentPartPr>
            <p14:xfrm>
              <a:off x="5423520" y="2732107"/>
              <a:ext cx="149760" cy="23040"/>
            </p14:xfrm>
          </p:contentPart>
        </mc:Choice>
        <mc:Fallback>
          <p:pic>
            <p:nvPicPr>
              <p:cNvPr id="267" name="Freihand 266">
                <a:extLst>
                  <a:ext uri="{FF2B5EF4-FFF2-40B4-BE49-F238E27FC236}">
                    <a16:creationId xmlns:a16="http://schemas.microsoft.com/office/drawing/2014/main" id="{6C549236-455B-44AD-A0CC-1FAAA7550070}"/>
                  </a:ext>
                </a:extLst>
              </p:cNvPr>
              <p:cNvPicPr/>
              <p:nvPr/>
            </p:nvPicPr>
            <p:blipFill>
              <a:blip r:embed="rId14"/>
              <a:stretch>
                <a:fillRect/>
              </a:stretch>
            </p:blipFill>
            <p:spPr>
              <a:xfrm>
                <a:off x="5419200" y="2727787"/>
                <a:ext cx="1584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68" name="Freihand 267">
                <a:extLst>
                  <a:ext uri="{FF2B5EF4-FFF2-40B4-BE49-F238E27FC236}">
                    <a16:creationId xmlns:a16="http://schemas.microsoft.com/office/drawing/2014/main" id="{D1278799-1F81-4A48-A0A7-2C3B33A9E5D6}"/>
                  </a:ext>
                </a:extLst>
              </p14:cNvPr>
              <p14:cNvContentPartPr/>
              <p14:nvPr/>
            </p14:nvContentPartPr>
            <p14:xfrm>
              <a:off x="7353480" y="2741827"/>
              <a:ext cx="124200" cy="27000"/>
            </p14:xfrm>
          </p:contentPart>
        </mc:Choice>
        <mc:Fallback>
          <p:pic>
            <p:nvPicPr>
              <p:cNvPr id="268" name="Freihand 267">
                <a:extLst>
                  <a:ext uri="{FF2B5EF4-FFF2-40B4-BE49-F238E27FC236}">
                    <a16:creationId xmlns:a16="http://schemas.microsoft.com/office/drawing/2014/main" id="{D1278799-1F81-4A48-A0A7-2C3B33A9E5D6}"/>
                  </a:ext>
                </a:extLst>
              </p:cNvPr>
              <p:cNvPicPr/>
              <p:nvPr/>
            </p:nvPicPr>
            <p:blipFill>
              <a:blip r:embed="rId16"/>
              <a:stretch>
                <a:fillRect/>
              </a:stretch>
            </p:blipFill>
            <p:spPr>
              <a:xfrm>
                <a:off x="7349160" y="2737507"/>
                <a:ext cx="132840" cy="35640"/>
              </a:xfrm>
              <a:prstGeom prst="rect">
                <a:avLst/>
              </a:prstGeom>
            </p:spPr>
          </p:pic>
        </mc:Fallback>
      </mc:AlternateContent>
      <p:grpSp>
        <p:nvGrpSpPr>
          <p:cNvPr id="292" name="Gruppieren 291">
            <a:extLst>
              <a:ext uri="{FF2B5EF4-FFF2-40B4-BE49-F238E27FC236}">
                <a16:creationId xmlns:a16="http://schemas.microsoft.com/office/drawing/2014/main" id="{23D57A84-EA2E-47B9-9FE1-291BD4E9E785}"/>
              </a:ext>
            </a:extLst>
          </p:cNvPr>
          <p:cNvGrpSpPr/>
          <p:nvPr/>
        </p:nvGrpSpPr>
        <p:grpSpPr>
          <a:xfrm>
            <a:off x="2183160" y="1830667"/>
            <a:ext cx="522000" cy="178560"/>
            <a:chOff x="2183160" y="1830667"/>
            <a:chExt cx="522000" cy="178560"/>
          </a:xfrm>
        </p:grpSpPr>
        <mc:AlternateContent xmlns:mc="http://schemas.openxmlformats.org/markup-compatibility/2006">
          <mc:Choice xmlns:p14="http://schemas.microsoft.com/office/powerpoint/2010/main" Requires="p14">
            <p:contentPart p14:bwMode="auto" r:id="rId17">
              <p14:nvContentPartPr>
                <p14:cNvPr id="290" name="Freihand 289">
                  <a:extLst>
                    <a:ext uri="{FF2B5EF4-FFF2-40B4-BE49-F238E27FC236}">
                      <a16:creationId xmlns:a16="http://schemas.microsoft.com/office/drawing/2014/main" id="{330E6161-4E72-41DA-AA04-0C3FBDA2BB6B}"/>
                    </a:ext>
                  </a:extLst>
                </p14:cNvPr>
                <p14:cNvContentPartPr/>
                <p14:nvPr/>
              </p14:nvContentPartPr>
              <p14:xfrm>
                <a:off x="2183160" y="1897267"/>
                <a:ext cx="342000" cy="40320"/>
              </p14:xfrm>
            </p:contentPart>
          </mc:Choice>
          <mc:Fallback>
            <p:pic>
              <p:nvPicPr>
                <p:cNvPr id="290" name="Freihand 289">
                  <a:extLst>
                    <a:ext uri="{FF2B5EF4-FFF2-40B4-BE49-F238E27FC236}">
                      <a16:creationId xmlns:a16="http://schemas.microsoft.com/office/drawing/2014/main" id="{330E6161-4E72-41DA-AA04-0C3FBDA2BB6B}"/>
                    </a:ext>
                  </a:extLst>
                </p:cNvPr>
                <p:cNvPicPr/>
                <p:nvPr/>
              </p:nvPicPr>
              <p:blipFill>
                <a:blip r:embed="rId18"/>
                <a:stretch>
                  <a:fillRect/>
                </a:stretch>
              </p:blipFill>
              <p:spPr>
                <a:xfrm>
                  <a:off x="2178840" y="1892947"/>
                  <a:ext cx="35064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91" name="Freihand 290">
                  <a:extLst>
                    <a:ext uri="{FF2B5EF4-FFF2-40B4-BE49-F238E27FC236}">
                      <a16:creationId xmlns:a16="http://schemas.microsoft.com/office/drawing/2014/main" id="{6C8764DF-5170-4F06-A62C-86FEC767DD63}"/>
                    </a:ext>
                  </a:extLst>
                </p14:cNvPr>
                <p14:cNvContentPartPr/>
                <p14:nvPr/>
              </p14:nvContentPartPr>
              <p14:xfrm>
                <a:off x="2468640" y="1830667"/>
                <a:ext cx="236520" cy="178560"/>
              </p14:xfrm>
            </p:contentPart>
          </mc:Choice>
          <mc:Fallback>
            <p:pic>
              <p:nvPicPr>
                <p:cNvPr id="291" name="Freihand 290">
                  <a:extLst>
                    <a:ext uri="{FF2B5EF4-FFF2-40B4-BE49-F238E27FC236}">
                      <a16:creationId xmlns:a16="http://schemas.microsoft.com/office/drawing/2014/main" id="{6C8764DF-5170-4F06-A62C-86FEC767DD63}"/>
                    </a:ext>
                  </a:extLst>
                </p:cNvPr>
                <p:cNvPicPr/>
                <p:nvPr/>
              </p:nvPicPr>
              <p:blipFill>
                <a:blip r:embed="rId20"/>
                <a:stretch>
                  <a:fillRect/>
                </a:stretch>
              </p:blipFill>
              <p:spPr>
                <a:xfrm>
                  <a:off x="2464320" y="1826347"/>
                  <a:ext cx="245160" cy="187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
            <p14:nvContentPartPr>
              <p14:cNvPr id="293" name="Freihand 292">
                <a:extLst>
                  <a:ext uri="{FF2B5EF4-FFF2-40B4-BE49-F238E27FC236}">
                    <a16:creationId xmlns:a16="http://schemas.microsoft.com/office/drawing/2014/main" id="{4DBAB28E-B978-4B74-BC4F-E176C308EE25}"/>
                  </a:ext>
                </a:extLst>
              </p14:cNvPr>
              <p14:cNvContentPartPr/>
              <p14:nvPr/>
            </p14:nvContentPartPr>
            <p14:xfrm>
              <a:off x="6800160" y="444667"/>
              <a:ext cx="36720" cy="203400"/>
            </p14:xfrm>
          </p:contentPart>
        </mc:Choice>
        <mc:Fallback>
          <p:pic>
            <p:nvPicPr>
              <p:cNvPr id="293" name="Freihand 292">
                <a:extLst>
                  <a:ext uri="{FF2B5EF4-FFF2-40B4-BE49-F238E27FC236}">
                    <a16:creationId xmlns:a16="http://schemas.microsoft.com/office/drawing/2014/main" id="{4DBAB28E-B978-4B74-BC4F-E176C308EE25}"/>
                  </a:ext>
                </a:extLst>
              </p:cNvPr>
              <p:cNvPicPr/>
              <p:nvPr/>
            </p:nvPicPr>
            <p:blipFill>
              <a:blip r:embed="rId22"/>
              <a:stretch>
                <a:fillRect/>
              </a:stretch>
            </p:blipFill>
            <p:spPr>
              <a:xfrm>
                <a:off x="6795840" y="440347"/>
                <a:ext cx="4536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34" name="Freihand 333">
                <a:extLst>
                  <a:ext uri="{FF2B5EF4-FFF2-40B4-BE49-F238E27FC236}">
                    <a16:creationId xmlns:a16="http://schemas.microsoft.com/office/drawing/2014/main" id="{228A5FA6-D992-49FA-B422-D6839C1B9C12}"/>
                  </a:ext>
                </a:extLst>
              </p14:cNvPr>
              <p14:cNvContentPartPr/>
              <p14:nvPr/>
            </p14:nvContentPartPr>
            <p14:xfrm>
              <a:off x="7645080" y="2081947"/>
              <a:ext cx="105840" cy="37440"/>
            </p14:xfrm>
          </p:contentPart>
        </mc:Choice>
        <mc:Fallback>
          <p:pic>
            <p:nvPicPr>
              <p:cNvPr id="334" name="Freihand 333">
                <a:extLst>
                  <a:ext uri="{FF2B5EF4-FFF2-40B4-BE49-F238E27FC236}">
                    <a16:creationId xmlns:a16="http://schemas.microsoft.com/office/drawing/2014/main" id="{228A5FA6-D992-49FA-B422-D6839C1B9C12}"/>
                  </a:ext>
                </a:extLst>
              </p:cNvPr>
              <p:cNvPicPr/>
              <p:nvPr/>
            </p:nvPicPr>
            <p:blipFill>
              <a:blip r:embed="rId24"/>
              <a:stretch>
                <a:fillRect/>
              </a:stretch>
            </p:blipFill>
            <p:spPr>
              <a:xfrm>
                <a:off x="7640760" y="2077627"/>
                <a:ext cx="114480" cy="46080"/>
              </a:xfrm>
              <a:prstGeom prst="rect">
                <a:avLst/>
              </a:prstGeom>
            </p:spPr>
          </p:pic>
        </mc:Fallback>
      </mc:AlternateContent>
      <p:grpSp>
        <p:nvGrpSpPr>
          <p:cNvPr id="355" name="Gruppieren 354">
            <a:extLst>
              <a:ext uri="{FF2B5EF4-FFF2-40B4-BE49-F238E27FC236}">
                <a16:creationId xmlns:a16="http://schemas.microsoft.com/office/drawing/2014/main" id="{78941F4C-DFF0-4BF5-80A1-E16774FF1FD8}"/>
              </a:ext>
            </a:extLst>
          </p:cNvPr>
          <p:cNvGrpSpPr/>
          <p:nvPr/>
        </p:nvGrpSpPr>
        <p:grpSpPr>
          <a:xfrm>
            <a:off x="2214120" y="2495587"/>
            <a:ext cx="563040" cy="218520"/>
            <a:chOff x="2214120" y="2495587"/>
            <a:chExt cx="563040" cy="218520"/>
          </a:xfrm>
        </p:grpSpPr>
        <mc:AlternateContent xmlns:mc="http://schemas.openxmlformats.org/markup-compatibility/2006">
          <mc:Choice xmlns:p14="http://schemas.microsoft.com/office/powerpoint/2010/main" Requires="p14">
            <p:contentPart p14:bwMode="auto" r:id="rId25">
              <p14:nvContentPartPr>
                <p14:cNvPr id="353" name="Freihand 352">
                  <a:extLst>
                    <a:ext uri="{FF2B5EF4-FFF2-40B4-BE49-F238E27FC236}">
                      <a16:creationId xmlns:a16="http://schemas.microsoft.com/office/drawing/2014/main" id="{8BBC7997-3206-43C4-9A3D-204B25EB1041}"/>
                    </a:ext>
                  </a:extLst>
                </p14:cNvPr>
                <p14:cNvContentPartPr/>
                <p14:nvPr/>
              </p14:nvContentPartPr>
              <p14:xfrm>
                <a:off x="2214120" y="2579827"/>
                <a:ext cx="363960" cy="33840"/>
              </p14:xfrm>
            </p:contentPart>
          </mc:Choice>
          <mc:Fallback>
            <p:pic>
              <p:nvPicPr>
                <p:cNvPr id="353" name="Freihand 352">
                  <a:extLst>
                    <a:ext uri="{FF2B5EF4-FFF2-40B4-BE49-F238E27FC236}">
                      <a16:creationId xmlns:a16="http://schemas.microsoft.com/office/drawing/2014/main" id="{8BBC7997-3206-43C4-9A3D-204B25EB1041}"/>
                    </a:ext>
                  </a:extLst>
                </p:cNvPr>
                <p:cNvPicPr/>
                <p:nvPr/>
              </p:nvPicPr>
              <p:blipFill>
                <a:blip r:embed="rId26"/>
                <a:stretch>
                  <a:fillRect/>
                </a:stretch>
              </p:blipFill>
              <p:spPr>
                <a:xfrm>
                  <a:off x="2209800" y="2575507"/>
                  <a:ext cx="3726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54" name="Freihand 353">
                  <a:extLst>
                    <a:ext uri="{FF2B5EF4-FFF2-40B4-BE49-F238E27FC236}">
                      <a16:creationId xmlns:a16="http://schemas.microsoft.com/office/drawing/2014/main" id="{48432807-2299-4523-B7E7-BAD58EE7908E}"/>
                    </a:ext>
                  </a:extLst>
                </p14:cNvPr>
                <p14:cNvContentPartPr/>
                <p14:nvPr/>
              </p14:nvContentPartPr>
              <p14:xfrm>
                <a:off x="2452080" y="2495587"/>
                <a:ext cx="325080" cy="218520"/>
              </p14:xfrm>
            </p:contentPart>
          </mc:Choice>
          <mc:Fallback>
            <p:pic>
              <p:nvPicPr>
                <p:cNvPr id="354" name="Freihand 353">
                  <a:extLst>
                    <a:ext uri="{FF2B5EF4-FFF2-40B4-BE49-F238E27FC236}">
                      <a16:creationId xmlns:a16="http://schemas.microsoft.com/office/drawing/2014/main" id="{48432807-2299-4523-B7E7-BAD58EE7908E}"/>
                    </a:ext>
                  </a:extLst>
                </p:cNvPr>
                <p:cNvPicPr/>
                <p:nvPr/>
              </p:nvPicPr>
              <p:blipFill>
                <a:blip r:embed="rId28"/>
                <a:stretch>
                  <a:fillRect/>
                </a:stretch>
              </p:blipFill>
              <p:spPr>
                <a:xfrm>
                  <a:off x="2447760" y="2491267"/>
                  <a:ext cx="333720" cy="227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386" name="Freihand 385">
                <a:extLst>
                  <a:ext uri="{FF2B5EF4-FFF2-40B4-BE49-F238E27FC236}">
                    <a16:creationId xmlns:a16="http://schemas.microsoft.com/office/drawing/2014/main" id="{574A7F43-DA22-4888-BEAA-F0BC4843163D}"/>
                  </a:ext>
                </a:extLst>
              </p14:cNvPr>
              <p14:cNvContentPartPr/>
              <p14:nvPr/>
            </p14:nvContentPartPr>
            <p14:xfrm>
              <a:off x="7605840" y="2781787"/>
              <a:ext cx="131760" cy="26640"/>
            </p14:xfrm>
          </p:contentPart>
        </mc:Choice>
        <mc:Fallback>
          <p:pic>
            <p:nvPicPr>
              <p:cNvPr id="386" name="Freihand 385">
                <a:extLst>
                  <a:ext uri="{FF2B5EF4-FFF2-40B4-BE49-F238E27FC236}">
                    <a16:creationId xmlns:a16="http://schemas.microsoft.com/office/drawing/2014/main" id="{574A7F43-DA22-4888-BEAA-F0BC4843163D}"/>
                  </a:ext>
                </a:extLst>
              </p:cNvPr>
              <p:cNvPicPr/>
              <p:nvPr/>
            </p:nvPicPr>
            <p:blipFill>
              <a:blip r:embed="rId30"/>
              <a:stretch>
                <a:fillRect/>
              </a:stretch>
            </p:blipFill>
            <p:spPr>
              <a:xfrm>
                <a:off x="7601520" y="2777467"/>
                <a:ext cx="14040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48" name="Freihand 447">
                <a:extLst>
                  <a:ext uri="{FF2B5EF4-FFF2-40B4-BE49-F238E27FC236}">
                    <a16:creationId xmlns:a16="http://schemas.microsoft.com/office/drawing/2014/main" id="{56BE5AE7-1F10-4A81-B823-FAA94DC77CE9}"/>
                  </a:ext>
                </a:extLst>
              </p14:cNvPr>
              <p14:cNvContentPartPr/>
              <p14:nvPr/>
            </p14:nvContentPartPr>
            <p14:xfrm>
              <a:off x="7103640" y="2287867"/>
              <a:ext cx="812880" cy="625320"/>
            </p14:xfrm>
          </p:contentPart>
        </mc:Choice>
        <mc:Fallback>
          <p:pic>
            <p:nvPicPr>
              <p:cNvPr id="448" name="Freihand 447">
                <a:extLst>
                  <a:ext uri="{FF2B5EF4-FFF2-40B4-BE49-F238E27FC236}">
                    <a16:creationId xmlns:a16="http://schemas.microsoft.com/office/drawing/2014/main" id="{56BE5AE7-1F10-4A81-B823-FAA94DC77CE9}"/>
                  </a:ext>
                </a:extLst>
              </p:cNvPr>
              <p:cNvPicPr/>
              <p:nvPr/>
            </p:nvPicPr>
            <p:blipFill>
              <a:blip r:embed="rId32"/>
              <a:stretch>
                <a:fillRect/>
              </a:stretch>
            </p:blipFill>
            <p:spPr>
              <a:xfrm>
                <a:off x="7099320" y="2283547"/>
                <a:ext cx="821520" cy="6339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07" name="Freihand 506">
                <a:extLst>
                  <a:ext uri="{FF2B5EF4-FFF2-40B4-BE49-F238E27FC236}">
                    <a16:creationId xmlns:a16="http://schemas.microsoft.com/office/drawing/2014/main" id="{85EE41B0-3409-4965-BE97-8A380A705FE6}"/>
                  </a:ext>
                </a:extLst>
              </p14:cNvPr>
              <p14:cNvContentPartPr/>
              <p14:nvPr/>
            </p14:nvContentPartPr>
            <p14:xfrm>
              <a:off x="7149720" y="2312707"/>
              <a:ext cx="824400" cy="645480"/>
            </p14:xfrm>
          </p:contentPart>
        </mc:Choice>
        <mc:Fallback>
          <p:pic>
            <p:nvPicPr>
              <p:cNvPr id="507" name="Freihand 506">
                <a:extLst>
                  <a:ext uri="{FF2B5EF4-FFF2-40B4-BE49-F238E27FC236}">
                    <a16:creationId xmlns:a16="http://schemas.microsoft.com/office/drawing/2014/main" id="{85EE41B0-3409-4965-BE97-8A380A705FE6}"/>
                  </a:ext>
                </a:extLst>
              </p:cNvPr>
              <p:cNvPicPr/>
              <p:nvPr/>
            </p:nvPicPr>
            <p:blipFill>
              <a:blip r:embed="rId34"/>
              <a:stretch>
                <a:fillRect/>
              </a:stretch>
            </p:blipFill>
            <p:spPr>
              <a:xfrm>
                <a:off x="7145400" y="2308387"/>
                <a:ext cx="833040" cy="654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33" name="Freihand 432">
                <a:extLst>
                  <a:ext uri="{FF2B5EF4-FFF2-40B4-BE49-F238E27FC236}">
                    <a16:creationId xmlns:a16="http://schemas.microsoft.com/office/drawing/2014/main" id="{C1748A4F-0D00-4EEF-A10A-D794707A5375}"/>
                  </a:ext>
                </a:extLst>
              </p14:cNvPr>
              <p14:cNvContentPartPr/>
              <p14:nvPr/>
            </p14:nvContentPartPr>
            <p14:xfrm>
              <a:off x="8381280" y="4357507"/>
              <a:ext cx="151920" cy="173880"/>
            </p14:xfrm>
          </p:contentPart>
        </mc:Choice>
        <mc:Fallback>
          <p:pic>
            <p:nvPicPr>
              <p:cNvPr id="433" name="Freihand 432">
                <a:extLst>
                  <a:ext uri="{FF2B5EF4-FFF2-40B4-BE49-F238E27FC236}">
                    <a16:creationId xmlns:a16="http://schemas.microsoft.com/office/drawing/2014/main" id="{C1748A4F-0D00-4EEF-A10A-D794707A5375}"/>
                  </a:ext>
                </a:extLst>
              </p:cNvPr>
              <p:cNvPicPr/>
              <p:nvPr/>
            </p:nvPicPr>
            <p:blipFill>
              <a:blip r:embed="rId36"/>
              <a:stretch>
                <a:fillRect/>
              </a:stretch>
            </p:blipFill>
            <p:spPr>
              <a:xfrm>
                <a:off x="8376960" y="4353187"/>
                <a:ext cx="1605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34" name="Freihand 433">
                <a:extLst>
                  <a:ext uri="{FF2B5EF4-FFF2-40B4-BE49-F238E27FC236}">
                    <a16:creationId xmlns:a16="http://schemas.microsoft.com/office/drawing/2014/main" id="{5E29502B-3CCE-45F4-A64E-EB14452E705F}"/>
                  </a:ext>
                </a:extLst>
              </p14:cNvPr>
              <p14:cNvContentPartPr/>
              <p14:nvPr/>
            </p14:nvContentPartPr>
            <p14:xfrm>
              <a:off x="8544720" y="4445347"/>
              <a:ext cx="424800" cy="70560"/>
            </p14:xfrm>
          </p:contentPart>
        </mc:Choice>
        <mc:Fallback>
          <p:pic>
            <p:nvPicPr>
              <p:cNvPr id="434" name="Freihand 433">
                <a:extLst>
                  <a:ext uri="{FF2B5EF4-FFF2-40B4-BE49-F238E27FC236}">
                    <a16:creationId xmlns:a16="http://schemas.microsoft.com/office/drawing/2014/main" id="{5E29502B-3CCE-45F4-A64E-EB14452E705F}"/>
                  </a:ext>
                </a:extLst>
              </p:cNvPr>
              <p:cNvPicPr/>
              <p:nvPr/>
            </p:nvPicPr>
            <p:blipFill>
              <a:blip r:embed="rId38"/>
              <a:stretch>
                <a:fillRect/>
              </a:stretch>
            </p:blipFill>
            <p:spPr>
              <a:xfrm>
                <a:off x="8540400" y="4441027"/>
                <a:ext cx="4334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35" name="Freihand 434">
                <a:extLst>
                  <a:ext uri="{FF2B5EF4-FFF2-40B4-BE49-F238E27FC236}">
                    <a16:creationId xmlns:a16="http://schemas.microsoft.com/office/drawing/2014/main" id="{C0A3381B-7D55-4AFF-9B9F-D0E467D52473}"/>
                  </a:ext>
                </a:extLst>
              </p14:cNvPr>
              <p14:cNvContentPartPr/>
              <p14:nvPr/>
            </p14:nvContentPartPr>
            <p14:xfrm>
              <a:off x="8969160" y="4372987"/>
              <a:ext cx="36360" cy="16920"/>
            </p14:xfrm>
          </p:contentPart>
        </mc:Choice>
        <mc:Fallback>
          <p:pic>
            <p:nvPicPr>
              <p:cNvPr id="435" name="Freihand 434">
                <a:extLst>
                  <a:ext uri="{FF2B5EF4-FFF2-40B4-BE49-F238E27FC236}">
                    <a16:creationId xmlns:a16="http://schemas.microsoft.com/office/drawing/2014/main" id="{C0A3381B-7D55-4AFF-9B9F-D0E467D52473}"/>
                  </a:ext>
                </a:extLst>
              </p:cNvPr>
              <p:cNvPicPr/>
              <p:nvPr/>
            </p:nvPicPr>
            <p:blipFill>
              <a:blip r:embed="rId40"/>
              <a:stretch>
                <a:fillRect/>
              </a:stretch>
            </p:blipFill>
            <p:spPr>
              <a:xfrm>
                <a:off x="8964840" y="4368667"/>
                <a:ext cx="4500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36" name="Freihand 435">
                <a:extLst>
                  <a:ext uri="{FF2B5EF4-FFF2-40B4-BE49-F238E27FC236}">
                    <a16:creationId xmlns:a16="http://schemas.microsoft.com/office/drawing/2014/main" id="{20A676E2-6F1B-4F48-AC3D-1161ECF3A278}"/>
                  </a:ext>
                </a:extLst>
              </p14:cNvPr>
              <p14:cNvContentPartPr/>
              <p14:nvPr/>
            </p14:nvContentPartPr>
            <p14:xfrm>
              <a:off x="9030360" y="4294507"/>
              <a:ext cx="208080" cy="166320"/>
            </p14:xfrm>
          </p:contentPart>
        </mc:Choice>
        <mc:Fallback>
          <p:pic>
            <p:nvPicPr>
              <p:cNvPr id="436" name="Freihand 435">
                <a:extLst>
                  <a:ext uri="{FF2B5EF4-FFF2-40B4-BE49-F238E27FC236}">
                    <a16:creationId xmlns:a16="http://schemas.microsoft.com/office/drawing/2014/main" id="{20A676E2-6F1B-4F48-AC3D-1161ECF3A278}"/>
                  </a:ext>
                </a:extLst>
              </p:cNvPr>
              <p:cNvPicPr/>
              <p:nvPr/>
            </p:nvPicPr>
            <p:blipFill>
              <a:blip r:embed="rId42"/>
              <a:stretch>
                <a:fillRect/>
              </a:stretch>
            </p:blipFill>
            <p:spPr>
              <a:xfrm>
                <a:off x="9026040" y="4290187"/>
                <a:ext cx="2167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37" name="Freihand 436">
                <a:extLst>
                  <a:ext uri="{FF2B5EF4-FFF2-40B4-BE49-F238E27FC236}">
                    <a16:creationId xmlns:a16="http://schemas.microsoft.com/office/drawing/2014/main" id="{C4A323EE-CC8A-43D2-B1AB-8769DE53119D}"/>
                  </a:ext>
                </a:extLst>
              </p14:cNvPr>
              <p14:cNvContentPartPr/>
              <p14:nvPr/>
            </p14:nvContentPartPr>
            <p14:xfrm>
              <a:off x="9089040" y="4389907"/>
              <a:ext cx="71640" cy="94320"/>
            </p14:xfrm>
          </p:contentPart>
        </mc:Choice>
        <mc:Fallback>
          <p:pic>
            <p:nvPicPr>
              <p:cNvPr id="437" name="Freihand 436">
                <a:extLst>
                  <a:ext uri="{FF2B5EF4-FFF2-40B4-BE49-F238E27FC236}">
                    <a16:creationId xmlns:a16="http://schemas.microsoft.com/office/drawing/2014/main" id="{C4A323EE-CC8A-43D2-B1AB-8769DE53119D}"/>
                  </a:ext>
                </a:extLst>
              </p:cNvPr>
              <p:cNvPicPr/>
              <p:nvPr/>
            </p:nvPicPr>
            <p:blipFill>
              <a:blip r:embed="rId44"/>
              <a:stretch>
                <a:fillRect/>
              </a:stretch>
            </p:blipFill>
            <p:spPr>
              <a:xfrm>
                <a:off x="9084720" y="4385587"/>
                <a:ext cx="8028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38" name="Freihand 437">
                <a:extLst>
                  <a:ext uri="{FF2B5EF4-FFF2-40B4-BE49-F238E27FC236}">
                    <a16:creationId xmlns:a16="http://schemas.microsoft.com/office/drawing/2014/main" id="{E1CEB733-DBA0-45AB-B2A4-7C2B5904DF08}"/>
                  </a:ext>
                </a:extLst>
              </p14:cNvPr>
              <p14:cNvContentPartPr/>
              <p14:nvPr/>
            </p14:nvContentPartPr>
            <p14:xfrm>
              <a:off x="9253920" y="4359667"/>
              <a:ext cx="100080" cy="98280"/>
            </p14:xfrm>
          </p:contentPart>
        </mc:Choice>
        <mc:Fallback>
          <p:pic>
            <p:nvPicPr>
              <p:cNvPr id="438" name="Freihand 437">
                <a:extLst>
                  <a:ext uri="{FF2B5EF4-FFF2-40B4-BE49-F238E27FC236}">
                    <a16:creationId xmlns:a16="http://schemas.microsoft.com/office/drawing/2014/main" id="{E1CEB733-DBA0-45AB-B2A4-7C2B5904DF08}"/>
                  </a:ext>
                </a:extLst>
              </p:cNvPr>
              <p:cNvPicPr/>
              <p:nvPr/>
            </p:nvPicPr>
            <p:blipFill>
              <a:blip r:embed="rId46"/>
              <a:stretch>
                <a:fillRect/>
              </a:stretch>
            </p:blipFill>
            <p:spPr>
              <a:xfrm>
                <a:off x="9249600" y="4355347"/>
                <a:ext cx="1087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39" name="Freihand 438">
                <a:extLst>
                  <a:ext uri="{FF2B5EF4-FFF2-40B4-BE49-F238E27FC236}">
                    <a16:creationId xmlns:a16="http://schemas.microsoft.com/office/drawing/2014/main" id="{98C071AB-C67C-43E3-A5F6-852E31DF5621}"/>
                  </a:ext>
                </a:extLst>
              </p14:cNvPr>
              <p14:cNvContentPartPr/>
              <p14:nvPr/>
            </p14:nvContentPartPr>
            <p14:xfrm>
              <a:off x="9479640" y="4311067"/>
              <a:ext cx="99360" cy="167040"/>
            </p14:xfrm>
          </p:contentPart>
        </mc:Choice>
        <mc:Fallback>
          <p:pic>
            <p:nvPicPr>
              <p:cNvPr id="439" name="Freihand 438">
                <a:extLst>
                  <a:ext uri="{FF2B5EF4-FFF2-40B4-BE49-F238E27FC236}">
                    <a16:creationId xmlns:a16="http://schemas.microsoft.com/office/drawing/2014/main" id="{98C071AB-C67C-43E3-A5F6-852E31DF5621}"/>
                  </a:ext>
                </a:extLst>
              </p:cNvPr>
              <p:cNvPicPr/>
              <p:nvPr/>
            </p:nvPicPr>
            <p:blipFill>
              <a:blip r:embed="rId48"/>
              <a:stretch>
                <a:fillRect/>
              </a:stretch>
            </p:blipFill>
            <p:spPr>
              <a:xfrm>
                <a:off x="9475320" y="4306747"/>
                <a:ext cx="1080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40" name="Freihand 439">
                <a:extLst>
                  <a:ext uri="{FF2B5EF4-FFF2-40B4-BE49-F238E27FC236}">
                    <a16:creationId xmlns:a16="http://schemas.microsoft.com/office/drawing/2014/main" id="{7E67AABD-BBEB-490F-8A65-B63686E5DC8E}"/>
                  </a:ext>
                </a:extLst>
              </p14:cNvPr>
              <p14:cNvContentPartPr/>
              <p14:nvPr/>
            </p14:nvContentPartPr>
            <p14:xfrm>
              <a:off x="9595560" y="4269307"/>
              <a:ext cx="156240" cy="178200"/>
            </p14:xfrm>
          </p:contentPart>
        </mc:Choice>
        <mc:Fallback>
          <p:pic>
            <p:nvPicPr>
              <p:cNvPr id="440" name="Freihand 439">
                <a:extLst>
                  <a:ext uri="{FF2B5EF4-FFF2-40B4-BE49-F238E27FC236}">
                    <a16:creationId xmlns:a16="http://schemas.microsoft.com/office/drawing/2014/main" id="{7E67AABD-BBEB-490F-8A65-B63686E5DC8E}"/>
                  </a:ext>
                </a:extLst>
              </p:cNvPr>
              <p:cNvPicPr/>
              <p:nvPr/>
            </p:nvPicPr>
            <p:blipFill>
              <a:blip r:embed="rId50"/>
              <a:stretch>
                <a:fillRect/>
              </a:stretch>
            </p:blipFill>
            <p:spPr>
              <a:xfrm>
                <a:off x="9591240" y="4264987"/>
                <a:ext cx="1648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41" name="Freihand 440">
                <a:extLst>
                  <a:ext uri="{FF2B5EF4-FFF2-40B4-BE49-F238E27FC236}">
                    <a16:creationId xmlns:a16="http://schemas.microsoft.com/office/drawing/2014/main" id="{137A2D5F-495F-4152-A0FF-593D9F7BF9B5}"/>
                  </a:ext>
                </a:extLst>
              </p14:cNvPr>
              <p14:cNvContentPartPr/>
              <p14:nvPr/>
            </p14:nvContentPartPr>
            <p14:xfrm>
              <a:off x="9581160" y="4292707"/>
              <a:ext cx="113760" cy="32760"/>
            </p14:xfrm>
          </p:contentPart>
        </mc:Choice>
        <mc:Fallback>
          <p:pic>
            <p:nvPicPr>
              <p:cNvPr id="441" name="Freihand 440">
                <a:extLst>
                  <a:ext uri="{FF2B5EF4-FFF2-40B4-BE49-F238E27FC236}">
                    <a16:creationId xmlns:a16="http://schemas.microsoft.com/office/drawing/2014/main" id="{137A2D5F-495F-4152-A0FF-593D9F7BF9B5}"/>
                  </a:ext>
                </a:extLst>
              </p:cNvPr>
              <p:cNvPicPr/>
              <p:nvPr/>
            </p:nvPicPr>
            <p:blipFill>
              <a:blip r:embed="rId52"/>
              <a:stretch>
                <a:fillRect/>
              </a:stretch>
            </p:blipFill>
            <p:spPr>
              <a:xfrm>
                <a:off x="9576840" y="4288387"/>
                <a:ext cx="12240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42" name="Freihand 441">
                <a:extLst>
                  <a:ext uri="{FF2B5EF4-FFF2-40B4-BE49-F238E27FC236}">
                    <a16:creationId xmlns:a16="http://schemas.microsoft.com/office/drawing/2014/main" id="{A0F0059B-DD42-49FA-A3D6-70188B4FD8AA}"/>
                  </a:ext>
                </a:extLst>
              </p14:cNvPr>
              <p14:cNvContentPartPr/>
              <p14:nvPr/>
            </p14:nvContentPartPr>
            <p14:xfrm>
              <a:off x="9770880" y="4213867"/>
              <a:ext cx="273600" cy="187920"/>
            </p14:xfrm>
          </p:contentPart>
        </mc:Choice>
        <mc:Fallback>
          <p:pic>
            <p:nvPicPr>
              <p:cNvPr id="442" name="Freihand 441">
                <a:extLst>
                  <a:ext uri="{FF2B5EF4-FFF2-40B4-BE49-F238E27FC236}">
                    <a16:creationId xmlns:a16="http://schemas.microsoft.com/office/drawing/2014/main" id="{A0F0059B-DD42-49FA-A3D6-70188B4FD8AA}"/>
                  </a:ext>
                </a:extLst>
              </p:cNvPr>
              <p:cNvPicPr/>
              <p:nvPr/>
            </p:nvPicPr>
            <p:blipFill>
              <a:blip r:embed="rId54"/>
              <a:stretch>
                <a:fillRect/>
              </a:stretch>
            </p:blipFill>
            <p:spPr>
              <a:xfrm>
                <a:off x="9766560" y="4209547"/>
                <a:ext cx="2822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43" name="Freihand 442">
                <a:extLst>
                  <a:ext uri="{FF2B5EF4-FFF2-40B4-BE49-F238E27FC236}">
                    <a16:creationId xmlns:a16="http://schemas.microsoft.com/office/drawing/2014/main" id="{08D670AF-BE8C-48B2-9890-3AB8EF345004}"/>
                  </a:ext>
                </a:extLst>
              </p14:cNvPr>
              <p14:cNvContentPartPr/>
              <p14:nvPr/>
            </p14:nvContentPartPr>
            <p14:xfrm>
              <a:off x="10024680" y="4299187"/>
              <a:ext cx="120600" cy="193320"/>
            </p14:xfrm>
          </p:contentPart>
        </mc:Choice>
        <mc:Fallback>
          <p:pic>
            <p:nvPicPr>
              <p:cNvPr id="443" name="Freihand 442">
                <a:extLst>
                  <a:ext uri="{FF2B5EF4-FFF2-40B4-BE49-F238E27FC236}">
                    <a16:creationId xmlns:a16="http://schemas.microsoft.com/office/drawing/2014/main" id="{08D670AF-BE8C-48B2-9890-3AB8EF345004}"/>
                  </a:ext>
                </a:extLst>
              </p:cNvPr>
              <p:cNvPicPr/>
              <p:nvPr/>
            </p:nvPicPr>
            <p:blipFill>
              <a:blip r:embed="rId56"/>
              <a:stretch>
                <a:fillRect/>
              </a:stretch>
            </p:blipFill>
            <p:spPr>
              <a:xfrm>
                <a:off x="10020360" y="4294867"/>
                <a:ext cx="1292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44" name="Freihand 443">
                <a:extLst>
                  <a:ext uri="{FF2B5EF4-FFF2-40B4-BE49-F238E27FC236}">
                    <a16:creationId xmlns:a16="http://schemas.microsoft.com/office/drawing/2014/main" id="{194B26F9-EB70-45F1-82BE-29CBE9A68244}"/>
                  </a:ext>
                </a:extLst>
              </p14:cNvPr>
              <p14:cNvContentPartPr/>
              <p14:nvPr/>
            </p14:nvContentPartPr>
            <p14:xfrm>
              <a:off x="10146720" y="4284067"/>
              <a:ext cx="19800" cy="71640"/>
            </p14:xfrm>
          </p:contentPart>
        </mc:Choice>
        <mc:Fallback>
          <p:pic>
            <p:nvPicPr>
              <p:cNvPr id="444" name="Freihand 443">
                <a:extLst>
                  <a:ext uri="{FF2B5EF4-FFF2-40B4-BE49-F238E27FC236}">
                    <a16:creationId xmlns:a16="http://schemas.microsoft.com/office/drawing/2014/main" id="{194B26F9-EB70-45F1-82BE-29CBE9A68244}"/>
                  </a:ext>
                </a:extLst>
              </p:cNvPr>
              <p:cNvPicPr/>
              <p:nvPr/>
            </p:nvPicPr>
            <p:blipFill>
              <a:blip r:embed="rId58"/>
              <a:stretch>
                <a:fillRect/>
              </a:stretch>
            </p:blipFill>
            <p:spPr>
              <a:xfrm>
                <a:off x="10142400" y="4279747"/>
                <a:ext cx="284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45" name="Freihand 444">
                <a:extLst>
                  <a:ext uri="{FF2B5EF4-FFF2-40B4-BE49-F238E27FC236}">
                    <a16:creationId xmlns:a16="http://schemas.microsoft.com/office/drawing/2014/main" id="{D9F2C021-EAE6-4E5F-B622-3FAAB5DD9936}"/>
                  </a:ext>
                </a:extLst>
              </p14:cNvPr>
              <p14:cNvContentPartPr/>
              <p14:nvPr/>
            </p14:nvContentPartPr>
            <p14:xfrm>
              <a:off x="10217640" y="4172827"/>
              <a:ext cx="91440" cy="172440"/>
            </p14:xfrm>
          </p:contentPart>
        </mc:Choice>
        <mc:Fallback>
          <p:pic>
            <p:nvPicPr>
              <p:cNvPr id="445" name="Freihand 444">
                <a:extLst>
                  <a:ext uri="{FF2B5EF4-FFF2-40B4-BE49-F238E27FC236}">
                    <a16:creationId xmlns:a16="http://schemas.microsoft.com/office/drawing/2014/main" id="{D9F2C021-EAE6-4E5F-B622-3FAAB5DD9936}"/>
                  </a:ext>
                </a:extLst>
              </p:cNvPr>
              <p:cNvPicPr/>
              <p:nvPr/>
            </p:nvPicPr>
            <p:blipFill>
              <a:blip r:embed="rId60"/>
              <a:stretch>
                <a:fillRect/>
              </a:stretch>
            </p:blipFill>
            <p:spPr>
              <a:xfrm>
                <a:off x="10213320" y="4168507"/>
                <a:ext cx="10008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8" name="Freihand 27">
                <a:extLst>
                  <a:ext uri="{FF2B5EF4-FFF2-40B4-BE49-F238E27FC236}">
                    <a16:creationId xmlns:a16="http://schemas.microsoft.com/office/drawing/2014/main" id="{D2A9A492-B133-4C7A-A431-0B0D5356214B}"/>
                  </a:ext>
                </a:extLst>
              </p14:cNvPr>
              <p14:cNvContentPartPr/>
              <p14:nvPr/>
            </p14:nvContentPartPr>
            <p14:xfrm>
              <a:off x="235200" y="3089587"/>
              <a:ext cx="174600" cy="246600"/>
            </p14:xfrm>
          </p:contentPart>
        </mc:Choice>
        <mc:Fallback>
          <p:pic>
            <p:nvPicPr>
              <p:cNvPr id="28" name="Freihand 27">
                <a:extLst>
                  <a:ext uri="{FF2B5EF4-FFF2-40B4-BE49-F238E27FC236}">
                    <a16:creationId xmlns:a16="http://schemas.microsoft.com/office/drawing/2014/main" id="{D2A9A492-B133-4C7A-A431-0B0D5356214B}"/>
                  </a:ext>
                </a:extLst>
              </p:cNvPr>
              <p:cNvPicPr/>
              <p:nvPr/>
            </p:nvPicPr>
            <p:blipFill>
              <a:blip r:embed="rId62"/>
              <a:stretch>
                <a:fillRect/>
              </a:stretch>
            </p:blipFill>
            <p:spPr>
              <a:xfrm>
                <a:off x="230880" y="3085267"/>
                <a:ext cx="18324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4" name="Freihand 33">
                <a:extLst>
                  <a:ext uri="{FF2B5EF4-FFF2-40B4-BE49-F238E27FC236}">
                    <a16:creationId xmlns:a16="http://schemas.microsoft.com/office/drawing/2014/main" id="{F15B1AF8-AE2C-47EF-BD87-D7282553D7CC}"/>
                  </a:ext>
                </a:extLst>
              </p14:cNvPr>
              <p14:cNvContentPartPr/>
              <p14:nvPr/>
            </p14:nvContentPartPr>
            <p14:xfrm>
              <a:off x="321600" y="3221707"/>
              <a:ext cx="54360" cy="20160"/>
            </p14:xfrm>
          </p:contentPart>
        </mc:Choice>
        <mc:Fallback>
          <p:pic>
            <p:nvPicPr>
              <p:cNvPr id="34" name="Freihand 33">
                <a:extLst>
                  <a:ext uri="{FF2B5EF4-FFF2-40B4-BE49-F238E27FC236}">
                    <a16:creationId xmlns:a16="http://schemas.microsoft.com/office/drawing/2014/main" id="{F15B1AF8-AE2C-47EF-BD87-D7282553D7CC}"/>
                  </a:ext>
                </a:extLst>
              </p:cNvPr>
              <p:cNvPicPr/>
              <p:nvPr/>
            </p:nvPicPr>
            <p:blipFill>
              <a:blip r:embed="rId64"/>
              <a:stretch>
                <a:fillRect/>
              </a:stretch>
            </p:blipFill>
            <p:spPr>
              <a:xfrm>
                <a:off x="317280" y="3217387"/>
                <a:ext cx="6300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5" name="Freihand 64">
                <a:extLst>
                  <a:ext uri="{FF2B5EF4-FFF2-40B4-BE49-F238E27FC236}">
                    <a16:creationId xmlns:a16="http://schemas.microsoft.com/office/drawing/2014/main" id="{1B1505C9-92A3-4F3E-90C3-D051E42CCABA}"/>
                  </a:ext>
                </a:extLst>
              </p14:cNvPr>
              <p14:cNvContentPartPr/>
              <p14:nvPr/>
            </p14:nvContentPartPr>
            <p14:xfrm>
              <a:off x="549840" y="3178507"/>
              <a:ext cx="16920" cy="21240"/>
            </p14:xfrm>
          </p:contentPart>
        </mc:Choice>
        <mc:Fallback>
          <p:pic>
            <p:nvPicPr>
              <p:cNvPr id="65" name="Freihand 64">
                <a:extLst>
                  <a:ext uri="{FF2B5EF4-FFF2-40B4-BE49-F238E27FC236}">
                    <a16:creationId xmlns:a16="http://schemas.microsoft.com/office/drawing/2014/main" id="{1B1505C9-92A3-4F3E-90C3-D051E42CCABA}"/>
                  </a:ext>
                </a:extLst>
              </p:cNvPr>
              <p:cNvPicPr/>
              <p:nvPr/>
            </p:nvPicPr>
            <p:blipFill>
              <a:blip r:embed="rId66"/>
              <a:stretch>
                <a:fillRect/>
              </a:stretch>
            </p:blipFill>
            <p:spPr>
              <a:xfrm>
                <a:off x="545520" y="3174187"/>
                <a:ext cx="255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84" name="Freihand 83">
                <a:extLst>
                  <a:ext uri="{FF2B5EF4-FFF2-40B4-BE49-F238E27FC236}">
                    <a16:creationId xmlns:a16="http://schemas.microsoft.com/office/drawing/2014/main" id="{EB0CAB85-546D-47D5-8113-63EA15F2E142}"/>
                  </a:ext>
                </a:extLst>
              </p14:cNvPr>
              <p14:cNvContentPartPr/>
              <p14:nvPr/>
            </p14:nvContentPartPr>
            <p14:xfrm>
              <a:off x="566040" y="3251947"/>
              <a:ext cx="4320" cy="1440"/>
            </p14:xfrm>
          </p:contentPart>
        </mc:Choice>
        <mc:Fallback>
          <p:pic>
            <p:nvPicPr>
              <p:cNvPr id="84" name="Freihand 83">
                <a:extLst>
                  <a:ext uri="{FF2B5EF4-FFF2-40B4-BE49-F238E27FC236}">
                    <a16:creationId xmlns:a16="http://schemas.microsoft.com/office/drawing/2014/main" id="{EB0CAB85-546D-47D5-8113-63EA15F2E142}"/>
                  </a:ext>
                </a:extLst>
              </p:cNvPr>
              <p:cNvPicPr/>
              <p:nvPr/>
            </p:nvPicPr>
            <p:blipFill>
              <a:blip r:embed="rId68"/>
              <a:stretch>
                <a:fillRect/>
              </a:stretch>
            </p:blipFill>
            <p:spPr>
              <a:xfrm>
                <a:off x="561720" y="3247627"/>
                <a:ext cx="129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85" name="Freihand 84">
                <a:extLst>
                  <a:ext uri="{FF2B5EF4-FFF2-40B4-BE49-F238E27FC236}">
                    <a16:creationId xmlns:a16="http://schemas.microsoft.com/office/drawing/2014/main" id="{61257CA7-9E2F-45B1-96A1-AB3F38959336}"/>
                  </a:ext>
                </a:extLst>
              </p14:cNvPr>
              <p14:cNvContentPartPr/>
              <p14:nvPr/>
            </p14:nvContentPartPr>
            <p14:xfrm>
              <a:off x="728400" y="3148267"/>
              <a:ext cx="102960" cy="190440"/>
            </p14:xfrm>
          </p:contentPart>
        </mc:Choice>
        <mc:Fallback>
          <p:pic>
            <p:nvPicPr>
              <p:cNvPr id="85" name="Freihand 84">
                <a:extLst>
                  <a:ext uri="{FF2B5EF4-FFF2-40B4-BE49-F238E27FC236}">
                    <a16:creationId xmlns:a16="http://schemas.microsoft.com/office/drawing/2014/main" id="{61257CA7-9E2F-45B1-96A1-AB3F38959336}"/>
                  </a:ext>
                </a:extLst>
              </p:cNvPr>
              <p:cNvPicPr/>
              <p:nvPr/>
            </p:nvPicPr>
            <p:blipFill>
              <a:blip r:embed="rId70"/>
              <a:stretch>
                <a:fillRect/>
              </a:stretch>
            </p:blipFill>
            <p:spPr>
              <a:xfrm>
                <a:off x="724080" y="3143947"/>
                <a:ext cx="11160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90" name="Freihand 89">
                <a:extLst>
                  <a:ext uri="{FF2B5EF4-FFF2-40B4-BE49-F238E27FC236}">
                    <a16:creationId xmlns:a16="http://schemas.microsoft.com/office/drawing/2014/main" id="{59F7A4EA-C492-42A6-A81C-09F4D9E8E9C3}"/>
                  </a:ext>
                </a:extLst>
              </p14:cNvPr>
              <p14:cNvContentPartPr/>
              <p14:nvPr/>
            </p14:nvContentPartPr>
            <p14:xfrm>
              <a:off x="868440" y="3149707"/>
              <a:ext cx="84240" cy="78840"/>
            </p14:xfrm>
          </p:contentPart>
        </mc:Choice>
        <mc:Fallback>
          <p:pic>
            <p:nvPicPr>
              <p:cNvPr id="90" name="Freihand 89">
                <a:extLst>
                  <a:ext uri="{FF2B5EF4-FFF2-40B4-BE49-F238E27FC236}">
                    <a16:creationId xmlns:a16="http://schemas.microsoft.com/office/drawing/2014/main" id="{59F7A4EA-C492-42A6-A81C-09F4D9E8E9C3}"/>
                  </a:ext>
                </a:extLst>
              </p:cNvPr>
              <p:cNvPicPr/>
              <p:nvPr/>
            </p:nvPicPr>
            <p:blipFill>
              <a:blip r:embed="rId72"/>
              <a:stretch>
                <a:fillRect/>
              </a:stretch>
            </p:blipFill>
            <p:spPr>
              <a:xfrm>
                <a:off x="864120" y="3145387"/>
                <a:ext cx="9288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14" name="Freihand 113">
                <a:extLst>
                  <a:ext uri="{FF2B5EF4-FFF2-40B4-BE49-F238E27FC236}">
                    <a16:creationId xmlns:a16="http://schemas.microsoft.com/office/drawing/2014/main" id="{56598C21-145B-4BE7-A544-129F23D1527B}"/>
                  </a:ext>
                </a:extLst>
              </p14:cNvPr>
              <p14:cNvContentPartPr/>
              <p14:nvPr/>
            </p14:nvContentPartPr>
            <p14:xfrm>
              <a:off x="993000" y="3150427"/>
              <a:ext cx="69120" cy="175680"/>
            </p14:xfrm>
          </p:contentPart>
        </mc:Choice>
        <mc:Fallback>
          <p:pic>
            <p:nvPicPr>
              <p:cNvPr id="114" name="Freihand 113">
                <a:extLst>
                  <a:ext uri="{FF2B5EF4-FFF2-40B4-BE49-F238E27FC236}">
                    <a16:creationId xmlns:a16="http://schemas.microsoft.com/office/drawing/2014/main" id="{56598C21-145B-4BE7-A544-129F23D1527B}"/>
                  </a:ext>
                </a:extLst>
              </p:cNvPr>
              <p:cNvPicPr/>
              <p:nvPr/>
            </p:nvPicPr>
            <p:blipFill>
              <a:blip r:embed="rId74"/>
              <a:stretch>
                <a:fillRect/>
              </a:stretch>
            </p:blipFill>
            <p:spPr>
              <a:xfrm>
                <a:off x="988680" y="3146107"/>
                <a:ext cx="7776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28" name="Freihand 127">
                <a:extLst>
                  <a:ext uri="{FF2B5EF4-FFF2-40B4-BE49-F238E27FC236}">
                    <a16:creationId xmlns:a16="http://schemas.microsoft.com/office/drawing/2014/main" id="{E233A555-F3E0-4C94-9514-1FFE5EA24289}"/>
                  </a:ext>
                </a:extLst>
              </p14:cNvPr>
              <p14:cNvContentPartPr/>
              <p14:nvPr/>
            </p14:nvContentPartPr>
            <p14:xfrm>
              <a:off x="1089480" y="3157987"/>
              <a:ext cx="88200" cy="69120"/>
            </p14:xfrm>
          </p:contentPart>
        </mc:Choice>
        <mc:Fallback>
          <p:pic>
            <p:nvPicPr>
              <p:cNvPr id="128" name="Freihand 127">
                <a:extLst>
                  <a:ext uri="{FF2B5EF4-FFF2-40B4-BE49-F238E27FC236}">
                    <a16:creationId xmlns:a16="http://schemas.microsoft.com/office/drawing/2014/main" id="{E233A555-F3E0-4C94-9514-1FFE5EA24289}"/>
                  </a:ext>
                </a:extLst>
              </p:cNvPr>
              <p:cNvPicPr/>
              <p:nvPr/>
            </p:nvPicPr>
            <p:blipFill>
              <a:blip r:embed="rId76"/>
              <a:stretch>
                <a:fillRect/>
              </a:stretch>
            </p:blipFill>
            <p:spPr>
              <a:xfrm>
                <a:off x="1085160" y="3153667"/>
                <a:ext cx="968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42" name="Freihand 141">
                <a:extLst>
                  <a:ext uri="{FF2B5EF4-FFF2-40B4-BE49-F238E27FC236}">
                    <a16:creationId xmlns:a16="http://schemas.microsoft.com/office/drawing/2014/main" id="{8772777C-CE36-4D33-831F-9C979E19FA80}"/>
                  </a:ext>
                </a:extLst>
              </p14:cNvPr>
              <p14:cNvContentPartPr/>
              <p14:nvPr/>
            </p14:nvContentPartPr>
            <p14:xfrm>
              <a:off x="1198200" y="3100027"/>
              <a:ext cx="82080" cy="150120"/>
            </p14:xfrm>
          </p:contentPart>
        </mc:Choice>
        <mc:Fallback>
          <p:pic>
            <p:nvPicPr>
              <p:cNvPr id="142" name="Freihand 141">
                <a:extLst>
                  <a:ext uri="{FF2B5EF4-FFF2-40B4-BE49-F238E27FC236}">
                    <a16:creationId xmlns:a16="http://schemas.microsoft.com/office/drawing/2014/main" id="{8772777C-CE36-4D33-831F-9C979E19FA80}"/>
                  </a:ext>
                </a:extLst>
              </p:cNvPr>
              <p:cNvPicPr/>
              <p:nvPr/>
            </p:nvPicPr>
            <p:blipFill>
              <a:blip r:embed="rId78"/>
              <a:stretch>
                <a:fillRect/>
              </a:stretch>
            </p:blipFill>
            <p:spPr>
              <a:xfrm>
                <a:off x="1193880" y="3095707"/>
                <a:ext cx="907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43" name="Freihand 142">
                <a:extLst>
                  <a:ext uri="{FF2B5EF4-FFF2-40B4-BE49-F238E27FC236}">
                    <a16:creationId xmlns:a16="http://schemas.microsoft.com/office/drawing/2014/main" id="{40B087DF-DABC-4CA3-92D4-3CAB66555AEA}"/>
                  </a:ext>
                </a:extLst>
              </p14:cNvPr>
              <p14:cNvContentPartPr/>
              <p14:nvPr/>
            </p14:nvContentPartPr>
            <p14:xfrm>
              <a:off x="1313760" y="3159787"/>
              <a:ext cx="204840" cy="72000"/>
            </p14:xfrm>
          </p:contentPart>
        </mc:Choice>
        <mc:Fallback>
          <p:pic>
            <p:nvPicPr>
              <p:cNvPr id="143" name="Freihand 142">
                <a:extLst>
                  <a:ext uri="{FF2B5EF4-FFF2-40B4-BE49-F238E27FC236}">
                    <a16:creationId xmlns:a16="http://schemas.microsoft.com/office/drawing/2014/main" id="{40B087DF-DABC-4CA3-92D4-3CAB66555AEA}"/>
                  </a:ext>
                </a:extLst>
              </p:cNvPr>
              <p:cNvPicPr/>
              <p:nvPr/>
            </p:nvPicPr>
            <p:blipFill>
              <a:blip r:embed="rId80"/>
              <a:stretch>
                <a:fillRect/>
              </a:stretch>
            </p:blipFill>
            <p:spPr>
              <a:xfrm>
                <a:off x="1309440" y="3155467"/>
                <a:ext cx="2134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46" name="Freihand 145">
                <a:extLst>
                  <a:ext uri="{FF2B5EF4-FFF2-40B4-BE49-F238E27FC236}">
                    <a16:creationId xmlns:a16="http://schemas.microsoft.com/office/drawing/2014/main" id="{75B8BBF5-1B6A-455A-95C9-DEAD7DB84CE2}"/>
                  </a:ext>
                </a:extLst>
              </p14:cNvPr>
              <p14:cNvContentPartPr/>
              <p14:nvPr/>
            </p14:nvContentPartPr>
            <p14:xfrm>
              <a:off x="1719480" y="3072667"/>
              <a:ext cx="21600" cy="127080"/>
            </p14:xfrm>
          </p:contentPart>
        </mc:Choice>
        <mc:Fallback>
          <p:pic>
            <p:nvPicPr>
              <p:cNvPr id="146" name="Freihand 145">
                <a:extLst>
                  <a:ext uri="{FF2B5EF4-FFF2-40B4-BE49-F238E27FC236}">
                    <a16:creationId xmlns:a16="http://schemas.microsoft.com/office/drawing/2014/main" id="{75B8BBF5-1B6A-455A-95C9-DEAD7DB84CE2}"/>
                  </a:ext>
                </a:extLst>
              </p:cNvPr>
              <p:cNvPicPr/>
              <p:nvPr/>
            </p:nvPicPr>
            <p:blipFill>
              <a:blip r:embed="rId82"/>
              <a:stretch>
                <a:fillRect/>
              </a:stretch>
            </p:blipFill>
            <p:spPr>
              <a:xfrm>
                <a:off x="1715160" y="3068347"/>
                <a:ext cx="302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47" name="Freihand 146">
                <a:extLst>
                  <a:ext uri="{FF2B5EF4-FFF2-40B4-BE49-F238E27FC236}">
                    <a16:creationId xmlns:a16="http://schemas.microsoft.com/office/drawing/2014/main" id="{EB1527CA-3C22-41FF-9971-BE41BE24ED77}"/>
                  </a:ext>
                </a:extLst>
              </p14:cNvPr>
              <p14:cNvContentPartPr/>
              <p14:nvPr/>
            </p14:nvContentPartPr>
            <p14:xfrm>
              <a:off x="1659000" y="3066187"/>
              <a:ext cx="134640" cy="145800"/>
            </p14:xfrm>
          </p:contentPart>
        </mc:Choice>
        <mc:Fallback>
          <p:pic>
            <p:nvPicPr>
              <p:cNvPr id="147" name="Freihand 146">
                <a:extLst>
                  <a:ext uri="{FF2B5EF4-FFF2-40B4-BE49-F238E27FC236}">
                    <a16:creationId xmlns:a16="http://schemas.microsoft.com/office/drawing/2014/main" id="{EB1527CA-3C22-41FF-9971-BE41BE24ED77}"/>
                  </a:ext>
                </a:extLst>
              </p:cNvPr>
              <p:cNvPicPr/>
              <p:nvPr/>
            </p:nvPicPr>
            <p:blipFill>
              <a:blip r:embed="rId84"/>
              <a:stretch>
                <a:fillRect/>
              </a:stretch>
            </p:blipFill>
            <p:spPr>
              <a:xfrm>
                <a:off x="1654680" y="3061867"/>
                <a:ext cx="1432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48" name="Freihand 147">
                <a:extLst>
                  <a:ext uri="{FF2B5EF4-FFF2-40B4-BE49-F238E27FC236}">
                    <a16:creationId xmlns:a16="http://schemas.microsoft.com/office/drawing/2014/main" id="{DFC84401-A7D7-48F2-8E5C-E30F96ADDCBB}"/>
                  </a:ext>
                </a:extLst>
              </p14:cNvPr>
              <p14:cNvContentPartPr/>
              <p14:nvPr/>
            </p14:nvContentPartPr>
            <p14:xfrm>
              <a:off x="1908480" y="3127027"/>
              <a:ext cx="107280" cy="83880"/>
            </p14:xfrm>
          </p:contentPart>
        </mc:Choice>
        <mc:Fallback>
          <p:pic>
            <p:nvPicPr>
              <p:cNvPr id="148" name="Freihand 147">
                <a:extLst>
                  <a:ext uri="{FF2B5EF4-FFF2-40B4-BE49-F238E27FC236}">
                    <a16:creationId xmlns:a16="http://schemas.microsoft.com/office/drawing/2014/main" id="{DFC84401-A7D7-48F2-8E5C-E30F96ADDCBB}"/>
                  </a:ext>
                </a:extLst>
              </p:cNvPr>
              <p:cNvPicPr/>
              <p:nvPr/>
            </p:nvPicPr>
            <p:blipFill>
              <a:blip r:embed="rId86"/>
              <a:stretch>
                <a:fillRect/>
              </a:stretch>
            </p:blipFill>
            <p:spPr>
              <a:xfrm>
                <a:off x="1904160" y="3122707"/>
                <a:ext cx="1159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49" name="Freihand 148">
                <a:extLst>
                  <a:ext uri="{FF2B5EF4-FFF2-40B4-BE49-F238E27FC236}">
                    <a16:creationId xmlns:a16="http://schemas.microsoft.com/office/drawing/2014/main" id="{0F1C7217-9706-4537-9B0E-5E410A076A93}"/>
                  </a:ext>
                </a:extLst>
              </p14:cNvPr>
              <p14:cNvContentPartPr/>
              <p14:nvPr/>
            </p14:nvContentPartPr>
            <p14:xfrm>
              <a:off x="1900560" y="3148267"/>
              <a:ext cx="113040" cy="21960"/>
            </p14:xfrm>
          </p:contentPart>
        </mc:Choice>
        <mc:Fallback>
          <p:pic>
            <p:nvPicPr>
              <p:cNvPr id="149" name="Freihand 148">
                <a:extLst>
                  <a:ext uri="{FF2B5EF4-FFF2-40B4-BE49-F238E27FC236}">
                    <a16:creationId xmlns:a16="http://schemas.microsoft.com/office/drawing/2014/main" id="{0F1C7217-9706-4537-9B0E-5E410A076A93}"/>
                  </a:ext>
                </a:extLst>
              </p:cNvPr>
              <p:cNvPicPr/>
              <p:nvPr/>
            </p:nvPicPr>
            <p:blipFill>
              <a:blip r:embed="rId88"/>
              <a:stretch>
                <a:fillRect/>
              </a:stretch>
            </p:blipFill>
            <p:spPr>
              <a:xfrm>
                <a:off x="1896240" y="3143947"/>
                <a:ext cx="12168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50" name="Freihand 149">
                <a:extLst>
                  <a:ext uri="{FF2B5EF4-FFF2-40B4-BE49-F238E27FC236}">
                    <a16:creationId xmlns:a16="http://schemas.microsoft.com/office/drawing/2014/main" id="{DCEE1688-7818-47CD-AFD1-02008B095CB6}"/>
                  </a:ext>
                </a:extLst>
              </p14:cNvPr>
              <p14:cNvContentPartPr/>
              <p14:nvPr/>
            </p14:nvContentPartPr>
            <p14:xfrm>
              <a:off x="2029440" y="3134947"/>
              <a:ext cx="111960" cy="70560"/>
            </p14:xfrm>
          </p:contentPart>
        </mc:Choice>
        <mc:Fallback>
          <p:pic>
            <p:nvPicPr>
              <p:cNvPr id="150" name="Freihand 149">
                <a:extLst>
                  <a:ext uri="{FF2B5EF4-FFF2-40B4-BE49-F238E27FC236}">
                    <a16:creationId xmlns:a16="http://schemas.microsoft.com/office/drawing/2014/main" id="{DCEE1688-7818-47CD-AFD1-02008B095CB6}"/>
                  </a:ext>
                </a:extLst>
              </p:cNvPr>
              <p:cNvPicPr/>
              <p:nvPr/>
            </p:nvPicPr>
            <p:blipFill>
              <a:blip r:embed="rId90"/>
              <a:stretch>
                <a:fillRect/>
              </a:stretch>
            </p:blipFill>
            <p:spPr>
              <a:xfrm>
                <a:off x="2025120" y="3130627"/>
                <a:ext cx="1206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51" name="Freihand 150">
                <a:extLst>
                  <a:ext uri="{FF2B5EF4-FFF2-40B4-BE49-F238E27FC236}">
                    <a16:creationId xmlns:a16="http://schemas.microsoft.com/office/drawing/2014/main" id="{4D407317-58FE-417E-8E3C-CF81EC500A08}"/>
                  </a:ext>
                </a:extLst>
              </p14:cNvPr>
              <p14:cNvContentPartPr/>
              <p14:nvPr/>
            </p14:nvContentPartPr>
            <p14:xfrm>
              <a:off x="2158680" y="3082747"/>
              <a:ext cx="64800" cy="122400"/>
            </p14:xfrm>
          </p:contentPart>
        </mc:Choice>
        <mc:Fallback>
          <p:pic>
            <p:nvPicPr>
              <p:cNvPr id="151" name="Freihand 150">
                <a:extLst>
                  <a:ext uri="{FF2B5EF4-FFF2-40B4-BE49-F238E27FC236}">
                    <a16:creationId xmlns:a16="http://schemas.microsoft.com/office/drawing/2014/main" id="{4D407317-58FE-417E-8E3C-CF81EC500A08}"/>
                  </a:ext>
                </a:extLst>
              </p:cNvPr>
              <p:cNvPicPr/>
              <p:nvPr/>
            </p:nvPicPr>
            <p:blipFill>
              <a:blip r:embed="rId92"/>
              <a:stretch>
                <a:fillRect/>
              </a:stretch>
            </p:blipFill>
            <p:spPr>
              <a:xfrm>
                <a:off x="2154360" y="3078427"/>
                <a:ext cx="734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52" name="Freihand 151">
                <a:extLst>
                  <a:ext uri="{FF2B5EF4-FFF2-40B4-BE49-F238E27FC236}">
                    <a16:creationId xmlns:a16="http://schemas.microsoft.com/office/drawing/2014/main" id="{DCD852E1-601F-4ADE-867B-D00FF810787B}"/>
                  </a:ext>
                </a:extLst>
              </p14:cNvPr>
              <p14:cNvContentPartPr/>
              <p14:nvPr/>
            </p14:nvContentPartPr>
            <p14:xfrm>
              <a:off x="2274600" y="3074467"/>
              <a:ext cx="62280" cy="115920"/>
            </p14:xfrm>
          </p:contentPart>
        </mc:Choice>
        <mc:Fallback>
          <p:pic>
            <p:nvPicPr>
              <p:cNvPr id="152" name="Freihand 151">
                <a:extLst>
                  <a:ext uri="{FF2B5EF4-FFF2-40B4-BE49-F238E27FC236}">
                    <a16:creationId xmlns:a16="http://schemas.microsoft.com/office/drawing/2014/main" id="{DCD852E1-601F-4ADE-867B-D00FF810787B}"/>
                  </a:ext>
                </a:extLst>
              </p:cNvPr>
              <p:cNvPicPr/>
              <p:nvPr/>
            </p:nvPicPr>
            <p:blipFill>
              <a:blip r:embed="rId94"/>
              <a:stretch>
                <a:fillRect/>
              </a:stretch>
            </p:blipFill>
            <p:spPr>
              <a:xfrm>
                <a:off x="2270280" y="3070147"/>
                <a:ext cx="7092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53" name="Freihand 152">
                <a:extLst>
                  <a:ext uri="{FF2B5EF4-FFF2-40B4-BE49-F238E27FC236}">
                    <a16:creationId xmlns:a16="http://schemas.microsoft.com/office/drawing/2014/main" id="{1FF6414F-BE7E-4D9C-A65A-6090C001E4EC}"/>
                  </a:ext>
                </a:extLst>
              </p14:cNvPr>
              <p14:cNvContentPartPr/>
              <p14:nvPr/>
            </p14:nvContentPartPr>
            <p14:xfrm>
              <a:off x="2367840" y="3068347"/>
              <a:ext cx="16560" cy="131400"/>
            </p14:xfrm>
          </p:contentPart>
        </mc:Choice>
        <mc:Fallback>
          <p:pic>
            <p:nvPicPr>
              <p:cNvPr id="153" name="Freihand 152">
                <a:extLst>
                  <a:ext uri="{FF2B5EF4-FFF2-40B4-BE49-F238E27FC236}">
                    <a16:creationId xmlns:a16="http://schemas.microsoft.com/office/drawing/2014/main" id="{1FF6414F-BE7E-4D9C-A65A-6090C001E4EC}"/>
                  </a:ext>
                </a:extLst>
              </p:cNvPr>
              <p:cNvPicPr/>
              <p:nvPr/>
            </p:nvPicPr>
            <p:blipFill>
              <a:blip r:embed="rId96"/>
              <a:stretch>
                <a:fillRect/>
              </a:stretch>
            </p:blipFill>
            <p:spPr>
              <a:xfrm>
                <a:off x="2363520" y="3064027"/>
                <a:ext cx="252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54" name="Freihand 153">
                <a:extLst>
                  <a:ext uri="{FF2B5EF4-FFF2-40B4-BE49-F238E27FC236}">
                    <a16:creationId xmlns:a16="http://schemas.microsoft.com/office/drawing/2014/main" id="{7BA95536-F9C8-4DCA-915B-DBF36426A664}"/>
                  </a:ext>
                </a:extLst>
              </p14:cNvPr>
              <p14:cNvContentPartPr/>
              <p14:nvPr/>
            </p14:nvContentPartPr>
            <p14:xfrm>
              <a:off x="2330760" y="3116947"/>
              <a:ext cx="110160" cy="3240"/>
            </p14:xfrm>
          </p:contentPart>
        </mc:Choice>
        <mc:Fallback>
          <p:pic>
            <p:nvPicPr>
              <p:cNvPr id="154" name="Freihand 153">
                <a:extLst>
                  <a:ext uri="{FF2B5EF4-FFF2-40B4-BE49-F238E27FC236}">
                    <a16:creationId xmlns:a16="http://schemas.microsoft.com/office/drawing/2014/main" id="{7BA95536-F9C8-4DCA-915B-DBF36426A664}"/>
                  </a:ext>
                </a:extLst>
              </p:cNvPr>
              <p:cNvPicPr/>
              <p:nvPr/>
            </p:nvPicPr>
            <p:blipFill>
              <a:blip r:embed="rId98"/>
              <a:stretch>
                <a:fillRect/>
              </a:stretch>
            </p:blipFill>
            <p:spPr>
              <a:xfrm>
                <a:off x="2326440" y="3112627"/>
                <a:ext cx="1188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61" name="Freihand 160">
                <a:extLst>
                  <a:ext uri="{FF2B5EF4-FFF2-40B4-BE49-F238E27FC236}">
                    <a16:creationId xmlns:a16="http://schemas.microsoft.com/office/drawing/2014/main" id="{032291DA-BF2B-4C35-80A5-713DB22F5CFA}"/>
                  </a:ext>
                </a:extLst>
              </p14:cNvPr>
              <p14:cNvContentPartPr/>
              <p14:nvPr/>
            </p14:nvContentPartPr>
            <p14:xfrm>
              <a:off x="2578080" y="3122347"/>
              <a:ext cx="131400" cy="7920"/>
            </p14:xfrm>
          </p:contentPart>
        </mc:Choice>
        <mc:Fallback>
          <p:pic>
            <p:nvPicPr>
              <p:cNvPr id="161" name="Freihand 160">
                <a:extLst>
                  <a:ext uri="{FF2B5EF4-FFF2-40B4-BE49-F238E27FC236}">
                    <a16:creationId xmlns:a16="http://schemas.microsoft.com/office/drawing/2014/main" id="{032291DA-BF2B-4C35-80A5-713DB22F5CFA}"/>
                  </a:ext>
                </a:extLst>
              </p:cNvPr>
              <p:cNvPicPr/>
              <p:nvPr/>
            </p:nvPicPr>
            <p:blipFill>
              <a:blip r:embed="rId100"/>
              <a:stretch>
                <a:fillRect/>
              </a:stretch>
            </p:blipFill>
            <p:spPr>
              <a:xfrm>
                <a:off x="2573760" y="3118027"/>
                <a:ext cx="14004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62" name="Freihand 161">
                <a:extLst>
                  <a:ext uri="{FF2B5EF4-FFF2-40B4-BE49-F238E27FC236}">
                    <a16:creationId xmlns:a16="http://schemas.microsoft.com/office/drawing/2014/main" id="{F6C3DF9E-3393-4EFC-AE27-9A8DF136C1AC}"/>
                  </a:ext>
                </a:extLst>
              </p14:cNvPr>
              <p14:cNvContentPartPr/>
              <p14:nvPr/>
            </p14:nvContentPartPr>
            <p14:xfrm>
              <a:off x="2575560" y="3160147"/>
              <a:ext cx="144360" cy="15840"/>
            </p14:xfrm>
          </p:contentPart>
        </mc:Choice>
        <mc:Fallback>
          <p:pic>
            <p:nvPicPr>
              <p:cNvPr id="162" name="Freihand 161">
                <a:extLst>
                  <a:ext uri="{FF2B5EF4-FFF2-40B4-BE49-F238E27FC236}">
                    <a16:creationId xmlns:a16="http://schemas.microsoft.com/office/drawing/2014/main" id="{F6C3DF9E-3393-4EFC-AE27-9A8DF136C1AC}"/>
                  </a:ext>
                </a:extLst>
              </p:cNvPr>
              <p:cNvPicPr/>
              <p:nvPr/>
            </p:nvPicPr>
            <p:blipFill>
              <a:blip r:embed="rId102"/>
              <a:stretch>
                <a:fillRect/>
              </a:stretch>
            </p:blipFill>
            <p:spPr>
              <a:xfrm>
                <a:off x="2571240" y="3155827"/>
                <a:ext cx="1530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63" name="Freihand 162">
                <a:extLst>
                  <a:ext uri="{FF2B5EF4-FFF2-40B4-BE49-F238E27FC236}">
                    <a16:creationId xmlns:a16="http://schemas.microsoft.com/office/drawing/2014/main" id="{D0C9645F-A4EA-4D00-A78D-263743F26B51}"/>
                  </a:ext>
                </a:extLst>
              </p14:cNvPr>
              <p14:cNvContentPartPr/>
              <p14:nvPr/>
            </p14:nvContentPartPr>
            <p14:xfrm>
              <a:off x="2714880" y="3089227"/>
              <a:ext cx="110520" cy="142920"/>
            </p14:xfrm>
          </p:contentPart>
        </mc:Choice>
        <mc:Fallback>
          <p:pic>
            <p:nvPicPr>
              <p:cNvPr id="163" name="Freihand 162">
                <a:extLst>
                  <a:ext uri="{FF2B5EF4-FFF2-40B4-BE49-F238E27FC236}">
                    <a16:creationId xmlns:a16="http://schemas.microsoft.com/office/drawing/2014/main" id="{D0C9645F-A4EA-4D00-A78D-263743F26B51}"/>
                  </a:ext>
                </a:extLst>
              </p:cNvPr>
              <p:cNvPicPr/>
              <p:nvPr/>
            </p:nvPicPr>
            <p:blipFill>
              <a:blip r:embed="rId104"/>
              <a:stretch>
                <a:fillRect/>
              </a:stretch>
            </p:blipFill>
            <p:spPr>
              <a:xfrm>
                <a:off x="2710560" y="3084907"/>
                <a:ext cx="11916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65" name="Freihand 164">
                <a:extLst>
                  <a:ext uri="{FF2B5EF4-FFF2-40B4-BE49-F238E27FC236}">
                    <a16:creationId xmlns:a16="http://schemas.microsoft.com/office/drawing/2014/main" id="{1AE0237E-F0F6-4BE1-988B-0DB05CF8353F}"/>
                  </a:ext>
                </a:extLst>
              </p14:cNvPr>
              <p14:cNvContentPartPr/>
              <p14:nvPr/>
            </p14:nvContentPartPr>
            <p14:xfrm>
              <a:off x="3032400" y="3070867"/>
              <a:ext cx="124200" cy="106560"/>
            </p14:xfrm>
          </p:contentPart>
        </mc:Choice>
        <mc:Fallback>
          <p:pic>
            <p:nvPicPr>
              <p:cNvPr id="165" name="Freihand 164">
                <a:extLst>
                  <a:ext uri="{FF2B5EF4-FFF2-40B4-BE49-F238E27FC236}">
                    <a16:creationId xmlns:a16="http://schemas.microsoft.com/office/drawing/2014/main" id="{1AE0237E-F0F6-4BE1-988B-0DB05CF8353F}"/>
                  </a:ext>
                </a:extLst>
              </p:cNvPr>
              <p:cNvPicPr/>
              <p:nvPr/>
            </p:nvPicPr>
            <p:blipFill>
              <a:blip r:embed="rId106"/>
              <a:stretch>
                <a:fillRect/>
              </a:stretch>
            </p:blipFill>
            <p:spPr>
              <a:xfrm>
                <a:off x="3028080" y="3066547"/>
                <a:ext cx="13284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66" name="Freihand 165">
                <a:extLst>
                  <a:ext uri="{FF2B5EF4-FFF2-40B4-BE49-F238E27FC236}">
                    <a16:creationId xmlns:a16="http://schemas.microsoft.com/office/drawing/2014/main" id="{5AD075A3-7BE4-4586-B6D7-D091D20A3D32}"/>
                  </a:ext>
                </a:extLst>
              </p14:cNvPr>
              <p14:cNvContentPartPr/>
              <p14:nvPr/>
            </p14:nvContentPartPr>
            <p14:xfrm>
              <a:off x="3025200" y="3114787"/>
              <a:ext cx="101520" cy="23400"/>
            </p14:xfrm>
          </p:contentPart>
        </mc:Choice>
        <mc:Fallback>
          <p:pic>
            <p:nvPicPr>
              <p:cNvPr id="166" name="Freihand 165">
                <a:extLst>
                  <a:ext uri="{FF2B5EF4-FFF2-40B4-BE49-F238E27FC236}">
                    <a16:creationId xmlns:a16="http://schemas.microsoft.com/office/drawing/2014/main" id="{5AD075A3-7BE4-4586-B6D7-D091D20A3D32}"/>
                  </a:ext>
                </a:extLst>
              </p:cNvPr>
              <p:cNvPicPr/>
              <p:nvPr/>
            </p:nvPicPr>
            <p:blipFill>
              <a:blip r:embed="rId108"/>
              <a:stretch>
                <a:fillRect/>
              </a:stretch>
            </p:blipFill>
            <p:spPr>
              <a:xfrm>
                <a:off x="3020880" y="3110467"/>
                <a:ext cx="110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67" name="Freihand 166">
                <a:extLst>
                  <a:ext uri="{FF2B5EF4-FFF2-40B4-BE49-F238E27FC236}">
                    <a16:creationId xmlns:a16="http://schemas.microsoft.com/office/drawing/2014/main" id="{D3A44A64-332C-4FF3-8D65-DAC91FF53B56}"/>
                  </a:ext>
                </a:extLst>
              </p14:cNvPr>
              <p14:cNvContentPartPr/>
              <p14:nvPr/>
            </p14:nvContentPartPr>
            <p14:xfrm>
              <a:off x="3167760" y="3087067"/>
              <a:ext cx="113040" cy="77760"/>
            </p14:xfrm>
          </p:contentPart>
        </mc:Choice>
        <mc:Fallback>
          <p:pic>
            <p:nvPicPr>
              <p:cNvPr id="167" name="Freihand 166">
                <a:extLst>
                  <a:ext uri="{FF2B5EF4-FFF2-40B4-BE49-F238E27FC236}">
                    <a16:creationId xmlns:a16="http://schemas.microsoft.com/office/drawing/2014/main" id="{D3A44A64-332C-4FF3-8D65-DAC91FF53B56}"/>
                  </a:ext>
                </a:extLst>
              </p:cNvPr>
              <p:cNvPicPr/>
              <p:nvPr/>
            </p:nvPicPr>
            <p:blipFill>
              <a:blip r:embed="rId110"/>
              <a:stretch>
                <a:fillRect/>
              </a:stretch>
            </p:blipFill>
            <p:spPr>
              <a:xfrm>
                <a:off x="3163440" y="3082747"/>
                <a:ext cx="12168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68" name="Freihand 167">
                <a:extLst>
                  <a:ext uri="{FF2B5EF4-FFF2-40B4-BE49-F238E27FC236}">
                    <a16:creationId xmlns:a16="http://schemas.microsoft.com/office/drawing/2014/main" id="{450CFA70-5F5A-408F-A2D7-C2D363D79043}"/>
                  </a:ext>
                </a:extLst>
              </p14:cNvPr>
              <p14:cNvContentPartPr/>
              <p14:nvPr/>
            </p14:nvContentPartPr>
            <p14:xfrm>
              <a:off x="3305280" y="3051787"/>
              <a:ext cx="66240" cy="110520"/>
            </p14:xfrm>
          </p:contentPart>
        </mc:Choice>
        <mc:Fallback>
          <p:pic>
            <p:nvPicPr>
              <p:cNvPr id="168" name="Freihand 167">
                <a:extLst>
                  <a:ext uri="{FF2B5EF4-FFF2-40B4-BE49-F238E27FC236}">
                    <a16:creationId xmlns:a16="http://schemas.microsoft.com/office/drawing/2014/main" id="{450CFA70-5F5A-408F-A2D7-C2D363D79043}"/>
                  </a:ext>
                </a:extLst>
              </p:cNvPr>
              <p:cNvPicPr/>
              <p:nvPr/>
            </p:nvPicPr>
            <p:blipFill>
              <a:blip r:embed="rId112"/>
              <a:stretch>
                <a:fillRect/>
              </a:stretch>
            </p:blipFill>
            <p:spPr>
              <a:xfrm>
                <a:off x="3300960" y="3047467"/>
                <a:ext cx="7488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69" name="Freihand 168">
                <a:extLst>
                  <a:ext uri="{FF2B5EF4-FFF2-40B4-BE49-F238E27FC236}">
                    <a16:creationId xmlns:a16="http://schemas.microsoft.com/office/drawing/2014/main" id="{309CFA95-78D7-4E62-B3E2-236EAD166EAB}"/>
                  </a:ext>
                </a:extLst>
              </p14:cNvPr>
              <p14:cNvContentPartPr/>
              <p14:nvPr/>
            </p14:nvContentPartPr>
            <p14:xfrm>
              <a:off x="3416880" y="3034507"/>
              <a:ext cx="88920" cy="122400"/>
            </p14:xfrm>
          </p:contentPart>
        </mc:Choice>
        <mc:Fallback>
          <p:pic>
            <p:nvPicPr>
              <p:cNvPr id="169" name="Freihand 168">
                <a:extLst>
                  <a:ext uri="{FF2B5EF4-FFF2-40B4-BE49-F238E27FC236}">
                    <a16:creationId xmlns:a16="http://schemas.microsoft.com/office/drawing/2014/main" id="{309CFA95-78D7-4E62-B3E2-236EAD166EAB}"/>
                  </a:ext>
                </a:extLst>
              </p:cNvPr>
              <p:cNvPicPr/>
              <p:nvPr/>
            </p:nvPicPr>
            <p:blipFill>
              <a:blip r:embed="rId114"/>
              <a:stretch>
                <a:fillRect/>
              </a:stretch>
            </p:blipFill>
            <p:spPr>
              <a:xfrm>
                <a:off x="3412560" y="3030187"/>
                <a:ext cx="9756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70" name="Freihand 169">
                <a:extLst>
                  <a:ext uri="{FF2B5EF4-FFF2-40B4-BE49-F238E27FC236}">
                    <a16:creationId xmlns:a16="http://schemas.microsoft.com/office/drawing/2014/main" id="{6DA7313F-BAFF-42F0-AE7B-4CDDFB57BE25}"/>
                  </a:ext>
                </a:extLst>
              </p14:cNvPr>
              <p14:cNvContentPartPr/>
              <p14:nvPr/>
            </p14:nvContentPartPr>
            <p14:xfrm>
              <a:off x="3502920" y="3022627"/>
              <a:ext cx="68040" cy="126360"/>
            </p14:xfrm>
          </p:contentPart>
        </mc:Choice>
        <mc:Fallback>
          <p:pic>
            <p:nvPicPr>
              <p:cNvPr id="170" name="Freihand 169">
                <a:extLst>
                  <a:ext uri="{FF2B5EF4-FFF2-40B4-BE49-F238E27FC236}">
                    <a16:creationId xmlns:a16="http://schemas.microsoft.com/office/drawing/2014/main" id="{6DA7313F-BAFF-42F0-AE7B-4CDDFB57BE25}"/>
                  </a:ext>
                </a:extLst>
              </p:cNvPr>
              <p:cNvPicPr/>
              <p:nvPr/>
            </p:nvPicPr>
            <p:blipFill>
              <a:blip r:embed="rId116"/>
              <a:stretch>
                <a:fillRect/>
              </a:stretch>
            </p:blipFill>
            <p:spPr>
              <a:xfrm>
                <a:off x="3498600" y="3018307"/>
                <a:ext cx="766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72" name="Freihand 171">
                <a:extLst>
                  <a:ext uri="{FF2B5EF4-FFF2-40B4-BE49-F238E27FC236}">
                    <a16:creationId xmlns:a16="http://schemas.microsoft.com/office/drawing/2014/main" id="{FBDE4941-60E0-4583-9054-72722FC0CD5D}"/>
                  </a:ext>
                </a:extLst>
              </p14:cNvPr>
              <p14:cNvContentPartPr/>
              <p14:nvPr/>
            </p14:nvContentPartPr>
            <p14:xfrm>
              <a:off x="3667440" y="3073027"/>
              <a:ext cx="120240" cy="13320"/>
            </p14:xfrm>
          </p:contentPart>
        </mc:Choice>
        <mc:Fallback>
          <p:pic>
            <p:nvPicPr>
              <p:cNvPr id="172" name="Freihand 171">
                <a:extLst>
                  <a:ext uri="{FF2B5EF4-FFF2-40B4-BE49-F238E27FC236}">
                    <a16:creationId xmlns:a16="http://schemas.microsoft.com/office/drawing/2014/main" id="{FBDE4941-60E0-4583-9054-72722FC0CD5D}"/>
                  </a:ext>
                </a:extLst>
              </p:cNvPr>
              <p:cNvPicPr/>
              <p:nvPr/>
            </p:nvPicPr>
            <p:blipFill>
              <a:blip r:embed="rId118"/>
              <a:stretch>
                <a:fillRect/>
              </a:stretch>
            </p:blipFill>
            <p:spPr>
              <a:xfrm>
                <a:off x="3663120" y="3068707"/>
                <a:ext cx="12888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73" name="Freihand 172">
                <a:extLst>
                  <a:ext uri="{FF2B5EF4-FFF2-40B4-BE49-F238E27FC236}">
                    <a16:creationId xmlns:a16="http://schemas.microsoft.com/office/drawing/2014/main" id="{BE52D5C8-7C8C-4FF6-8100-6F5957E19D7D}"/>
                  </a:ext>
                </a:extLst>
              </p14:cNvPr>
              <p14:cNvContentPartPr/>
              <p14:nvPr/>
            </p14:nvContentPartPr>
            <p14:xfrm>
              <a:off x="3673920" y="3102907"/>
              <a:ext cx="114840" cy="20520"/>
            </p14:xfrm>
          </p:contentPart>
        </mc:Choice>
        <mc:Fallback>
          <p:pic>
            <p:nvPicPr>
              <p:cNvPr id="173" name="Freihand 172">
                <a:extLst>
                  <a:ext uri="{FF2B5EF4-FFF2-40B4-BE49-F238E27FC236}">
                    <a16:creationId xmlns:a16="http://schemas.microsoft.com/office/drawing/2014/main" id="{BE52D5C8-7C8C-4FF6-8100-6F5957E19D7D}"/>
                  </a:ext>
                </a:extLst>
              </p:cNvPr>
              <p:cNvPicPr/>
              <p:nvPr/>
            </p:nvPicPr>
            <p:blipFill>
              <a:blip r:embed="rId120"/>
              <a:stretch>
                <a:fillRect/>
              </a:stretch>
            </p:blipFill>
            <p:spPr>
              <a:xfrm>
                <a:off x="3669600" y="3098587"/>
                <a:ext cx="12348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74" name="Freihand 173">
                <a:extLst>
                  <a:ext uri="{FF2B5EF4-FFF2-40B4-BE49-F238E27FC236}">
                    <a16:creationId xmlns:a16="http://schemas.microsoft.com/office/drawing/2014/main" id="{E814921A-F53B-4C23-BBAC-52776EB2CA62}"/>
                  </a:ext>
                </a:extLst>
              </p14:cNvPr>
              <p14:cNvContentPartPr/>
              <p14:nvPr/>
            </p14:nvContentPartPr>
            <p14:xfrm>
              <a:off x="3681120" y="2946667"/>
              <a:ext cx="112680" cy="69120"/>
            </p14:xfrm>
          </p:contentPart>
        </mc:Choice>
        <mc:Fallback>
          <p:pic>
            <p:nvPicPr>
              <p:cNvPr id="174" name="Freihand 173">
                <a:extLst>
                  <a:ext uri="{FF2B5EF4-FFF2-40B4-BE49-F238E27FC236}">
                    <a16:creationId xmlns:a16="http://schemas.microsoft.com/office/drawing/2014/main" id="{E814921A-F53B-4C23-BBAC-52776EB2CA62}"/>
                  </a:ext>
                </a:extLst>
              </p:cNvPr>
              <p:cNvPicPr/>
              <p:nvPr/>
            </p:nvPicPr>
            <p:blipFill>
              <a:blip r:embed="rId122"/>
              <a:stretch>
                <a:fillRect/>
              </a:stretch>
            </p:blipFill>
            <p:spPr>
              <a:xfrm>
                <a:off x="3676800" y="2942347"/>
                <a:ext cx="1213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76" name="Freihand 175">
                <a:extLst>
                  <a:ext uri="{FF2B5EF4-FFF2-40B4-BE49-F238E27FC236}">
                    <a16:creationId xmlns:a16="http://schemas.microsoft.com/office/drawing/2014/main" id="{A14DD08A-31CE-4C2B-8A02-9626AB0A6079}"/>
                  </a:ext>
                </a:extLst>
              </p14:cNvPr>
              <p14:cNvContentPartPr/>
              <p14:nvPr/>
            </p14:nvContentPartPr>
            <p14:xfrm>
              <a:off x="3887760" y="2999227"/>
              <a:ext cx="106200" cy="115200"/>
            </p14:xfrm>
          </p:contentPart>
        </mc:Choice>
        <mc:Fallback>
          <p:pic>
            <p:nvPicPr>
              <p:cNvPr id="176" name="Freihand 175">
                <a:extLst>
                  <a:ext uri="{FF2B5EF4-FFF2-40B4-BE49-F238E27FC236}">
                    <a16:creationId xmlns:a16="http://schemas.microsoft.com/office/drawing/2014/main" id="{A14DD08A-31CE-4C2B-8A02-9626AB0A6079}"/>
                  </a:ext>
                </a:extLst>
              </p:cNvPr>
              <p:cNvPicPr/>
              <p:nvPr/>
            </p:nvPicPr>
            <p:blipFill>
              <a:blip r:embed="rId124"/>
              <a:stretch>
                <a:fillRect/>
              </a:stretch>
            </p:blipFill>
            <p:spPr>
              <a:xfrm>
                <a:off x="3883440" y="2994907"/>
                <a:ext cx="1148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78" name="Freihand 177">
                <a:extLst>
                  <a:ext uri="{FF2B5EF4-FFF2-40B4-BE49-F238E27FC236}">
                    <a16:creationId xmlns:a16="http://schemas.microsoft.com/office/drawing/2014/main" id="{F80E73EF-7071-4A69-95FE-F7E4CAEB360A}"/>
                  </a:ext>
                </a:extLst>
              </p14:cNvPr>
              <p14:cNvContentPartPr/>
              <p14:nvPr/>
            </p14:nvContentPartPr>
            <p14:xfrm>
              <a:off x="4129320" y="2990227"/>
              <a:ext cx="165600" cy="142200"/>
            </p14:xfrm>
          </p:contentPart>
        </mc:Choice>
        <mc:Fallback>
          <p:pic>
            <p:nvPicPr>
              <p:cNvPr id="178" name="Freihand 177">
                <a:extLst>
                  <a:ext uri="{FF2B5EF4-FFF2-40B4-BE49-F238E27FC236}">
                    <a16:creationId xmlns:a16="http://schemas.microsoft.com/office/drawing/2014/main" id="{F80E73EF-7071-4A69-95FE-F7E4CAEB360A}"/>
                  </a:ext>
                </a:extLst>
              </p:cNvPr>
              <p:cNvPicPr/>
              <p:nvPr/>
            </p:nvPicPr>
            <p:blipFill>
              <a:blip r:embed="rId126"/>
              <a:stretch>
                <a:fillRect/>
              </a:stretch>
            </p:blipFill>
            <p:spPr>
              <a:xfrm>
                <a:off x="4125000" y="2985907"/>
                <a:ext cx="1742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80" name="Freihand 179">
                <a:extLst>
                  <a:ext uri="{FF2B5EF4-FFF2-40B4-BE49-F238E27FC236}">
                    <a16:creationId xmlns:a16="http://schemas.microsoft.com/office/drawing/2014/main" id="{9D49B08A-77D3-4E5C-A977-3E33E32F4E5C}"/>
                  </a:ext>
                </a:extLst>
              </p14:cNvPr>
              <p14:cNvContentPartPr/>
              <p14:nvPr/>
            </p14:nvContentPartPr>
            <p14:xfrm>
              <a:off x="4459440" y="3015787"/>
              <a:ext cx="121680" cy="104400"/>
            </p14:xfrm>
          </p:contentPart>
        </mc:Choice>
        <mc:Fallback>
          <p:pic>
            <p:nvPicPr>
              <p:cNvPr id="180" name="Freihand 179">
                <a:extLst>
                  <a:ext uri="{FF2B5EF4-FFF2-40B4-BE49-F238E27FC236}">
                    <a16:creationId xmlns:a16="http://schemas.microsoft.com/office/drawing/2014/main" id="{9D49B08A-77D3-4E5C-A977-3E33E32F4E5C}"/>
                  </a:ext>
                </a:extLst>
              </p:cNvPr>
              <p:cNvPicPr/>
              <p:nvPr/>
            </p:nvPicPr>
            <p:blipFill>
              <a:blip r:embed="rId128"/>
              <a:stretch>
                <a:fillRect/>
              </a:stretch>
            </p:blipFill>
            <p:spPr>
              <a:xfrm>
                <a:off x="4455120" y="3011467"/>
                <a:ext cx="1303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81" name="Freihand 180">
                <a:extLst>
                  <a:ext uri="{FF2B5EF4-FFF2-40B4-BE49-F238E27FC236}">
                    <a16:creationId xmlns:a16="http://schemas.microsoft.com/office/drawing/2014/main" id="{642D388C-2185-47E3-97F0-59069539E0D9}"/>
                  </a:ext>
                </a:extLst>
              </p14:cNvPr>
              <p14:cNvContentPartPr/>
              <p14:nvPr/>
            </p14:nvContentPartPr>
            <p14:xfrm>
              <a:off x="4434600" y="3059347"/>
              <a:ext cx="136440" cy="7200"/>
            </p14:xfrm>
          </p:contentPart>
        </mc:Choice>
        <mc:Fallback>
          <p:pic>
            <p:nvPicPr>
              <p:cNvPr id="181" name="Freihand 180">
                <a:extLst>
                  <a:ext uri="{FF2B5EF4-FFF2-40B4-BE49-F238E27FC236}">
                    <a16:creationId xmlns:a16="http://schemas.microsoft.com/office/drawing/2014/main" id="{642D388C-2185-47E3-97F0-59069539E0D9}"/>
                  </a:ext>
                </a:extLst>
              </p:cNvPr>
              <p:cNvPicPr/>
              <p:nvPr/>
            </p:nvPicPr>
            <p:blipFill>
              <a:blip r:embed="rId130"/>
              <a:stretch>
                <a:fillRect/>
              </a:stretch>
            </p:blipFill>
            <p:spPr>
              <a:xfrm>
                <a:off x="4430280" y="3055027"/>
                <a:ext cx="14508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82" name="Freihand 181">
                <a:extLst>
                  <a:ext uri="{FF2B5EF4-FFF2-40B4-BE49-F238E27FC236}">
                    <a16:creationId xmlns:a16="http://schemas.microsoft.com/office/drawing/2014/main" id="{55B2891A-1548-40C7-9470-8EC6B067E81B}"/>
                  </a:ext>
                </a:extLst>
              </p14:cNvPr>
              <p14:cNvContentPartPr/>
              <p14:nvPr/>
            </p14:nvContentPartPr>
            <p14:xfrm>
              <a:off x="4571760" y="3040267"/>
              <a:ext cx="100800" cy="83160"/>
            </p14:xfrm>
          </p:contentPart>
        </mc:Choice>
        <mc:Fallback>
          <p:pic>
            <p:nvPicPr>
              <p:cNvPr id="182" name="Freihand 181">
                <a:extLst>
                  <a:ext uri="{FF2B5EF4-FFF2-40B4-BE49-F238E27FC236}">
                    <a16:creationId xmlns:a16="http://schemas.microsoft.com/office/drawing/2014/main" id="{55B2891A-1548-40C7-9470-8EC6B067E81B}"/>
                  </a:ext>
                </a:extLst>
              </p:cNvPr>
              <p:cNvPicPr/>
              <p:nvPr/>
            </p:nvPicPr>
            <p:blipFill>
              <a:blip r:embed="rId132"/>
              <a:stretch>
                <a:fillRect/>
              </a:stretch>
            </p:blipFill>
            <p:spPr>
              <a:xfrm>
                <a:off x="4567440" y="3035947"/>
                <a:ext cx="1094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83" name="Freihand 182">
                <a:extLst>
                  <a:ext uri="{FF2B5EF4-FFF2-40B4-BE49-F238E27FC236}">
                    <a16:creationId xmlns:a16="http://schemas.microsoft.com/office/drawing/2014/main" id="{3505D47D-BDAA-4C7E-AD57-E027582E610E}"/>
                  </a:ext>
                </a:extLst>
              </p14:cNvPr>
              <p14:cNvContentPartPr/>
              <p14:nvPr/>
            </p14:nvContentPartPr>
            <p14:xfrm>
              <a:off x="4681560" y="2998147"/>
              <a:ext cx="74160" cy="141480"/>
            </p14:xfrm>
          </p:contentPart>
        </mc:Choice>
        <mc:Fallback>
          <p:pic>
            <p:nvPicPr>
              <p:cNvPr id="183" name="Freihand 182">
                <a:extLst>
                  <a:ext uri="{FF2B5EF4-FFF2-40B4-BE49-F238E27FC236}">
                    <a16:creationId xmlns:a16="http://schemas.microsoft.com/office/drawing/2014/main" id="{3505D47D-BDAA-4C7E-AD57-E027582E610E}"/>
                  </a:ext>
                </a:extLst>
              </p:cNvPr>
              <p:cNvPicPr/>
              <p:nvPr/>
            </p:nvPicPr>
            <p:blipFill>
              <a:blip r:embed="rId134"/>
              <a:stretch>
                <a:fillRect/>
              </a:stretch>
            </p:blipFill>
            <p:spPr>
              <a:xfrm>
                <a:off x="4677240" y="2993827"/>
                <a:ext cx="828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84" name="Freihand 183">
                <a:extLst>
                  <a:ext uri="{FF2B5EF4-FFF2-40B4-BE49-F238E27FC236}">
                    <a16:creationId xmlns:a16="http://schemas.microsoft.com/office/drawing/2014/main" id="{377DCE92-1156-4E51-A997-7255A4F02D68}"/>
                  </a:ext>
                </a:extLst>
              </p14:cNvPr>
              <p14:cNvContentPartPr/>
              <p14:nvPr/>
            </p14:nvContentPartPr>
            <p14:xfrm>
              <a:off x="4781280" y="2990587"/>
              <a:ext cx="89640" cy="126000"/>
            </p14:xfrm>
          </p:contentPart>
        </mc:Choice>
        <mc:Fallback>
          <p:pic>
            <p:nvPicPr>
              <p:cNvPr id="184" name="Freihand 183">
                <a:extLst>
                  <a:ext uri="{FF2B5EF4-FFF2-40B4-BE49-F238E27FC236}">
                    <a16:creationId xmlns:a16="http://schemas.microsoft.com/office/drawing/2014/main" id="{377DCE92-1156-4E51-A997-7255A4F02D68}"/>
                  </a:ext>
                </a:extLst>
              </p:cNvPr>
              <p:cNvPicPr/>
              <p:nvPr/>
            </p:nvPicPr>
            <p:blipFill>
              <a:blip r:embed="rId136"/>
              <a:stretch>
                <a:fillRect/>
              </a:stretch>
            </p:blipFill>
            <p:spPr>
              <a:xfrm>
                <a:off x="4776960" y="2986267"/>
                <a:ext cx="982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85" name="Freihand 184">
                <a:extLst>
                  <a:ext uri="{FF2B5EF4-FFF2-40B4-BE49-F238E27FC236}">
                    <a16:creationId xmlns:a16="http://schemas.microsoft.com/office/drawing/2014/main" id="{7CECB83D-9D91-49D6-856D-8FB814C79A4B}"/>
                  </a:ext>
                </a:extLst>
              </p14:cNvPr>
              <p14:cNvContentPartPr/>
              <p14:nvPr/>
            </p14:nvContentPartPr>
            <p14:xfrm>
              <a:off x="4860480" y="2980507"/>
              <a:ext cx="69480" cy="126720"/>
            </p14:xfrm>
          </p:contentPart>
        </mc:Choice>
        <mc:Fallback>
          <p:pic>
            <p:nvPicPr>
              <p:cNvPr id="185" name="Freihand 184">
                <a:extLst>
                  <a:ext uri="{FF2B5EF4-FFF2-40B4-BE49-F238E27FC236}">
                    <a16:creationId xmlns:a16="http://schemas.microsoft.com/office/drawing/2014/main" id="{7CECB83D-9D91-49D6-856D-8FB814C79A4B}"/>
                  </a:ext>
                </a:extLst>
              </p:cNvPr>
              <p:cNvPicPr/>
              <p:nvPr/>
            </p:nvPicPr>
            <p:blipFill>
              <a:blip r:embed="rId138"/>
              <a:stretch>
                <a:fillRect/>
              </a:stretch>
            </p:blipFill>
            <p:spPr>
              <a:xfrm>
                <a:off x="4856160" y="2976187"/>
                <a:ext cx="781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86" name="Freihand 185">
                <a:extLst>
                  <a:ext uri="{FF2B5EF4-FFF2-40B4-BE49-F238E27FC236}">
                    <a16:creationId xmlns:a16="http://schemas.microsoft.com/office/drawing/2014/main" id="{F1FEE7C2-BC5A-460B-8E22-51E6E6570CB6}"/>
                  </a:ext>
                </a:extLst>
              </p14:cNvPr>
              <p14:cNvContentPartPr/>
              <p14:nvPr/>
            </p14:nvContentPartPr>
            <p14:xfrm>
              <a:off x="5013840" y="3035227"/>
              <a:ext cx="146160" cy="65520"/>
            </p14:xfrm>
          </p:contentPart>
        </mc:Choice>
        <mc:Fallback>
          <p:pic>
            <p:nvPicPr>
              <p:cNvPr id="186" name="Freihand 185">
                <a:extLst>
                  <a:ext uri="{FF2B5EF4-FFF2-40B4-BE49-F238E27FC236}">
                    <a16:creationId xmlns:a16="http://schemas.microsoft.com/office/drawing/2014/main" id="{F1FEE7C2-BC5A-460B-8E22-51E6E6570CB6}"/>
                  </a:ext>
                </a:extLst>
              </p:cNvPr>
              <p:cNvPicPr/>
              <p:nvPr/>
            </p:nvPicPr>
            <p:blipFill>
              <a:blip r:embed="rId140"/>
              <a:stretch>
                <a:fillRect/>
              </a:stretch>
            </p:blipFill>
            <p:spPr>
              <a:xfrm>
                <a:off x="5009520" y="3030907"/>
                <a:ext cx="15480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87" name="Freihand 186">
                <a:extLst>
                  <a:ext uri="{FF2B5EF4-FFF2-40B4-BE49-F238E27FC236}">
                    <a16:creationId xmlns:a16="http://schemas.microsoft.com/office/drawing/2014/main" id="{B961AD31-A2A7-42D6-8F14-514D7E185184}"/>
                  </a:ext>
                </a:extLst>
              </p14:cNvPr>
              <p14:cNvContentPartPr/>
              <p14:nvPr/>
            </p14:nvContentPartPr>
            <p14:xfrm>
              <a:off x="5151360" y="2981947"/>
              <a:ext cx="24120" cy="32760"/>
            </p14:xfrm>
          </p:contentPart>
        </mc:Choice>
        <mc:Fallback>
          <p:pic>
            <p:nvPicPr>
              <p:cNvPr id="187" name="Freihand 186">
                <a:extLst>
                  <a:ext uri="{FF2B5EF4-FFF2-40B4-BE49-F238E27FC236}">
                    <a16:creationId xmlns:a16="http://schemas.microsoft.com/office/drawing/2014/main" id="{B961AD31-A2A7-42D6-8F14-514D7E185184}"/>
                  </a:ext>
                </a:extLst>
              </p:cNvPr>
              <p:cNvPicPr/>
              <p:nvPr/>
            </p:nvPicPr>
            <p:blipFill>
              <a:blip r:embed="rId142"/>
              <a:stretch>
                <a:fillRect/>
              </a:stretch>
            </p:blipFill>
            <p:spPr>
              <a:xfrm>
                <a:off x="5147040" y="2977627"/>
                <a:ext cx="3276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88" name="Freihand 187">
                <a:extLst>
                  <a:ext uri="{FF2B5EF4-FFF2-40B4-BE49-F238E27FC236}">
                    <a16:creationId xmlns:a16="http://schemas.microsoft.com/office/drawing/2014/main" id="{BEB1D4F5-A223-40B0-BD78-EF3C7F9E6636}"/>
                  </a:ext>
                </a:extLst>
              </p14:cNvPr>
              <p14:cNvContentPartPr/>
              <p14:nvPr/>
            </p14:nvContentPartPr>
            <p14:xfrm>
              <a:off x="5225880" y="2948467"/>
              <a:ext cx="123120" cy="152640"/>
            </p14:xfrm>
          </p:contentPart>
        </mc:Choice>
        <mc:Fallback>
          <p:pic>
            <p:nvPicPr>
              <p:cNvPr id="188" name="Freihand 187">
                <a:extLst>
                  <a:ext uri="{FF2B5EF4-FFF2-40B4-BE49-F238E27FC236}">
                    <a16:creationId xmlns:a16="http://schemas.microsoft.com/office/drawing/2014/main" id="{BEB1D4F5-A223-40B0-BD78-EF3C7F9E6636}"/>
                  </a:ext>
                </a:extLst>
              </p:cNvPr>
              <p:cNvPicPr/>
              <p:nvPr/>
            </p:nvPicPr>
            <p:blipFill>
              <a:blip r:embed="rId144"/>
              <a:stretch>
                <a:fillRect/>
              </a:stretch>
            </p:blipFill>
            <p:spPr>
              <a:xfrm>
                <a:off x="5221560" y="2944147"/>
                <a:ext cx="13176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89" name="Freihand 188">
                <a:extLst>
                  <a:ext uri="{FF2B5EF4-FFF2-40B4-BE49-F238E27FC236}">
                    <a16:creationId xmlns:a16="http://schemas.microsoft.com/office/drawing/2014/main" id="{BF0E9F3F-58A6-4521-B794-BD6204ACBDE1}"/>
                  </a:ext>
                </a:extLst>
              </p14:cNvPr>
              <p14:cNvContentPartPr/>
              <p14:nvPr/>
            </p14:nvContentPartPr>
            <p14:xfrm>
              <a:off x="5341440" y="2970067"/>
              <a:ext cx="99000" cy="123480"/>
            </p14:xfrm>
          </p:contentPart>
        </mc:Choice>
        <mc:Fallback>
          <p:pic>
            <p:nvPicPr>
              <p:cNvPr id="189" name="Freihand 188">
                <a:extLst>
                  <a:ext uri="{FF2B5EF4-FFF2-40B4-BE49-F238E27FC236}">
                    <a16:creationId xmlns:a16="http://schemas.microsoft.com/office/drawing/2014/main" id="{BF0E9F3F-58A6-4521-B794-BD6204ACBDE1}"/>
                  </a:ext>
                </a:extLst>
              </p:cNvPr>
              <p:cNvPicPr/>
              <p:nvPr/>
            </p:nvPicPr>
            <p:blipFill>
              <a:blip r:embed="rId146"/>
              <a:stretch>
                <a:fillRect/>
              </a:stretch>
            </p:blipFill>
            <p:spPr>
              <a:xfrm>
                <a:off x="5337120" y="2965747"/>
                <a:ext cx="1076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91" name="Freihand 190">
                <a:extLst>
                  <a:ext uri="{FF2B5EF4-FFF2-40B4-BE49-F238E27FC236}">
                    <a16:creationId xmlns:a16="http://schemas.microsoft.com/office/drawing/2014/main" id="{0A536384-AD18-4CCA-80F9-6116826D1667}"/>
                  </a:ext>
                </a:extLst>
              </p14:cNvPr>
              <p14:cNvContentPartPr/>
              <p14:nvPr/>
            </p14:nvContentPartPr>
            <p14:xfrm>
              <a:off x="5544480" y="3048547"/>
              <a:ext cx="156960" cy="9360"/>
            </p14:xfrm>
          </p:contentPart>
        </mc:Choice>
        <mc:Fallback>
          <p:pic>
            <p:nvPicPr>
              <p:cNvPr id="191" name="Freihand 190">
                <a:extLst>
                  <a:ext uri="{FF2B5EF4-FFF2-40B4-BE49-F238E27FC236}">
                    <a16:creationId xmlns:a16="http://schemas.microsoft.com/office/drawing/2014/main" id="{0A536384-AD18-4CCA-80F9-6116826D1667}"/>
                  </a:ext>
                </a:extLst>
              </p:cNvPr>
              <p:cNvPicPr/>
              <p:nvPr/>
            </p:nvPicPr>
            <p:blipFill>
              <a:blip r:embed="rId148"/>
              <a:stretch>
                <a:fillRect/>
              </a:stretch>
            </p:blipFill>
            <p:spPr>
              <a:xfrm>
                <a:off x="5540160" y="3044227"/>
                <a:ext cx="1656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92" name="Freihand 191">
                <a:extLst>
                  <a:ext uri="{FF2B5EF4-FFF2-40B4-BE49-F238E27FC236}">
                    <a16:creationId xmlns:a16="http://schemas.microsoft.com/office/drawing/2014/main" id="{6683E477-A88C-4BE5-B2FA-495B14D20B61}"/>
                  </a:ext>
                </a:extLst>
              </p14:cNvPr>
              <p14:cNvContentPartPr/>
              <p14:nvPr/>
            </p14:nvContentPartPr>
            <p14:xfrm>
              <a:off x="5570040" y="3072667"/>
              <a:ext cx="136440" cy="10440"/>
            </p14:xfrm>
          </p:contentPart>
        </mc:Choice>
        <mc:Fallback>
          <p:pic>
            <p:nvPicPr>
              <p:cNvPr id="192" name="Freihand 191">
                <a:extLst>
                  <a:ext uri="{FF2B5EF4-FFF2-40B4-BE49-F238E27FC236}">
                    <a16:creationId xmlns:a16="http://schemas.microsoft.com/office/drawing/2014/main" id="{6683E477-A88C-4BE5-B2FA-495B14D20B61}"/>
                  </a:ext>
                </a:extLst>
              </p:cNvPr>
              <p:cNvPicPr/>
              <p:nvPr/>
            </p:nvPicPr>
            <p:blipFill>
              <a:blip r:embed="rId150"/>
              <a:stretch>
                <a:fillRect/>
              </a:stretch>
            </p:blipFill>
            <p:spPr>
              <a:xfrm>
                <a:off x="5565720" y="3068347"/>
                <a:ext cx="1450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93" name="Freihand 192">
                <a:extLst>
                  <a:ext uri="{FF2B5EF4-FFF2-40B4-BE49-F238E27FC236}">
                    <a16:creationId xmlns:a16="http://schemas.microsoft.com/office/drawing/2014/main" id="{F2CF8772-B5B7-4F07-AD82-5313E3376301}"/>
                  </a:ext>
                </a:extLst>
              </p14:cNvPr>
              <p14:cNvContentPartPr/>
              <p14:nvPr/>
            </p14:nvContentPartPr>
            <p14:xfrm>
              <a:off x="5541960" y="2921827"/>
              <a:ext cx="143280" cy="92880"/>
            </p14:xfrm>
          </p:contentPart>
        </mc:Choice>
        <mc:Fallback>
          <p:pic>
            <p:nvPicPr>
              <p:cNvPr id="193" name="Freihand 192">
                <a:extLst>
                  <a:ext uri="{FF2B5EF4-FFF2-40B4-BE49-F238E27FC236}">
                    <a16:creationId xmlns:a16="http://schemas.microsoft.com/office/drawing/2014/main" id="{F2CF8772-B5B7-4F07-AD82-5313E3376301}"/>
                  </a:ext>
                </a:extLst>
              </p:cNvPr>
              <p:cNvPicPr/>
              <p:nvPr/>
            </p:nvPicPr>
            <p:blipFill>
              <a:blip r:embed="rId152"/>
              <a:stretch>
                <a:fillRect/>
              </a:stretch>
            </p:blipFill>
            <p:spPr>
              <a:xfrm>
                <a:off x="5537640" y="2917507"/>
                <a:ext cx="1519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94" name="Freihand 193">
                <a:extLst>
                  <a:ext uri="{FF2B5EF4-FFF2-40B4-BE49-F238E27FC236}">
                    <a16:creationId xmlns:a16="http://schemas.microsoft.com/office/drawing/2014/main" id="{C1515E1B-1C1E-45D2-83CF-A1CBF8A551EB}"/>
                  </a:ext>
                </a:extLst>
              </p14:cNvPr>
              <p14:cNvContentPartPr/>
              <p14:nvPr/>
            </p14:nvContentPartPr>
            <p14:xfrm>
              <a:off x="5825280" y="2952427"/>
              <a:ext cx="152280" cy="156240"/>
            </p14:xfrm>
          </p:contentPart>
        </mc:Choice>
        <mc:Fallback>
          <p:pic>
            <p:nvPicPr>
              <p:cNvPr id="194" name="Freihand 193">
                <a:extLst>
                  <a:ext uri="{FF2B5EF4-FFF2-40B4-BE49-F238E27FC236}">
                    <a16:creationId xmlns:a16="http://schemas.microsoft.com/office/drawing/2014/main" id="{C1515E1B-1C1E-45D2-83CF-A1CBF8A551EB}"/>
                  </a:ext>
                </a:extLst>
              </p:cNvPr>
              <p:cNvPicPr/>
              <p:nvPr/>
            </p:nvPicPr>
            <p:blipFill>
              <a:blip r:embed="rId154"/>
              <a:stretch>
                <a:fillRect/>
              </a:stretch>
            </p:blipFill>
            <p:spPr>
              <a:xfrm>
                <a:off x="5820960" y="2948107"/>
                <a:ext cx="1609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10" name="Freihand 209">
                <a:extLst>
                  <a:ext uri="{FF2B5EF4-FFF2-40B4-BE49-F238E27FC236}">
                    <a16:creationId xmlns:a16="http://schemas.microsoft.com/office/drawing/2014/main" id="{10E3500F-CC97-42E7-8847-B565E79E7FB0}"/>
                  </a:ext>
                </a:extLst>
              </p14:cNvPr>
              <p14:cNvContentPartPr/>
              <p14:nvPr/>
            </p14:nvContentPartPr>
            <p14:xfrm>
              <a:off x="1014600" y="3481987"/>
              <a:ext cx="57960" cy="87840"/>
            </p14:xfrm>
          </p:contentPart>
        </mc:Choice>
        <mc:Fallback>
          <p:pic>
            <p:nvPicPr>
              <p:cNvPr id="210" name="Freihand 209">
                <a:extLst>
                  <a:ext uri="{FF2B5EF4-FFF2-40B4-BE49-F238E27FC236}">
                    <a16:creationId xmlns:a16="http://schemas.microsoft.com/office/drawing/2014/main" id="{10E3500F-CC97-42E7-8847-B565E79E7FB0}"/>
                  </a:ext>
                </a:extLst>
              </p:cNvPr>
              <p:cNvPicPr/>
              <p:nvPr/>
            </p:nvPicPr>
            <p:blipFill>
              <a:blip r:embed="rId156"/>
              <a:stretch>
                <a:fillRect/>
              </a:stretch>
            </p:blipFill>
            <p:spPr>
              <a:xfrm>
                <a:off x="1010280" y="3477667"/>
                <a:ext cx="666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211" name="Freihand 210">
                <a:extLst>
                  <a:ext uri="{FF2B5EF4-FFF2-40B4-BE49-F238E27FC236}">
                    <a16:creationId xmlns:a16="http://schemas.microsoft.com/office/drawing/2014/main" id="{06DAFBEE-47D9-4BD6-B7F3-A90C73230085}"/>
                  </a:ext>
                </a:extLst>
              </p14:cNvPr>
              <p14:cNvContentPartPr/>
              <p14:nvPr/>
            </p14:nvContentPartPr>
            <p14:xfrm>
              <a:off x="1109280" y="3494227"/>
              <a:ext cx="27000" cy="82080"/>
            </p14:xfrm>
          </p:contentPart>
        </mc:Choice>
        <mc:Fallback>
          <p:pic>
            <p:nvPicPr>
              <p:cNvPr id="211" name="Freihand 210">
                <a:extLst>
                  <a:ext uri="{FF2B5EF4-FFF2-40B4-BE49-F238E27FC236}">
                    <a16:creationId xmlns:a16="http://schemas.microsoft.com/office/drawing/2014/main" id="{06DAFBEE-47D9-4BD6-B7F3-A90C73230085}"/>
                  </a:ext>
                </a:extLst>
              </p:cNvPr>
              <p:cNvPicPr/>
              <p:nvPr/>
            </p:nvPicPr>
            <p:blipFill>
              <a:blip r:embed="rId158"/>
              <a:stretch>
                <a:fillRect/>
              </a:stretch>
            </p:blipFill>
            <p:spPr>
              <a:xfrm>
                <a:off x="1104960" y="3489907"/>
                <a:ext cx="356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213" name="Freihand 212">
                <a:extLst>
                  <a:ext uri="{FF2B5EF4-FFF2-40B4-BE49-F238E27FC236}">
                    <a16:creationId xmlns:a16="http://schemas.microsoft.com/office/drawing/2014/main" id="{53384C30-230C-4587-B814-F30FFB43B270}"/>
                  </a:ext>
                </a:extLst>
              </p14:cNvPr>
              <p14:cNvContentPartPr/>
              <p14:nvPr/>
            </p14:nvContentPartPr>
            <p14:xfrm>
              <a:off x="1670880" y="3433027"/>
              <a:ext cx="69480" cy="73800"/>
            </p14:xfrm>
          </p:contentPart>
        </mc:Choice>
        <mc:Fallback>
          <p:pic>
            <p:nvPicPr>
              <p:cNvPr id="213" name="Freihand 212">
                <a:extLst>
                  <a:ext uri="{FF2B5EF4-FFF2-40B4-BE49-F238E27FC236}">
                    <a16:creationId xmlns:a16="http://schemas.microsoft.com/office/drawing/2014/main" id="{53384C30-230C-4587-B814-F30FFB43B270}"/>
                  </a:ext>
                </a:extLst>
              </p:cNvPr>
              <p:cNvPicPr/>
              <p:nvPr/>
            </p:nvPicPr>
            <p:blipFill>
              <a:blip r:embed="rId160"/>
              <a:stretch>
                <a:fillRect/>
              </a:stretch>
            </p:blipFill>
            <p:spPr>
              <a:xfrm>
                <a:off x="1666560" y="3428707"/>
                <a:ext cx="781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214" name="Freihand 213">
                <a:extLst>
                  <a:ext uri="{FF2B5EF4-FFF2-40B4-BE49-F238E27FC236}">
                    <a16:creationId xmlns:a16="http://schemas.microsoft.com/office/drawing/2014/main" id="{CF64E657-1E17-4E0C-820F-8D0225C9EB6D}"/>
                  </a:ext>
                </a:extLst>
              </p14:cNvPr>
              <p14:cNvContentPartPr/>
              <p14:nvPr/>
            </p14:nvContentPartPr>
            <p14:xfrm>
              <a:off x="1922160" y="3397027"/>
              <a:ext cx="87480" cy="96480"/>
            </p14:xfrm>
          </p:contentPart>
        </mc:Choice>
        <mc:Fallback>
          <p:pic>
            <p:nvPicPr>
              <p:cNvPr id="214" name="Freihand 213">
                <a:extLst>
                  <a:ext uri="{FF2B5EF4-FFF2-40B4-BE49-F238E27FC236}">
                    <a16:creationId xmlns:a16="http://schemas.microsoft.com/office/drawing/2014/main" id="{CF64E657-1E17-4E0C-820F-8D0225C9EB6D}"/>
                  </a:ext>
                </a:extLst>
              </p:cNvPr>
              <p:cNvPicPr/>
              <p:nvPr/>
            </p:nvPicPr>
            <p:blipFill>
              <a:blip r:embed="rId162"/>
              <a:stretch>
                <a:fillRect/>
              </a:stretch>
            </p:blipFill>
            <p:spPr>
              <a:xfrm>
                <a:off x="1917840" y="3392707"/>
                <a:ext cx="961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215" name="Freihand 214">
                <a:extLst>
                  <a:ext uri="{FF2B5EF4-FFF2-40B4-BE49-F238E27FC236}">
                    <a16:creationId xmlns:a16="http://schemas.microsoft.com/office/drawing/2014/main" id="{D262A504-BA45-47FB-9264-0A1C937AF86D}"/>
                  </a:ext>
                </a:extLst>
              </p14:cNvPr>
              <p14:cNvContentPartPr/>
              <p14:nvPr/>
            </p14:nvContentPartPr>
            <p14:xfrm>
              <a:off x="2007480" y="3430867"/>
              <a:ext cx="115200" cy="71280"/>
            </p14:xfrm>
          </p:contentPart>
        </mc:Choice>
        <mc:Fallback>
          <p:pic>
            <p:nvPicPr>
              <p:cNvPr id="215" name="Freihand 214">
                <a:extLst>
                  <a:ext uri="{FF2B5EF4-FFF2-40B4-BE49-F238E27FC236}">
                    <a16:creationId xmlns:a16="http://schemas.microsoft.com/office/drawing/2014/main" id="{D262A504-BA45-47FB-9264-0A1C937AF86D}"/>
                  </a:ext>
                </a:extLst>
              </p:cNvPr>
              <p:cNvPicPr/>
              <p:nvPr/>
            </p:nvPicPr>
            <p:blipFill>
              <a:blip r:embed="rId164"/>
              <a:stretch>
                <a:fillRect/>
              </a:stretch>
            </p:blipFill>
            <p:spPr>
              <a:xfrm>
                <a:off x="2003160" y="3426547"/>
                <a:ext cx="12384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216" name="Freihand 215">
                <a:extLst>
                  <a:ext uri="{FF2B5EF4-FFF2-40B4-BE49-F238E27FC236}">
                    <a16:creationId xmlns:a16="http://schemas.microsoft.com/office/drawing/2014/main" id="{F6EFF5C7-E594-47A3-BD1A-79340D385F02}"/>
                  </a:ext>
                </a:extLst>
              </p14:cNvPr>
              <p14:cNvContentPartPr/>
              <p14:nvPr/>
            </p14:nvContentPartPr>
            <p14:xfrm>
              <a:off x="2127000" y="3375427"/>
              <a:ext cx="57600" cy="135360"/>
            </p14:xfrm>
          </p:contentPart>
        </mc:Choice>
        <mc:Fallback>
          <p:pic>
            <p:nvPicPr>
              <p:cNvPr id="216" name="Freihand 215">
                <a:extLst>
                  <a:ext uri="{FF2B5EF4-FFF2-40B4-BE49-F238E27FC236}">
                    <a16:creationId xmlns:a16="http://schemas.microsoft.com/office/drawing/2014/main" id="{F6EFF5C7-E594-47A3-BD1A-79340D385F02}"/>
                  </a:ext>
                </a:extLst>
              </p:cNvPr>
              <p:cNvPicPr/>
              <p:nvPr/>
            </p:nvPicPr>
            <p:blipFill>
              <a:blip r:embed="rId166"/>
              <a:stretch>
                <a:fillRect/>
              </a:stretch>
            </p:blipFill>
            <p:spPr>
              <a:xfrm>
                <a:off x="2122680" y="3371107"/>
                <a:ext cx="662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217" name="Freihand 216">
                <a:extLst>
                  <a:ext uri="{FF2B5EF4-FFF2-40B4-BE49-F238E27FC236}">
                    <a16:creationId xmlns:a16="http://schemas.microsoft.com/office/drawing/2014/main" id="{CF157E58-ED19-460D-917F-9FAACD0FE10F}"/>
                  </a:ext>
                </a:extLst>
              </p14:cNvPr>
              <p14:cNvContentPartPr/>
              <p14:nvPr/>
            </p14:nvContentPartPr>
            <p14:xfrm>
              <a:off x="2213040" y="3346987"/>
              <a:ext cx="65880" cy="137160"/>
            </p14:xfrm>
          </p:contentPart>
        </mc:Choice>
        <mc:Fallback>
          <p:pic>
            <p:nvPicPr>
              <p:cNvPr id="217" name="Freihand 216">
                <a:extLst>
                  <a:ext uri="{FF2B5EF4-FFF2-40B4-BE49-F238E27FC236}">
                    <a16:creationId xmlns:a16="http://schemas.microsoft.com/office/drawing/2014/main" id="{CF157E58-ED19-460D-917F-9FAACD0FE10F}"/>
                  </a:ext>
                </a:extLst>
              </p:cNvPr>
              <p:cNvPicPr/>
              <p:nvPr/>
            </p:nvPicPr>
            <p:blipFill>
              <a:blip r:embed="rId168"/>
              <a:stretch>
                <a:fillRect/>
              </a:stretch>
            </p:blipFill>
            <p:spPr>
              <a:xfrm>
                <a:off x="2208720" y="3342667"/>
                <a:ext cx="745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218" name="Freihand 217">
                <a:extLst>
                  <a:ext uri="{FF2B5EF4-FFF2-40B4-BE49-F238E27FC236}">
                    <a16:creationId xmlns:a16="http://schemas.microsoft.com/office/drawing/2014/main" id="{7C3AF3E1-4D6D-45EF-B39A-6637713A145C}"/>
                  </a:ext>
                </a:extLst>
              </p14:cNvPr>
              <p14:cNvContentPartPr/>
              <p14:nvPr/>
            </p14:nvContentPartPr>
            <p14:xfrm>
              <a:off x="2285760" y="3349867"/>
              <a:ext cx="70560" cy="135360"/>
            </p14:xfrm>
          </p:contentPart>
        </mc:Choice>
        <mc:Fallback>
          <p:pic>
            <p:nvPicPr>
              <p:cNvPr id="218" name="Freihand 217">
                <a:extLst>
                  <a:ext uri="{FF2B5EF4-FFF2-40B4-BE49-F238E27FC236}">
                    <a16:creationId xmlns:a16="http://schemas.microsoft.com/office/drawing/2014/main" id="{7C3AF3E1-4D6D-45EF-B39A-6637713A145C}"/>
                  </a:ext>
                </a:extLst>
              </p:cNvPr>
              <p:cNvPicPr/>
              <p:nvPr/>
            </p:nvPicPr>
            <p:blipFill>
              <a:blip r:embed="rId170"/>
              <a:stretch>
                <a:fillRect/>
              </a:stretch>
            </p:blipFill>
            <p:spPr>
              <a:xfrm>
                <a:off x="2281440" y="3345547"/>
                <a:ext cx="792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219" name="Freihand 218">
                <a:extLst>
                  <a:ext uri="{FF2B5EF4-FFF2-40B4-BE49-F238E27FC236}">
                    <a16:creationId xmlns:a16="http://schemas.microsoft.com/office/drawing/2014/main" id="{8CBCE128-00D8-468E-B21C-5211B41D3E43}"/>
                  </a:ext>
                </a:extLst>
              </p14:cNvPr>
              <p14:cNvContentPartPr/>
              <p14:nvPr/>
            </p14:nvContentPartPr>
            <p14:xfrm>
              <a:off x="2383680" y="3412147"/>
              <a:ext cx="69120" cy="93600"/>
            </p14:xfrm>
          </p:contentPart>
        </mc:Choice>
        <mc:Fallback>
          <p:pic>
            <p:nvPicPr>
              <p:cNvPr id="219" name="Freihand 218">
                <a:extLst>
                  <a:ext uri="{FF2B5EF4-FFF2-40B4-BE49-F238E27FC236}">
                    <a16:creationId xmlns:a16="http://schemas.microsoft.com/office/drawing/2014/main" id="{8CBCE128-00D8-468E-B21C-5211B41D3E43}"/>
                  </a:ext>
                </a:extLst>
              </p:cNvPr>
              <p:cNvPicPr/>
              <p:nvPr/>
            </p:nvPicPr>
            <p:blipFill>
              <a:blip r:embed="rId172"/>
              <a:stretch>
                <a:fillRect/>
              </a:stretch>
            </p:blipFill>
            <p:spPr>
              <a:xfrm>
                <a:off x="2379360" y="3407827"/>
                <a:ext cx="777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220" name="Freihand 219">
                <a:extLst>
                  <a:ext uri="{FF2B5EF4-FFF2-40B4-BE49-F238E27FC236}">
                    <a16:creationId xmlns:a16="http://schemas.microsoft.com/office/drawing/2014/main" id="{025DDDF5-DB94-4792-BC58-1C98918D940E}"/>
                  </a:ext>
                </a:extLst>
              </p14:cNvPr>
              <p14:cNvContentPartPr/>
              <p14:nvPr/>
            </p14:nvContentPartPr>
            <p14:xfrm>
              <a:off x="2450280" y="3382627"/>
              <a:ext cx="20520" cy="26280"/>
            </p14:xfrm>
          </p:contentPart>
        </mc:Choice>
        <mc:Fallback>
          <p:pic>
            <p:nvPicPr>
              <p:cNvPr id="220" name="Freihand 219">
                <a:extLst>
                  <a:ext uri="{FF2B5EF4-FFF2-40B4-BE49-F238E27FC236}">
                    <a16:creationId xmlns:a16="http://schemas.microsoft.com/office/drawing/2014/main" id="{025DDDF5-DB94-4792-BC58-1C98918D940E}"/>
                  </a:ext>
                </a:extLst>
              </p:cNvPr>
              <p:cNvPicPr/>
              <p:nvPr/>
            </p:nvPicPr>
            <p:blipFill>
              <a:blip r:embed="rId174"/>
              <a:stretch>
                <a:fillRect/>
              </a:stretch>
            </p:blipFill>
            <p:spPr>
              <a:xfrm>
                <a:off x="2445960" y="3378307"/>
                <a:ext cx="291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221" name="Freihand 220">
                <a:extLst>
                  <a:ext uri="{FF2B5EF4-FFF2-40B4-BE49-F238E27FC236}">
                    <a16:creationId xmlns:a16="http://schemas.microsoft.com/office/drawing/2014/main" id="{ED608F30-09D9-4A10-A979-7942A623BA56}"/>
                  </a:ext>
                </a:extLst>
              </p14:cNvPr>
              <p14:cNvContentPartPr/>
              <p14:nvPr/>
            </p14:nvContentPartPr>
            <p14:xfrm>
              <a:off x="2484120" y="3427987"/>
              <a:ext cx="18720" cy="23400"/>
            </p14:xfrm>
          </p:contentPart>
        </mc:Choice>
        <mc:Fallback>
          <p:pic>
            <p:nvPicPr>
              <p:cNvPr id="221" name="Freihand 220">
                <a:extLst>
                  <a:ext uri="{FF2B5EF4-FFF2-40B4-BE49-F238E27FC236}">
                    <a16:creationId xmlns:a16="http://schemas.microsoft.com/office/drawing/2014/main" id="{ED608F30-09D9-4A10-A979-7942A623BA56}"/>
                  </a:ext>
                </a:extLst>
              </p:cNvPr>
              <p:cNvPicPr/>
              <p:nvPr/>
            </p:nvPicPr>
            <p:blipFill>
              <a:blip r:embed="rId176"/>
              <a:stretch>
                <a:fillRect/>
              </a:stretch>
            </p:blipFill>
            <p:spPr>
              <a:xfrm>
                <a:off x="2479800" y="3423667"/>
                <a:ext cx="273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222" name="Freihand 221">
                <a:extLst>
                  <a:ext uri="{FF2B5EF4-FFF2-40B4-BE49-F238E27FC236}">
                    <a16:creationId xmlns:a16="http://schemas.microsoft.com/office/drawing/2014/main" id="{3D4625E6-DCDE-4E6B-B7A9-4BAE32E1F93C}"/>
                  </a:ext>
                </a:extLst>
              </p14:cNvPr>
              <p14:cNvContentPartPr/>
              <p14:nvPr/>
            </p14:nvContentPartPr>
            <p14:xfrm>
              <a:off x="2465760" y="3420787"/>
              <a:ext cx="37080" cy="103680"/>
            </p14:xfrm>
          </p:contentPart>
        </mc:Choice>
        <mc:Fallback>
          <p:pic>
            <p:nvPicPr>
              <p:cNvPr id="222" name="Freihand 221">
                <a:extLst>
                  <a:ext uri="{FF2B5EF4-FFF2-40B4-BE49-F238E27FC236}">
                    <a16:creationId xmlns:a16="http://schemas.microsoft.com/office/drawing/2014/main" id="{3D4625E6-DCDE-4E6B-B7A9-4BAE32E1F93C}"/>
                  </a:ext>
                </a:extLst>
              </p:cNvPr>
              <p:cNvPicPr/>
              <p:nvPr/>
            </p:nvPicPr>
            <p:blipFill>
              <a:blip r:embed="rId178"/>
              <a:stretch>
                <a:fillRect/>
              </a:stretch>
            </p:blipFill>
            <p:spPr>
              <a:xfrm>
                <a:off x="2461440" y="3416467"/>
                <a:ext cx="457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223" name="Freihand 222">
                <a:extLst>
                  <a:ext uri="{FF2B5EF4-FFF2-40B4-BE49-F238E27FC236}">
                    <a16:creationId xmlns:a16="http://schemas.microsoft.com/office/drawing/2014/main" id="{AFAB6F56-A758-42D3-BE1D-49EFE98F6337}"/>
                  </a:ext>
                </a:extLst>
              </p14:cNvPr>
              <p14:cNvContentPartPr/>
              <p14:nvPr/>
            </p14:nvContentPartPr>
            <p14:xfrm>
              <a:off x="2503200" y="3381547"/>
              <a:ext cx="128880" cy="105840"/>
            </p14:xfrm>
          </p:contentPart>
        </mc:Choice>
        <mc:Fallback>
          <p:pic>
            <p:nvPicPr>
              <p:cNvPr id="223" name="Freihand 222">
                <a:extLst>
                  <a:ext uri="{FF2B5EF4-FFF2-40B4-BE49-F238E27FC236}">
                    <a16:creationId xmlns:a16="http://schemas.microsoft.com/office/drawing/2014/main" id="{AFAB6F56-A758-42D3-BE1D-49EFE98F6337}"/>
                  </a:ext>
                </a:extLst>
              </p:cNvPr>
              <p:cNvPicPr/>
              <p:nvPr/>
            </p:nvPicPr>
            <p:blipFill>
              <a:blip r:embed="rId180"/>
              <a:stretch>
                <a:fillRect/>
              </a:stretch>
            </p:blipFill>
            <p:spPr>
              <a:xfrm>
                <a:off x="2498880" y="3377227"/>
                <a:ext cx="1375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224" name="Freihand 223">
                <a:extLst>
                  <a:ext uri="{FF2B5EF4-FFF2-40B4-BE49-F238E27FC236}">
                    <a16:creationId xmlns:a16="http://schemas.microsoft.com/office/drawing/2014/main" id="{FEB93453-2D21-4024-93A4-901FB394AF40}"/>
                  </a:ext>
                </a:extLst>
              </p14:cNvPr>
              <p14:cNvContentPartPr/>
              <p14:nvPr/>
            </p14:nvContentPartPr>
            <p14:xfrm>
              <a:off x="2612640" y="3374347"/>
              <a:ext cx="84600" cy="127080"/>
            </p14:xfrm>
          </p:contentPart>
        </mc:Choice>
        <mc:Fallback>
          <p:pic>
            <p:nvPicPr>
              <p:cNvPr id="224" name="Freihand 223">
                <a:extLst>
                  <a:ext uri="{FF2B5EF4-FFF2-40B4-BE49-F238E27FC236}">
                    <a16:creationId xmlns:a16="http://schemas.microsoft.com/office/drawing/2014/main" id="{FEB93453-2D21-4024-93A4-901FB394AF40}"/>
                  </a:ext>
                </a:extLst>
              </p:cNvPr>
              <p:cNvPicPr/>
              <p:nvPr/>
            </p:nvPicPr>
            <p:blipFill>
              <a:blip r:embed="rId182"/>
              <a:stretch>
                <a:fillRect/>
              </a:stretch>
            </p:blipFill>
            <p:spPr>
              <a:xfrm>
                <a:off x="2608320" y="3370027"/>
                <a:ext cx="932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225" name="Freihand 224">
                <a:extLst>
                  <a:ext uri="{FF2B5EF4-FFF2-40B4-BE49-F238E27FC236}">
                    <a16:creationId xmlns:a16="http://schemas.microsoft.com/office/drawing/2014/main" id="{6D6260AE-ABA9-45B7-9B06-3072688B5456}"/>
                  </a:ext>
                </a:extLst>
              </p14:cNvPr>
              <p14:cNvContentPartPr/>
              <p14:nvPr/>
            </p14:nvContentPartPr>
            <p14:xfrm>
              <a:off x="2753760" y="3436267"/>
              <a:ext cx="76680" cy="360"/>
            </p14:xfrm>
          </p:contentPart>
        </mc:Choice>
        <mc:Fallback>
          <p:pic>
            <p:nvPicPr>
              <p:cNvPr id="225" name="Freihand 224">
                <a:extLst>
                  <a:ext uri="{FF2B5EF4-FFF2-40B4-BE49-F238E27FC236}">
                    <a16:creationId xmlns:a16="http://schemas.microsoft.com/office/drawing/2014/main" id="{6D6260AE-ABA9-45B7-9B06-3072688B5456}"/>
                  </a:ext>
                </a:extLst>
              </p:cNvPr>
              <p:cNvPicPr/>
              <p:nvPr/>
            </p:nvPicPr>
            <p:blipFill>
              <a:blip r:embed="rId184"/>
              <a:stretch>
                <a:fillRect/>
              </a:stretch>
            </p:blipFill>
            <p:spPr>
              <a:xfrm>
                <a:off x="2749440" y="3431947"/>
                <a:ext cx="8532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226" name="Freihand 225">
                <a:extLst>
                  <a:ext uri="{FF2B5EF4-FFF2-40B4-BE49-F238E27FC236}">
                    <a16:creationId xmlns:a16="http://schemas.microsoft.com/office/drawing/2014/main" id="{C2742F75-4C81-48EC-8EA3-3A8ADEB335A1}"/>
                  </a:ext>
                </a:extLst>
              </p14:cNvPr>
              <p14:cNvContentPartPr/>
              <p14:nvPr/>
            </p14:nvContentPartPr>
            <p14:xfrm>
              <a:off x="2735400" y="3455707"/>
              <a:ext cx="92160" cy="14760"/>
            </p14:xfrm>
          </p:contentPart>
        </mc:Choice>
        <mc:Fallback>
          <p:pic>
            <p:nvPicPr>
              <p:cNvPr id="226" name="Freihand 225">
                <a:extLst>
                  <a:ext uri="{FF2B5EF4-FFF2-40B4-BE49-F238E27FC236}">
                    <a16:creationId xmlns:a16="http://schemas.microsoft.com/office/drawing/2014/main" id="{C2742F75-4C81-48EC-8EA3-3A8ADEB335A1}"/>
                  </a:ext>
                </a:extLst>
              </p:cNvPr>
              <p:cNvPicPr/>
              <p:nvPr/>
            </p:nvPicPr>
            <p:blipFill>
              <a:blip r:embed="rId186"/>
              <a:stretch>
                <a:fillRect/>
              </a:stretch>
            </p:blipFill>
            <p:spPr>
              <a:xfrm>
                <a:off x="2731080" y="3451387"/>
                <a:ext cx="1008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227" name="Freihand 226">
                <a:extLst>
                  <a:ext uri="{FF2B5EF4-FFF2-40B4-BE49-F238E27FC236}">
                    <a16:creationId xmlns:a16="http://schemas.microsoft.com/office/drawing/2014/main" id="{F6AC89FE-D8BF-4584-8F53-D76D5EFF7A66}"/>
                  </a:ext>
                </a:extLst>
              </p14:cNvPr>
              <p14:cNvContentPartPr/>
              <p14:nvPr/>
            </p14:nvContentPartPr>
            <p14:xfrm>
              <a:off x="2803440" y="3398107"/>
              <a:ext cx="100800" cy="135720"/>
            </p14:xfrm>
          </p:contentPart>
        </mc:Choice>
        <mc:Fallback>
          <p:pic>
            <p:nvPicPr>
              <p:cNvPr id="227" name="Freihand 226">
                <a:extLst>
                  <a:ext uri="{FF2B5EF4-FFF2-40B4-BE49-F238E27FC236}">
                    <a16:creationId xmlns:a16="http://schemas.microsoft.com/office/drawing/2014/main" id="{F6AC89FE-D8BF-4584-8F53-D76D5EFF7A66}"/>
                  </a:ext>
                </a:extLst>
              </p:cNvPr>
              <p:cNvPicPr/>
              <p:nvPr/>
            </p:nvPicPr>
            <p:blipFill>
              <a:blip r:embed="rId188"/>
              <a:stretch>
                <a:fillRect/>
              </a:stretch>
            </p:blipFill>
            <p:spPr>
              <a:xfrm>
                <a:off x="2799120" y="3393787"/>
                <a:ext cx="1094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232" name="Freihand 231">
                <a:extLst>
                  <a:ext uri="{FF2B5EF4-FFF2-40B4-BE49-F238E27FC236}">
                    <a16:creationId xmlns:a16="http://schemas.microsoft.com/office/drawing/2014/main" id="{67682CCA-F24F-4A9A-874A-03AE8F171A86}"/>
                  </a:ext>
                </a:extLst>
              </p14:cNvPr>
              <p14:cNvContentPartPr/>
              <p14:nvPr/>
            </p14:nvContentPartPr>
            <p14:xfrm>
              <a:off x="3254160" y="3373627"/>
              <a:ext cx="90000" cy="70920"/>
            </p14:xfrm>
          </p:contentPart>
        </mc:Choice>
        <mc:Fallback>
          <p:pic>
            <p:nvPicPr>
              <p:cNvPr id="232" name="Freihand 231">
                <a:extLst>
                  <a:ext uri="{FF2B5EF4-FFF2-40B4-BE49-F238E27FC236}">
                    <a16:creationId xmlns:a16="http://schemas.microsoft.com/office/drawing/2014/main" id="{67682CCA-F24F-4A9A-874A-03AE8F171A86}"/>
                  </a:ext>
                </a:extLst>
              </p:cNvPr>
              <p:cNvPicPr/>
              <p:nvPr/>
            </p:nvPicPr>
            <p:blipFill>
              <a:blip r:embed="rId190"/>
              <a:stretch>
                <a:fillRect/>
              </a:stretch>
            </p:blipFill>
            <p:spPr>
              <a:xfrm>
                <a:off x="3249840" y="3369307"/>
                <a:ext cx="986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233" name="Freihand 232">
                <a:extLst>
                  <a:ext uri="{FF2B5EF4-FFF2-40B4-BE49-F238E27FC236}">
                    <a16:creationId xmlns:a16="http://schemas.microsoft.com/office/drawing/2014/main" id="{4766CF4B-066A-4671-8413-6E5D479123FA}"/>
                  </a:ext>
                </a:extLst>
              </p14:cNvPr>
              <p14:cNvContentPartPr/>
              <p14:nvPr/>
            </p14:nvContentPartPr>
            <p14:xfrm>
              <a:off x="3660960" y="3406387"/>
              <a:ext cx="145080" cy="6480"/>
            </p14:xfrm>
          </p:contentPart>
        </mc:Choice>
        <mc:Fallback>
          <p:pic>
            <p:nvPicPr>
              <p:cNvPr id="233" name="Freihand 232">
                <a:extLst>
                  <a:ext uri="{FF2B5EF4-FFF2-40B4-BE49-F238E27FC236}">
                    <a16:creationId xmlns:a16="http://schemas.microsoft.com/office/drawing/2014/main" id="{4766CF4B-066A-4671-8413-6E5D479123FA}"/>
                  </a:ext>
                </a:extLst>
              </p:cNvPr>
              <p:cNvPicPr/>
              <p:nvPr/>
            </p:nvPicPr>
            <p:blipFill>
              <a:blip r:embed="rId192"/>
              <a:stretch>
                <a:fillRect/>
              </a:stretch>
            </p:blipFill>
            <p:spPr>
              <a:xfrm>
                <a:off x="3656640" y="3402067"/>
                <a:ext cx="15372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234" name="Freihand 233">
                <a:extLst>
                  <a:ext uri="{FF2B5EF4-FFF2-40B4-BE49-F238E27FC236}">
                    <a16:creationId xmlns:a16="http://schemas.microsoft.com/office/drawing/2014/main" id="{423B57CB-FE24-453B-B0CC-F7EEAF4938A0}"/>
                  </a:ext>
                </a:extLst>
              </p14:cNvPr>
              <p14:cNvContentPartPr/>
              <p14:nvPr/>
            </p14:nvContentPartPr>
            <p14:xfrm>
              <a:off x="3695520" y="3426187"/>
              <a:ext cx="97560" cy="25560"/>
            </p14:xfrm>
          </p:contentPart>
        </mc:Choice>
        <mc:Fallback>
          <p:pic>
            <p:nvPicPr>
              <p:cNvPr id="234" name="Freihand 233">
                <a:extLst>
                  <a:ext uri="{FF2B5EF4-FFF2-40B4-BE49-F238E27FC236}">
                    <a16:creationId xmlns:a16="http://schemas.microsoft.com/office/drawing/2014/main" id="{423B57CB-FE24-453B-B0CC-F7EEAF4938A0}"/>
                  </a:ext>
                </a:extLst>
              </p:cNvPr>
              <p:cNvPicPr/>
              <p:nvPr/>
            </p:nvPicPr>
            <p:blipFill>
              <a:blip r:embed="rId194"/>
              <a:stretch>
                <a:fillRect/>
              </a:stretch>
            </p:blipFill>
            <p:spPr>
              <a:xfrm>
                <a:off x="3691200" y="3421867"/>
                <a:ext cx="1062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235" name="Freihand 234">
                <a:extLst>
                  <a:ext uri="{FF2B5EF4-FFF2-40B4-BE49-F238E27FC236}">
                    <a16:creationId xmlns:a16="http://schemas.microsoft.com/office/drawing/2014/main" id="{192A6A7A-C6AE-4BD7-BDF4-F16AA6DFC532}"/>
                  </a:ext>
                </a:extLst>
              </p14:cNvPr>
              <p14:cNvContentPartPr/>
              <p14:nvPr/>
            </p14:nvContentPartPr>
            <p14:xfrm>
              <a:off x="3693360" y="3257347"/>
              <a:ext cx="126000" cy="92880"/>
            </p14:xfrm>
          </p:contentPart>
        </mc:Choice>
        <mc:Fallback>
          <p:pic>
            <p:nvPicPr>
              <p:cNvPr id="235" name="Freihand 234">
                <a:extLst>
                  <a:ext uri="{FF2B5EF4-FFF2-40B4-BE49-F238E27FC236}">
                    <a16:creationId xmlns:a16="http://schemas.microsoft.com/office/drawing/2014/main" id="{192A6A7A-C6AE-4BD7-BDF4-F16AA6DFC532}"/>
                  </a:ext>
                </a:extLst>
              </p:cNvPr>
              <p:cNvPicPr/>
              <p:nvPr/>
            </p:nvPicPr>
            <p:blipFill>
              <a:blip r:embed="rId196"/>
              <a:stretch>
                <a:fillRect/>
              </a:stretch>
            </p:blipFill>
            <p:spPr>
              <a:xfrm>
                <a:off x="3689040" y="3253027"/>
                <a:ext cx="1346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238" name="Freihand 237">
                <a:extLst>
                  <a:ext uri="{FF2B5EF4-FFF2-40B4-BE49-F238E27FC236}">
                    <a16:creationId xmlns:a16="http://schemas.microsoft.com/office/drawing/2014/main" id="{DACD7F05-586B-4D50-ACFD-7EE2859E853C}"/>
                  </a:ext>
                </a:extLst>
              </p14:cNvPr>
              <p14:cNvContentPartPr/>
              <p14:nvPr/>
            </p14:nvContentPartPr>
            <p14:xfrm>
              <a:off x="3863280" y="3398467"/>
              <a:ext cx="74160" cy="23760"/>
            </p14:xfrm>
          </p:contentPart>
        </mc:Choice>
        <mc:Fallback>
          <p:pic>
            <p:nvPicPr>
              <p:cNvPr id="238" name="Freihand 237">
                <a:extLst>
                  <a:ext uri="{FF2B5EF4-FFF2-40B4-BE49-F238E27FC236}">
                    <a16:creationId xmlns:a16="http://schemas.microsoft.com/office/drawing/2014/main" id="{DACD7F05-586B-4D50-ACFD-7EE2859E853C}"/>
                  </a:ext>
                </a:extLst>
              </p:cNvPr>
              <p:cNvPicPr/>
              <p:nvPr/>
            </p:nvPicPr>
            <p:blipFill>
              <a:blip r:embed="rId198"/>
              <a:stretch>
                <a:fillRect/>
              </a:stretch>
            </p:blipFill>
            <p:spPr>
              <a:xfrm>
                <a:off x="3858960" y="3394147"/>
                <a:ext cx="8280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239" name="Freihand 238">
                <a:extLst>
                  <a:ext uri="{FF2B5EF4-FFF2-40B4-BE49-F238E27FC236}">
                    <a16:creationId xmlns:a16="http://schemas.microsoft.com/office/drawing/2014/main" id="{2DBE1113-C3C5-423E-83CB-40C5992697C8}"/>
                  </a:ext>
                </a:extLst>
              </p14:cNvPr>
              <p14:cNvContentPartPr/>
              <p14:nvPr/>
            </p14:nvContentPartPr>
            <p14:xfrm>
              <a:off x="3971640" y="3364267"/>
              <a:ext cx="70560" cy="98640"/>
            </p14:xfrm>
          </p:contentPart>
        </mc:Choice>
        <mc:Fallback>
          <p:pic>
            <p:nvPicPr>
              <p:cNvPr id="239" name="Freihand 238">
                <a:extLst>
                  <a:ext uri="{FF2B5EF4-FFF2-40B4-BE49-F238E27FC236}">
                    <a16:creationId xmlns:a16="http://schemas.microsoft.com/office/drawing/2014/main" id="{2DBE1113-C3C5-423E-83CB-40C5992697C8}"/>
                  </a:ext>
                </a:extLst>
              </p:cNvPr>
              <p:cNvPicPr/>
              <p:nvPr/>
            </p:nvPicPr>
            <p:blipFill>
              <a:blip r:embed="rId200"/>
              <a:stretch>
                <a:fillRect/>
              </a:stretch>
            </p:blipFill>
            <p:spPr>
              <a:xfrm>
                <a:off x="3967320" y="3359947"/>
                <a:ext cx="792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240" name="Freihand 239">
                <a:extLst>
                  <a:ext uri="{FF2B5EF4-FFF2-40B4-BE49-F238E27FC236}">
                    <a16:creationId xmlns:a16="http://schemas.microsoft.com/office/drawing/2014/main" id="{15FDC666-8BF5-47D6-8753-A99E54CDE8B7}"/>
                  </a:ext>
                </a:extLst>
              </p14:cNvPr>
              <p14:cNvContentPartPr/>
              <p14:nvPr/>
            </p14:nvContentPartPr>
            <p14:xfrm>
              <a:off x="4197360" y="3351307"/>
              <a:ext cx="147960" cy="130320"/>
            </p14:xfrm>
          </p:contentPart>
        </mc:Choice>
        <mc:Fallback>
          <p:pic>
            <p:nvPicPr>
              <p:cNvPr id="240" name="Freihand 239">
                <a:extLst>
                  <a:ext uri="{FF2B5EF4-FFF2-40B4-BE49-F238E27FC236}">
                    <a16:creationId xmlns:a16="http://schemas.microsoft.com/office/drawing/2014/main" id="{15FDC666-8BF5-47D6-8753-A99E54CDE8B7}"/>
                  </a:ext>
                </a:extLst>
              </p:cNvPr>
              <p:cNvPicPr/>
              <p:nvPr/>
            </p:nvPicPr>
            <p:blipFill>
              <a:blip r:embed="rId202"/>
              <a:stretch>
                <a:fillRect/>
              </a:stretch>
            </p:blipFill>
            <p:spPr>
              <a:xfrm>
                <a:off x="4193040" y="3346987"/>
                <a:ext cx="1566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241" name="Freihand 240">
                <a:extLst>
                  <a:ext uri="{FF2B5EF4-FFF2-40B4-BE49-F238E27FC236}">
                    <a16:creationId xmlns:a16="http://schemas.microsoft.com/office/drawing/2014/main" id="{8E89D420-C429-455B-9128-CCD61D2D8194}"/>
                  </a:ext>
                </a:extLst>
              </p14:cNvPr>
              <p14:cNvContentPartPr/>
              <p14:nvPr/>
            </p14:nvContentPartPr>
            <p14:xfrm>
              <a:off x="4870560" y="3351667"/>
              <a:ext cx="33480" cy="66600"/>
            </p14:xfrm>
          </p:contentPart>
        </mc:Choice>
        <mc:Fallback>
          <p:pic>
            <p:nvPicPr>
              <p:cNvPr id="241" name="Freihand 240">
                <a:extLst>
                  <a:ext uri="{FF2B5EF4-FFF2-40B4-BE49-F238E27FC236}">
                    <a16:creationId xmlns:a16="http://schemas.microsoft.com/office/drawing/2014/main" id="{8E89D420-C429-455B-9128-CCD61D2D8194}"/>
                  </a:ext>
                </a:extLst>
              </p:cNvPr>
              <p:cNvPicPr/>
              <p:nvPr/>
            </p:nvPicPr>
            <p:blipFill>
              <a:blip r:embed="rId204"/>
              <a:stretch>
                <a:fillRect/>
              </a:stretch>
            </p:blipFill>
            <p:spPr>
              <a:xfrm>
                <a:off x="4866240" y="3347347"/>
                <a:ext cx="421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242" name="Freihand 241">
                <a:extLst>
                  <a:ext uri="{FF2B5EF4-FFF2-40B4-BE49-F238E27FC236}">
                    <a16:creationId xmlns:a16="http://schemas.microsoft.com/office/drawing/2014/main" id="{3B6111FD-3EF0-429D-88C9-910897F22326}"/>
                  </a:ext>
                </a:extLst>
              </p14:cNvPr>
              <p14:cNvContentPartPr/>
              <p14:nvPr/>
            </p14:nvContentPartPr>
            <p14:xfrm>
              <a:off x="4933200" y="3356707"/>
              <a:ext cx="14400" cy="50040"/>
            </p14:xfrm>
          </p:contentPart>
        </mc:Choice>
        <mc:Fallback>
          <p:pic>
            <p:nvPicPr>
              <p:cNvPr id="242" name="Freihand 241">
                <a:extLst>
                  <a:ext uri="{FF2B5EF4-FFF2-40B4-BE49-F238E27FC236}">
                    <a16:creationId xmlns:a16="http://schemas.microsoft.com/office/drawing/2014/main" id="{3B6111FD-3EF0-429D-88C9-910897F22326}"/>
                  </a:ext>
                </a:extLst>
              </p:cNvPr>
              <p:cNvPicPr/>
              <p:nvPr/>
            </p:nvPicPr>
            <p:blipFill>
              <a:blip r:embed="rId206"/>
              <a:stretch>
                <a:fillRect/>
              </a:stretch>
            </p:blipFill>
            <p:spPr>
              <a:xfrm>
                <a:off x="4928880" y="3352387"/>
                <a:ext cx="2304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245" name="Freihand 244">
                <a:extLst>
                  <a:ext uri="{FF2B5EF4-FFF2-40B4-BE49-F238E27FC236}">
                    <a16:creationId xmlns:a16="http://schemas.microsoft.com/office/drawing/2014/main" id="{A20F28BE-C110-4840-B51E-D519557CA8A2}"/>
                  </a:ext>
                </a:extLst>
              </p14:cNvPr>
              <p14:cNvContentPartPr/>
              <p14:nvPr/>
            </p14:nvContentPartPr>
            <p14:xfrm>
              <a:off x="5530440" y="3382267"/>
              <a:ext cx="122040" cy="8280"/>
            </p14:xfrm>
          </p:contentPart>
        </mc:Choice>
        <mc:Fallback>
          <p:pic>
            <p:nvPicPr>
              <p:cNvPr id="245" name="Freihand 244">
                <a:extLst>
                  <a:ext uri="{FF2B5EF4-FFF2-40B4-BE49-F238E27FC236}">
                    <a16:creationId xmlns:a16="http://schemas.microsoft.com/office/drawing/2014/main" id="{A20F28BE-C110-4840-B51E-D519557CA8A2}"/>
                  </a:ext>
                </a:extLst>
              </p:cNvPr>
              <p:cNvPicPr/>
              <p:nvPr/>
            </p:nvPicPr>
            <p:blipFill>
              <a:blip r:embed="rId208"/>
              <a:stretch>
                <a:fillRect/>
              </a:stretch>
            </p:blipFill>
            <p:spPr>
              <a:xfrm>
                <a:off x="5526120" y="3377947"/>
                <a:ext cx="1306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246" name="Freihand 245">
                <a:extLst>
                  <a:ext uri="{FF2B5EF4-FFF2-40B4-BE49-F238E27FC236}">
                    <a16:creationId xmlns:a16="http://schemas.microsoft.com/office/drawing/2014/main" id="{AF977699-957F-4DE6-BC2A-DF63C82DAED4}"/>
                  </a:ext>
                </a:extLst>
              </p14:cNvPr>
              <p14:cNvContentPartPr/>
              <p14:nvPr/>
            </p14:nvContentPartPr>
            <p14:xfrm>
              <a:off x="5547000" y="3406747"/>
              <a:ext cx="95400" cy="29160"/>
            </p14:xfrm>
          </p:contentPart>
        </mc:Choice>
        <mc:Fallback>
          <p:pic>
            <p:nvPicPr>
              <p:cNvPr id="246" name="Freihand 245">
                <a:extLst>
                  <a:ext uri="{FF2B5EF4-FFF2-40B4-BE49-F238E27FC236}">
                    <a16:creationId xmlns:a16="http://schemas.microsoft.com/office/drawing/2014/main" id="{AF977699-957F-4DE6-BC2A-DF63C82DAED4}"/>
                  </a:ext>
                </a:extLst>
              </p:cNvPr>
              <p:cNvPicPr/>
              <p:nvPr/>
            </p:nvPicPr>
            <p:blipFill>
              <a:blip r:embed="rId210"/>
              <a:stretch>
                <a:fillRect/>
              </a:stretch>
            </p:blipFill>
            <p:spPr>
              <a:xfrm>
                <a:off x="5542680" y="3402427"/>
                <a:ext cx="10404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247" name="Freihand 246">
                <a:extLst>
                  <a:ext uri="{FF2B5EF4-FFF2-40B4-BE49-F238E27FC236}">
                    <a16:creationId xmlns:a16="http://schemas.microsoft.com/office/drawing/2014/main" id="{4DA05C1F-F1E1-4785-B152-0804574D386C}"/>
                  </a:ext>
                </a:extLst>
              </p14:cNvPr>
              <p14:cNvContentPartPr/>
              <p14:nvPr/>
            </p14:nvContentPartPr>
            <p14:xfrm>
              <a:off x="5565720" y="3216667"/>
              <a:ext cx="112680" cy="100800"/>
            </p14:xfrm>
          </p:contentPart>
        </mc:Choice>
        <mc:Fallback>
          <p:pic>
            <p:nvPicPr>
              <p:cNvPr id="247" name="Freihand 246">
                <a:extLst>
                  <a:ext uri="{FF2B5EF4-FFF2-40B4-BE49-F238E27FC236}">
                    <a16:creationId xmlns:a16="http://schemas.microsoft.com/office/drawing/2014/main" id="{4DA05C1F-F1E1-4785-B152-0804574D386C}"/>
                  </a:ext>
                </a:extLst>
              </p:cNvPr>
              <p:cNvPicPr/>
              <p:nvPr/>
            </p:nvPicPr>
            <p:blipFill>
              <a:blip r:embed="rId212"/>
              <a:stretch>
                <a:fillRect/>
              </a:stretch>
            </p:blipFill>
            <p:spPr>
              <a:xfrm>
                <a:off x="5561400" y="3212347"/>
                <a:ext cx="1213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248" name="Freihand 247">
                <a:extLst>
                  <a:ext uri="{FF2B5EF4-FFF2-40B4-BE49-F238E27FC236}">
                    <a16:creationId xmlns:a16="http://schemas.microsoft.com/office/drawing/2014/main" id="{CE37C2BB-561A-4345-B095-9AC0A1C22D62}"/>
                  </a:ext>
                </a:extLst>
              </p14:cNvPr>
              <p14:cNvContentPartPr/>
              <p14:nvPr/>
            </p14:nvContentPartPr>
            <p14:xfrm>
              <a:off x="5831760" y="3335827"/>
              <a:ext cx="130320" cy="114120"/>
            </p14:xfrm>
          </p:contentPart>
        </mc:Choice>
        <mc:Fallback>
          <p:pic>
            <p:nvPicPr>
              <p:cNvPr id="248" name="Freihand 247">
                <a:extLst>
                  <a:ext uri="{FF2B5EF4-FFF2-40B4-BE49-F238E27FC236}">
                    <a16:creationId xmlns:a16="http://schemas.microsoft.com/office/drawing/2014/main" id="{CE37C2BB-561A-4345-B095-9AC0A1C22D62}"/>
                  </a:ext>
                </a:extLst>
              </p:cNvPr>
              <p:cNvPicPr/>
              <p:nvPr/>
            </p:nvPicPr>
            <p:blipFill>
              <a:blip r:embed="rId214"/>
              <a:stretch>
                <a:fillRect/>
              </a:stretch>
            </p:blipFill>
            <p:spPr>
              <a:xfrm>
                <a:off x="5827440" y="3331507"/>
                <a:ext cx="1389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249" name="Freihand 248">
                <a:extLst>
                  <a:ext uri="{FF2B5EF4-FFF2-40B4-BE49-F238E27FC236}">
                    <a16:creationId xmlns:a16="http://schemas.microsoft.com/office/drawing/2014/main" id="{7473F9A6-10D6-4105-89FB-4286D90CA524}"/>
                  </a:ext>
                </a:extLst>
              </p14:cNvPr>
              <p14:cNvContentPartPr/>
              <p14:nvPr/>
            </p14:nvContentPartPr>
            <p14:xfrm>
              <a:off x="6264840" y="3408187"/>
              <a:ext cx="126720" cy="5760"/>
            </p14:xfrm>
          </p:contentPart>
        </mc:Choice>
        <mc:Fallback>
          <p:pic>
            <p:nvPicPr>
              <p:cNvPr id="249" name="Freihand 248">
                <a:extLst>
                  <a:ext uri="{FF2B5EF4-FFF2-40B4-BE49-F238E27FC236}">
                    <a16:creationId xmlns:a16="http://schemas.microsoft.com/office/drawing/2014/main" id="{7473F9A6-10D6-4105-89FB-4286D90CA524}"/>
                  </a:ext>
                </a:extLst>
              </p:cNvPr>
              <p:cNvPicPr/>
              <p:nvPr/>
            </p:nvPicPr>
            <p:blipFill>
              <a:blip r:embed="rId216"/>
              <a:stretch>
                <a:fillRect/>
              </a:stretch>
            </p:blipFill>
            <p:spPr>
              <a:xfrm>
                <a:off x="6260520" y="3403867"/>
                <a:ext cx="1353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250" name="Freihand 249">
                <a:extLst>
                  <a:ext uri="{FF2B5EF4-FFF2-40B4-BE49-F238E27FC236}">
                    <a16:creationId xmlns:a16="http://schemas.microsoft.com/office/drawing/2014/main" id="{9C731046-46DB-4AD3-84A9-04A7698ED72D}"/>
                  </a:ext>
                </a:extLst>
              </p14:cNvPr>
              <p14:cNvContentPartPr/>
              <p14:nvPr/>
            </p14:nvContentPartPr>
            <p14:xfrm>
              <a:off x="6255120" y="3451387"/>
              <a:ext cx="182880" cy="7560"/>
            </p14:xfrm>
          </p:contentPart>
        </mc:Choice>
        <mc:Fallback>
          <p:pic>
            <p:nvPicPr>
              <p:cNvPr id="250" name="Freihand 249">
                <a:extLst>
                  <a:ext uri="{FF2B5EF4-FFF2-40B4-BE49-F238E27FC236}">
                    <a16:creationId xmlns:a16="http://schemas.microsoft.com/office/drawing/2014/main" id="{9C731046-46DB-4AD3-84A9-04A7698ED72D}"/>
                  </a:ext>
                </a:extLst>
              </p:cNvPr>
              <p:cNvPicPr/>
              <p:nvPr/>
            </p:nvPicPr>
            <p:blipFill>
              <a:blip r:embed="rId218"/>
              <a:stretch>
                <a:fillRect/>
              </a:stretch>
            </p:blipFill>
            <p:spPr>
              <a:xfrm>
                <a:off x="6250800" y="3447067"/>
                <a:ext cx="1915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251" name="Freihand 250">
                <a:extLst>
                  <a:ext uri="{FF2B5EF4-FFF2-40B4-BE49-F238E27FC236}">
                    <a16:creationId xmlns:a16="http://schemas.microsoft.com/office/drawing/2014/main" id="{5993648E-4D6B-49EB-939D-6C8008282B4F}"/>
                  </a:ext>
                </a:extLst>
              </p14:cNvPr>
              <p14:cNvContentPartPr/>
              <p14:nvPr/>
            </p14:nvContentPartPr>
            <p14:xfrm>
              <a:off x="6440520" y="3352387"/>
              <a:ext cx="120600" cy="142560"/>
            </p14:xfrm>
          </p:contentPart>
        </mc:Choice>
        <mc:Fallback>
          <p:pic>
            <p:nvPicPr>
              <p:cNvPr id="251" name="Freihand 250">
                <a:extLst>
                  <a:ext uri="{FF2B5EF4-FFF2-40B4-BE49-F238E27FC236}">
                    <a16:creationId xmlns:a16="http://schemas.microsoft.com/office/drawing/2014/main" id="{5993648E-4D6B-49EB-939D-6C8008282B4F}"/>
                  </a:ext>
                </a:extLst>
              </p:cNvPr>
              <p:cNvPicPr/>
              <p:nvPr/>
            </p:nvPicPr>
            <p:blipFill>
              <a:blip r:embed="rId220"/>
              <a:stretch>
                <a:fillRect/>
              </a:stretch>
            </p:blipFill>
            <p:spPr>
              <a:xfrm>
                <a:off x="6436200" y="3348067"/>
                <a:ext cx="12924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252" name="Freihand 251">
                <a:extLst>
                  <a:ext uri="{FF2B5EF4-FFF2-40B4-BE49-F238E27FC236}">
                    <a16:creationId xmlns:a16="http://schemas.microsoft.com/office/drawing/2014/main" id="{7BBACD3D-2083-45FF-B17D-3832960F0CA4}"/>
                  </a:ext>
                </a:extLst>
              </p14:cNvPr>
              <p14:cNvContentPartPr/>
              <p14:nvPr/>
            </p14:nvContentPartPr>
            <p14:xfrm>
              <a:off x="6799080" y="3347347"/>
              <a:ext cx="100440" cy="126000"/>
            </p14:xfrm>
          </p:contentPart>
        </mc:Choice>
        <mc:Fallback>
          <p:pic>
            <p:nvPicPr>
              <p:cNvPr id="252" name="Freihand 251">
                <a:extLst>
                  <a:ext uri="{FF2B5EF4-FFF2-40B4-BE49-F238E27FC236}">
                    <a16:creationId xmlns:a16="http://schemas.microsoft.com/office/drawing/2014/main" id="{7BBACD3D-2083-45FF-B17D-3832960F0CA4}"/>
                  </a:ext>
                </a:extLst>
              </p:cNvPr>
              <p:cNvPicPr/>
              <p:nvPr/>
            </p:nvPicPr>
            <p:blipFill>
              <a:blip r:embed="rId222"/>
              <a:stretch>
                <a:fillRect/>
              </a:stretch>
            </p:blipFill>
            <p:spPr>
              <a:xfrm>
                <a:off x="6794760" y="3343027"/>
                <a:ext cx="1090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253" name="Freihand 252">
                <a:extLst>
                  <a:ext uri="{FF2B5EF4-FFF2-40B4-BE49-F238E27FC236}">
                    <a16:creationId xmlns:a16="http://schemas.microsoft.com/office/drawing/2014/main" id="{E6044C87-B746-4C81-89A1-96C2055C68B2}"/>
                  </a:ext>
                </a:extLst>
              </p14:cNvPr>
              <p14:cNvContentPartPr/>
              <p14:nvPr/>
            </p14:nvContentPartPr>
            <p14:xfrm>
              <a:off x="6792960" y="3412147"/>
              <a:ext cx="132480" cy="9720"/>
            </p14:xfrm>
          </p:contentPart>
        </mc:Choice>
        <mc:Fallback>
          <p:pic>
            <p:nvPicPr>
              <p:cNvPr id="253" name="Freihand 252">
                <a:extLst>
                  <a:ext uri="{FF2B5EF4-FFF2-40B4-BE49-F238E27FC236}">
                    <a16:creationId xmlns:a16="http://schemas.microsoft.com/office/drawing/2014/main" id="{E6044C87-B746-4C81-89A1-96C2055C68B2}"/>
                  </a:ext>
                </a:extLst>
              </p:cNvPr>
              <p:cNvPicPr/>
              <p:nvPr/>
            </p:nvPicPr>
            <p:blipFill>
              <a:blip r:embed="rId224"/>
              <a:stretch>
                <a:fillRect/>
              </a:stretch>
            </p:blipFill>
            <p:spPr>
              <a:xfrm>
                <a:off x="6788640" y="3407827"/>
                <a:ext cx="14112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254" name="Freihand 253">
                <a:extLst>
                  <a:ext uri="{FF2B5EF4-FFF2-40B4-BE49-F238E27FC236}">
                    <a16:creationId xmlns:a16="http://schemas.microsoft.com/office/drawing/2014/main" id="{6DF66C72-6308-409A-A326-DADE4204AC43}"/>
                  </a:ext>
                </a:extLst>
              </p14:cNvPr>
              <p14:cNvContentPartPr/>
              <p14:nvPr/>
            </p14:nvContentPartPr>
            <p14:xfrm>
              <a:off x="6939120" y="3405667"/>
              <a:ext cx="95040" cy="72360"/>
            </p14:xfrm>
          </p:contentPart>
        </mc:Choice>
        <mc:Fallback>
          <p:pic>
            <p:nvPicPr>
              <p:cNvPr id="254" name="Freihand 253">
                <a:extLst>
                  <a:ext uri="{FF2B5EF4-FFF2-40B4-BE49-F238E27FC236}">
                    <a16:creationId xmlns:a16="http://schemas.microsoft.com/office/drawing/2014/main" id="{6DF66C72-6308-409A-A326-DADE4204AC43}"/>
                  </a:ext>
                </a:extLst>
              </p:cNvPr>
              <p:cNvPicPr/>
              <p:nvPr/>
            </p:nvPicPr>
            <p:blipFill>
              <a:blip r:embed="rId226"/>
              <a:stretch>
                <a:fillRect/>
              </a:stretch>
            </p:blipFill>
            <p:spPr>
              <a:xfrm>
                <a:off x="6934800" y="3401347"/>
                <a:ext cx="1036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255" name="Freihand 254">
                <a:extLst>
                  <a:ext uri="{FF2B5EF4-FFF2-40B4-BE49-F238E27FC236}">
                    <a16:creationId xmlns:a16="http://schemas.microsoft.com/office/drawing/2014/main" id="{D8947CDD-508A-40B0-8A5B-54D5B0597715}"/>
                  </a:ext>
                </a:extLst>
              </p14:cNvPr>
              <p14:cNvContentPartPr/>
              <p14:nvPr/>
            </p14:nvContentPartPr>
            <p14:xfrm>
              <a:off x="7062600" y="3318187"/>
              <a:ext cx="90720" cy="148680"/>
            </p14:xfrm>
          </p:contentPart>
        </mc:Choice>
        <mc:Fallback>
          <p:pic>
            <p:nvPicPr>
              <p:cNvPr id="255" name="Freihand 254">
                <a:extLst>
                  <a:ext uri="{FF2B5EF4-FFF2-40B4-BE49-F238E27FC236}">
                    <a16:creationId xmlns:a16="http://schemas.microsoft.com/office/drawing/2014/main" id="{D8947CDD-508A-40B0-8A5B-54D5B0597715}"/>
                  </a:ext>
                </a:extLst>
              </p:cNvPr>
              <p:cNvPicPr/>
              <p:nvPr/>
            </p:nvPicPr>
            <p:blipFill>
              <a:blip r:embed="rId228"/>
              <a:stretch>
                <a:fillRect/>
              </a:stretch>
            </p:blipFill>
            <p:spPr>
              <a:xfrm>
                <a:off x="7058280" y="3313867"/>
                <a:ext cx="9936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256" name="Freihand 255">
                <a:extLst>
                  <a:ext uri="{FF2B5EF4-FFF2-40B4-BE49-F238E27FC236}">
                    <a16:creationId xmlns:a16="http://schemas.microsoft.com/office/drawing/2014/main" id="{83CFE240-8C38-40EE-94EB-B380B4BA5B74}"/>
                  </a:ext>
                </a:extLst>
              </p14:cNvPr>
              <p14:cNvContentPartPr/>
              <p14:nvPr/>
            </p14:nvContentPartPr>
            <p14:xfrm>
              <a:off x="7206600" y="3309907"/>
              <a:ext cx="83880" cy="126000"/>
            </p14:xfrm>
          </p:contentPart>
        </mc:Choice>
        <mc:Fallback>
          <p:pic>
            <p:nvPicPr>
              <p:cNvPr id="256" name="Freihand 255">
                <a:extLst>
                  <a:ext uri="{FF2B5EF4-FFF2-40B4-BE49-F238E27FC236}">
                    <a16:creationId xmlns:a16="http://schemas.microsoft.com/office/drawing/2014/main" id="{83CFE240-8C38-40EE-94EB-B380B4BA5B74}"/>
                  </a:ext>
                </a:extLst>
              </p:cNvPr>
              <p:cNvPicPr/>
              <p:nvPr/>
            </p:nvPicPr>
            <p:blipFill>
              <a:blip r:embed="rId230"/>
              <a:stretch>
                <a:fillRect/>
              </a:stretch>
            </p:blipFill>
            <p:spPr>
              <a:xfrm>
                <a:off x="7202280" y="3305587"/>
                <a:ext cx="925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257" name="Freihand 256">
                <a:extLst>
                  <a:ext uri="{FF2B5EF4-FFF2-40B4-BE49-F238E27FC236}">
                    <a16:creationId xmlns:a16="http://schemas.microsoft.com/office/drawing/2014/main" id="{6DE488BE-9510-4185-BD9D-7D3E0F55733B}"/>
                  </a:ext>
                </a:extLst>
              </p14:cNvPr>
              <p14:cNvContentPartPr/>
              <p14:nvPr/>
            </p14:nvContentPartPr>
            <p14:xfrm>
              <a:off x="7280040" y="3311347"/>
              <a:ext cx="96480" cy="122400"/>
            </p14:xfrm>
          </p:contentPart>
        </mc:Choice>
        <mc:Fallback>
          <p:pic>
            <p:nvPicPr>
              <p:cNvPr id="257" name="Freihand 256">
                <a:extLst>
                  <a:ext uri="{FF2B5EF4-FFF2-40B4-BE49-F238E27FC236}">
                    <a16:creationId xmlns:a16="http://schemas.microsoft.com/office/drawing/2014/main" id="{6DE488BE-9510-4185-BD9D-7D3E0F55733B}"/>
                  </a:ext>
                </a:extLst>
              </p:cNvPr>
              <p:cNvPicPr/>
              <p:nvPr/>
            </p:nvPicPr>
            <p:blipFill>
              <a:blip r:embed="rId232"/>
              <a:stretch>
                <a:fillRect/>
              </a:stretch>
            </p:blipFill>
            <p:spPr>
              <a:xfrm>
                <a:off x="7275720" y="3307027"/>
                <a:ext cx="1051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258" name="Freihand 257">
                <a:extLst>
                  <a:ext uri="{FF2B5EF4-FFF2-40B4-BE49-F238E27FC236}">
                    <a16:creationId xmlns:a16="http://schemas.microsoft.com/office/drawing/2014/main" id="{559287E3-73C1-4F3A-8864-E9A4ACCD9C17}"/>
                  </a:ext>
                </a:extLst>
              </p14:cNvPr>
              <p14:cNvContentPartPr/>
              <p14:nvPr/>
            </p14:nvContentPartPr>
            <p14:xfrm>
              <a:off x="7464720" y="3373987"/>
              <a:ext cx="150840" cy="108360"/>
            </p14:xfrm>
          </p:contentPart>
        </mc:Choice>
        <mc:Fallback>
          <p:pic>
            <p:nvPicPr>
              <p:cNvPr id="258" name="Freihand 257">
                <a:extLst>
                  <a:ext uri="{FF2B5EF4-FFF2-40B4-BE49-F238E27FC236}">
                    <a16:creationId xmlns:a16="http://schemas.microsoft.com/office/drawing/2014/main" id="{559287E3-73C1-4F3A-8864-E9A4ACCD9C17}"/>
                  </a:ext>
                </a:extLst>
              </p:cNvPr>
              <p:cNvPicPr/>
              <p:nvPr/>
            </p:nvPicPr>
            <p:blipFill>
              <a:blip r:embed="rId234"/>
              <a:stretch>
                <a:fillRect/>
              </a:stretch>
            </p:blipFill>
            <p:spPr>
              <a:xfrm>
                <a:off x="7460400" y="3369667"/>
                <a:ext cx="1594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259" name="Freihand 258">
                <a:extLst>
                  <a:ext uri="{FF2B5EF4-FFF2-40B4-BE49-F238E27FC236}">
                    <a16:creationId xmlns:a16="http://schemas.microsoft.com/office/drawing/2014/main" id="{E9E8D7C7-2907-4D9E-9222-6165D3D32C9B}"/>
                  </a:ext>
                </a:extLst>
              </p14:cNvPr>
              <p14:cNvContentPartPr/>
              <p14:nvPr/>
            </p14:nvContentPartPr>
            <p14:xfrm>
              <a:off x="7619880" y="3313867"/>
              <a:ext cx="9360" cy="10080"/>
            </p14:xfrm>
          </p:contentPart>
        </mc:Choice>
        <mc:Fallback>
          <p:pic>
            <p:nvPicPr>
              <p:cNvPr id="259" name="Freihand 258">
                <a:extLst>
                  <a:ext uri="{FF2B5EF4-FFF2-40B4-BE49-F238E27FC236}">
                    <a16:creationId xmlns:a16="http://schemas.microsoft.com/office/drawing/2014/main" id="{E9E8D7C7-2907-4D9E-9222-6165D3D32C9B}"/>
                  </a:ext>
                </a:extLst>
              </p:cNvPr>
              <p:cNvPicPr/>
              <p:nvPr/>
            </p:nvPicPr>
            <p:blipFill>
              <a:blip r:embed="rId236"/>
              <a:stretch>
                <a:fillRect/>
              </a:stretch>
            </p:blipFill>
            <p:spPr>
              <a:xfrm>
                <a:off x="7615560" y="3309547"/>
                <a:ext cx="180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260" name="Freihand 259">
                <a:extLst>
                  <a:ext uri="{FF2B5EF4-FFF2-40B4-BE49-F238E27FC236}">
                    <a16:creationId xmlns:a16="http://schemas.microsoft.com/office/drawing/2014/main" id="{B17CD6FB-F02C-4D04-A1D9-F69087C2AC7A}"/>
                  </a:ext>
                </a:extLst>
              </p14:cNvPr>
              <p14:cNvContentPartPr/>
              <p14:nvPr/>
            </p14:nvContentPartPr>
            <p14:xfrm>
              <a:off x="7646880" y="3381907"/>
              <a:ext cx="28080" cy="77400"/>
            </p14:xfrm>
          </p:contentPart>
        </mc:Choice>
        <mc:Fallback>
          <p:pic>
            <p:nvPicPr>
              <p:cNvPr id="260" name="Freihand 259">
                <a:extLst>
                  <a:ext uri="{FF2B5EF4-FFF2-40B4-BE49-F238E27FC236}">
                    <a16:creationId xmlns:a16="http://schemas.microsoft.com/office/drawing/2014/main" id="{B17CD6FB-F02C-4D04-A1D9-F69087C2AC7A}"/>
                  </a:ext>
                </a:extLst>
              </p:cNvPr>
              <p:cNvPicPr/>
              <p:nvPr/>
            </p:nvPicPr>
            <p:blipFill>
              <a:blip r:embed="rId238"/>
              <a:stretch>
                <a:fillRect/>
              </a:stretch>
            </p:blipFill>
            <p:spPr>
              <a:xfrm>
                <a:off x="7642560" y="3377587"/>
                <a:ext cx="367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261" name="Freihand 260">
                <a:extLst>
                  <a:ext uri="{FF2B5EF4-FFF2-40B4-BE49-F238E27FC236}">
                    <a16:creationId xmlns:a16="http://schemas.microsoft.com/office/drawing/2014/main" id="{EC3DBDAD-9920-4A6A-9588-34D6F14BCF1D}"/>
                  </a:ext>
                </a:extLst>
              </p14:cNvPr>
              <p14:cNvContentPartPr/>
              <p14:nvPr/>
            </p14:nvContentPartPr>
            <p14:xfrm>
              <a:off x="7668480" y="3295867"/>
              <a:ext cx="11520" cy="20880"/>
            </p14:xfrm>
          </p:contentPart>
        </mc:Choice>
        <mc:Fallback>
          <p:pic>
            <p:nvPicPr>
              <p:cNvPr id="261" name="Freihand 260">
                <a:extLst>
                  <a:ext uri="{FF2B5EF4-FFF2-40B4-BE49-F238E27FC236}">
                    <a16:creationId xmlns:a16="http://schemas.microsoft.com/office/drawing/2014/main" id="{EC3DBDAD-9920-4A6A-9588-34D6F14BCF1D}"/>
                  </a:ext>
                </a:extLst>
              </p:cNvPr>
              <p:cNvPicPr/>
              <p:nvPr/>
            </p:nvPicPr>
            <p:blipFill>
              <a:blip r:embed="rId240"/>
              <a:stretch>
                <a:fillRect/>
              </a:stretch>
            </p:blipFill>
            <p:spPr>
              <a:xfrm>
                <a:off x="7664160" y="3291547"/>
                <a:ext cx="2016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262" name="Freihand 261">
                <a:extLst>
                  <a:ext uri="{FF2B5EF4-FFF2-40B4-BE49-F238E27FC236}">
                    <a16:creationId xmlns:a16="http://schemas.microsoft.com/office/drawing/2014/main" id="{40326528-8DDE-4778-93A8-C0FE48E39DA5}"/>
                  </a:ext>
                </a:extLst>
              </p14:cNvPr>
              <p14:cNvContentPartPr/>
              <p14:nvPr/>
            </p14:nvContentPartPr>
            <p14:xfrm>
              <a:off x="7726440" y="3281467"/>
              <a:ext cx="157320" cy="177840"/>
            </p14:xfrm>
          </p:contentPart>
        </mc:Choice>
        <mc:Fallback>
          <p:pic>
            <p:nvPicPr>
              <p:cNvPr id="262" name="Freihand 261">
                <a:extLst>
                  <a:ext uri="{FF2B5EF4-FFF2-40B4-BE49-F238E27FC236}">
                    <a16:creationId xmlns:a16="http://schemas.microsoft.com/office/drawing/2014/main" id="{40326528-8DDE-4778-93A8-C0FE48E39DA5}"/>
                  </a:ext>
                </a:extLst>
              </p:cNvPr>
              <p:cNvPicPr/>
              <p:nvPr/>
            </p:nvPicPr>
            <p:blipFill>
              <a:blip r:embed="rId242"/>
              <a:stretch>
                <a:fillRect/>
              </a:stretch>
            </p:blipFill>
            <p:spPr>
              <a:xfrm>
                <a:off x="7722120" y="3277147"/>
                <a:ext cx="1659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263" name="Freihand 262">
                <a:extLst>
                  <a:ext uri="{FF2B5EF4-FFF2-40B4-BE49-F238E27FC236}">
                    <a16:creationId xmlns:a16="http://schemas.microsoft.com/office/drawing/2014/main" id="{5C565B20-1CC7-4896-A905-7583ECA4BFA9}"/>
                  </a:ext>
                </a:extLst>
              </p14:cNvPr>
              <p14:cNvContentPartPr/>
              <p14:nvPr/>
            </p14:nvContentPartPr>
            <p14:xfrm>
              <a:off x="7887360" y="3263467"/>
              <a:ext cx="184320" cy="187560"/>
            </p14:xfrm>
          </p:contentPart>
        </mc:Choice>
        <mc:Fallback>
          <p:pic>
            <p:nvPicPr>
              <p:cNvPr id="263" name="Freihand 262">
                <a:extLst>
                  <a:ext uri="{FF2B5EF4-FFF2-40B4-BE49-F238E27FC236}">
                    <a16:creationId xmlns:a16="http://schemas.microsoft.com/office/drawing/2014/main" id="{5C565B20-1CC7-4896-A905-7583ECA4BFA9}"/>
                  </a:ext>
                </a:extLst>
              </p:cNvPr>
              <p:cNvPicPr/>
              <p:nvPr/>
            </p:nvPicPr>
            <p:blipFill>
              <a:blip r:embed="rId244"/>
              <a:stretch>
                <a:fillRect/>
              </a:stretch>
            </p:blipFill>
            <p:spPr>
              <a:xfrm>
                <a:off x="7883040" y="3259147"/>
                <a:ext cx="1929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269" name="Freihand 268">
                <a:extLst>
                  <a:ext uri="{FF2B5EF4-FFF2-40B4-BE49-F238E27FC236}">
                    <a16:creationId xmlns:a16="http://schemas.microsoft.com/office/drawing/2014/main" id="{E6387559-45CC-4BCC-B46C-CB377CCDE137}"/>
                  </a:ext>
                </a:extLst>
              </p14:cNvPr>
              <p14:cNvContentPartPr/>
              <p14:nvPr/>
            </p14:nvContentPartPr>
            <p14:xfrm>
              <a:off x="321240" y="3929107"/>
              <a:ext cx="28440" cy="152640"/>
            </p14:xfrm>
          </p:contentPart>
        </mc:Choice>
        <mc:Fallback>
          <p:pic>
            <p:nvPicPr>
              <p:cNvPr id="269" name="Freihand 268">
                <a:extLst>
                  <a:ext uri="{FF2B5EF4-FFF2-40B4-BE49-F238E27FC236}">
                    <a16:creationId xmlns:a16="http://schemas.microsoft.com/office/drawing/2014/main" id="{E6387559-45CC-4BCC-B46C-CB377CCDE137}"/>
                  </a:ext>
                </a:extLst>
              </p:cNvPr>
              <p:cNvPicPr/>
              <p:nvPr/>
            </p:nvPicPr>
            <p:blipFill>
              <a:blip r:embed="rId246"/>
              <a:stretch>
                <a:fillRect/>
              </a:stretch>
            </p:blipFill>
            <p:spPr>
              <a:xfrm>
                <a:off x="316920" y="3924787"/>
                <a:ext cx="3708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270" name="Freihand 269">
                <a:extLst>
                  <a:ext uri="{FF2B5EF4-FFF2-40B4-BE49-F238E27FC236}">
                    <a16:creationId xmlns:a16="http://schemas.microsoft.com/office/drawing/2014/main" id="{2306402D-98EB-4171-A767-23D851726A05}"/>
                  </a:ext>
                </a:extLst>
              </p14:cNvPr>
              <p14:cNvContentPartPr/>
              <p14:nvPr/>
            </p14:nvContentPartPr>
            <p14:xfrm>
              <a:off x="248880" y="3877627"/>
              <a:ext cx="182880" cy="228240"/>
            </p14:xfrm>
          </p:contentPart>
        </mc:Choice>
        <mc:Fallback>
          <p:pic>
            <p:nvPicPr>
              <p:cNvPr id="270" name="Freihand 269">
                <a:extLst>
                  <a:ext uri="{FF2B5EF4-FFF2-40B4-BE49-F238E27FC236}">
                    <a16:creationId xmlns:a16="http://schemas.microsoft.com/office/drawing/2014/main" id="{2306402D-98EB-4171-A767-23D851726A05}"/>
                  </a:ext>
                </a:extLst>
              </p:cNvPr>
              <p:cNvPicPr/>
              <p:nvPr/>
            </p:nvPicPr>
            <p:blipFill>
              <a:blip r:embed="rId248"/>
              <a:stretch>
                <a:fillRect/>
              </a:stretch>
            </p:blipFill>
            <p:spPr>
              <a:xfrm>
                <a:off x="244560" y="3873307"/>
                <a:ext cx="1915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271" name="Freihand 270">
                <a:extLst>
                  <a:ext uri="{FF2B5EF4-FFF2-40B4-BE49-F238E27FC236}">
                    <a16:creationId xmlns:a16="http://schemas.microsoft.com/office/drawing/2014/main" id="{5BB88ABE-5947-400D-ACA0-A314449A909E}"/>
                  </a:ext>
                </a:extLst>
              </p14:cNvPr>
              <p14:cNvContentPartPr/>
              <p14:nvPr/>
            </p14:nvContentPartPr>
            <p14:xfrm>
              <a:off x="563880" y="3973027"/>
              <a:ext cx="360" cy="360"/>
            </p14:xfrm>
          </p:contentPart>
        </mc:Choice>
        <mc:Fallback>
          <p:pic>
            <p:nvPicPr>
              <p:cNvPr id="271" name="Freihand 270">
                <a:extLst>
                  <a:ext uri="{FF2B5EF4-FFF2-40B4-BE49-F238E27FC236}">
                    <a16:creationId xmlns:a16="http://schemas.microsoft.com/office/drawing/2014/main" id="{5BB88ABE-5947-400D-ACA0-A314449A909E}"/>
                  </a:ext>
                </a:extLst>
              </p:cNvPr>
              <p:cNvPicPr/>
              <p:nvPr/>
            </p:nvPicPr>
            <p:blipFill>
              <a:blip r:embed="rId250"/>
              <a:stretch>
                <a:fillRect/>
              </a:stretch>
            </p:blipFill>
            <p:spPr>
              <a:xfrm>
                <a:off x="559560" y="3968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272" name="Freihand 271">
                <a:extLst>
                  <a:ext uri="{FF2B5EF4-FFF2-40B4-BE49-F238E27FC236}">
                    <a16:creationId xmlns:a16="http://schemas.microsoft.com/office/drawing/2014/main" id="{057B04A7-D951-47C9-A9A8-CF84190944AC}"/>
                  </a:ext>
                </a:extLst>
              </p14:cNvPr>
              <p14:cNvContentPartPr/>
              <p14:nvPr/>
            </p14:nvContentPartPr>
            <p14:xfrm>
              <a:off x="584760" y="4065547"/>
              <a:ext cx="6840" cy="2160"/>
            </p14:xfrm>
          </p:contentPart>
        </mc:Choice>
        <mc:Fallback>
          <p:pic>
            <p:nvPicPr>
              <p:cNvPr id="272" name="Freihand 271">
                <a:extLst>
                  <a:ext uri="{FF2B5EF4-FFF2-40B4-BE49-F238E27FC236}">
                    <a16:creationId xmlns:a16="http://schemas.microsoft.com/office/drawing/2014/main" id="{057B04A7-D951-47C9-A9A8-CF84190944AC}"/>
                  </a:ext>
                </a:extLst>
              </p:cNvPr>
              <p:cNvPicPr/>
              <p:nvPr/>
            </p:nvPicPr>
            <p:blipFill>
              <a:blip r:embed="rId252"/>
              <a:stretch>
                <a:fillRect/>
              </a:stretch>
            </p:blipFill>
            <p:spPr>
              <a:xfrm>
                <a:off x="580440" y="4061227"/>
                <a:ext cx="1548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274" name="Freihand 273">
                <a:extLst>
                  <a:ext uri="{FF2B5EF4-FFF2-40B4-BE49-F238E27FC236}">
                    <a16:creationId xmlns:a16="http://schemas.microsoft.com/office/drawing/2014/main" id="{879536D7-1EF4-4C83-87CF-2B016E192BA1}"/>
                  </a:ext>
                </a:extLst>
              </p14:cNvPr>
              <p14:cNvContentPartPr/>
              <p14:nvPr/>
            </p14:nvContentPartPr>
            <p14:xfrm>
              <a:off x="778800" y="3959347"/>
              <a:ext cx="80640" cy="182880"/>
            </p14:xfrm>
          </p:contentPart>
        </mc:Choice>
        <mc:Fallback>
          <p:pic>
            <p:nvPicPr>
              <p:cNvPr id="274" name="Freihand 273">
                <a:extLst>
                  <a:ext uri="{FF2B5EF4-FFF2-40B4-BE49-F238E27FC236}">
                    <a16:creationId xmlns:a16="http://schemas.microsoft.com/office/drawing/2014/main" id="{879536D7-1EF4-4C83-87CF-2B016E192BA1}"/>
                  </a:ext>
                </a:extLst>
              </p:cNvPr>
              <p:cNvPicPr/>
              <p:nvPr/>
            </p:nvPicPr>
            <p:blipFill>
              <a:blip r:embed="rId254"/>
              <a:stretch>
                <a:fillRect/>
              </a:stretch>
            </p:blipFill>
            <p:spPr>
              <a:xfrm>
                <a:off x="774480" y="3955027"/>
                <a:ext cx="8928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275" name="Freihand 274">
                <a:extLst>
                  <a:ext uri="{FF2B5EF4-FFF2-40B4-BE49-F238E27FC236}">
                    <a16:creationId xmlns:a16="http://schemas.microsoft.com/office/drawing/2014/main" id="{96544B90-4310-429F-806C-89AFCBF51A8F}"/>
                  </a:ext>
                </a:extLst>
              </p14:cNvPr>
              <p14:cNvContentPartPr/>
              <p14:nvPr/>
            </p14:nvContentPartPr>
            <p14:xfrm>
              <a:off x="894360" y="3941707"/>
              <a:ext cx="90360" cy="77040"/>
            </p14:xfrm>
          </p:contentPart>
        </mc:Choice>
        <mc:Fallback>
          <p:pic>
            <p:nvPicPr>
              <p:cNvPr id="275" name="Freihand 274">
                <a:extLst>
                  <a:ext uri="{FF2B5EF4-FFF2-40B4-BE49-F238E27FC236}">
                    <a16:creationId xmlns:a16="http://schemas.microsoft.com/office/drawing/2014/main" id="{96544B90-4310-429F-806C-89AFCBF51A8F}"/>
                  </a:ext>
                </a:extLst>
              </p:cNvPr>
              <p:cNvPicPr/>
              <p:nvPr/>
            </p:nvPicPr>
            <p:blipFill>
              <a:blip r:embed="rId256"/>
              <a:stretch>
                <a:fillRect/>
              </a:stretch>
            </p:blipFill>
            <p:spPr>
              <a:xfrm>
                <a:off x="890040" y="3937387"/>
                <a:ext cx="990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276" name="Freihand 275">
                <a:extLst>
                  <a:ext uri="{FF2B5EF4-FFF2-40B4-BE49-F238E27FC236}">
                    <a16:creationId xmlns:a16="http://schemas.microsoft.com/office/drawing/2014/main" id="{E6B05035-7B69-4E9B-A82D-174B88C9C93F}"/>
                  </a:ext>
                </a:extLst>
              </p14:cNvPr>
              <p14:cNvContentPartPr/>
              <p14:nvPr/>
            </p14:nvContentPartPr>
            <p14:xfrm>
              <a:off x="1034040" y="3944227"/>
              <a:ext cx="154800" cy="180000"/>
            </p14:xfrm>
          </p:contentPart>
        </mc:Choice>
        <mc:Fallback>
          <p:pic>
            <p:nvPicPr>
              <p:cNvPr id="276" name="Freihand 275">
                <a:extLst>
                  <a:ext uri="{FF2B5EF4-FFF2-40B4-BE49-F238E27FC236}">
                    <a16:creationId xmlns:a16="http://schemas.microsoft.com/office/drawing/2014/main" id="{E6B05035-7B69-4E9B-A82D-174B88C9C93F}"/>
                  </a:ext>
                </a:extLst>
              </p:cNvPr>
              <p:cNvPicPr/>
              <p:nvPr/>
            </p:nvPicPr>
            <p:blipFill>
              <a:blip r:embed="rId258"/>
              <a:stretch>
                <a:fillRect/>
              </a:stretch>
            </p:blipFill>
            <p:spPr>
              <a:xfrm>
                <a:off x="1029720" y="3939907"/>
                <a:ext cx="1634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277" name="Freihand 276">
                <a:extLst>
                  <a:ext uri="{FF2B5EF4-FFF2-40B4-BE49-F238E27FC236}">
                    <a16:creationId xmlns:a16="http://schemas.microsoft.com/office/drawing/2014/main" id="{F03E2E02-19E3-404D-A3A3-FF9B7E04041D}"/>
                  </a:ext>
                </a:extLst>
              </p14:cNvPr>
              <p14:cNvContentPartPr/>
              <p14:nvPr/>
            </p14:nvContentPartPr>
            <p14:xfrm>
              <a:off x="1215840" y="3858907"/>
              <a:ext cx="80640" cy="158040"/>
            </p14:xfrm>
          </p:contentPart>
        </mc:Choice>
        <mc:Fallback>
          <p:pic>
            <p:nvPicPr>
              <p:cNvPr id="277" name="Freihand 276">
                <a:extLst>
                  <a:ext uri="{FF2B5EF4-FFF2-40B4-BE49-F238E27FC236}">
                    <a16:creationId xmlns:a16="http://schemas.microsoft.com/office/drawing/2014/main" id="{F03E2E02-19E3-404D-A3A3-FF9B7E04041D}"/>
                  </a:ext>
                </a:extLst>
              </p:cNvPr>
              <p:cNvPicPr/>
              <p:nvPr/>
            </p:nvPicPr>
            <p:blipFill>
              <a:blip r:embed="rId260"/>
              <a:stretch>
                <a:fillRect/>
              </a:stretch>
            </p:blipFill>
            <p:spPr>
              <a:xfrm>
                <a:off x="1211520" y="3854587"/>
                <a:ext cx="8928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278" name="Freihand 277">
                <a:extLst>
                  <a:ext uri="{FF2B5EF4-FFF2-40B4-BE49-F238E27FC236}">
                    <a16:creationId xmlns:a16="http://schemas.microsoft.com/office/drawing/2014/main" id="{91458A4C-638F-43B4-A909-7BDC54994C91}"/>
                  </a:ext>
                </a:extLst>
              </p14:cNvPr>
              <p14:cNvContentPartPr/>
              <p14:nvPr/>
            </p14:nvContentPartPr>
            <p14:xfrm>
              <a:off x="1342560" y="3926227"/>
              <a:ext cx="172080" cy="61560"/>
            </p14:xfrm>
          </p:contentPart>
        </mc:Choice>
        <mc:Fallback>
          <p:pic>
            <p:nvPicPr>
              <p:cNvPr id="278" name="Freihand 277">
                <a:extLst>
                  <a:ext uri="{FF2B5EF4-FFF2-40B4-BE49-F238E27FC236}">
                    <a16:creationId xmlns:a16="http://schemas.microsoft.com/office/drawing/2014/main" id="{91458A4C-638F-43B4-A909-7BDC54994C91}"/>
                  </a:ext>
                </a:extLst>
              </p:cNvPr>
              <p:cNvPicPr/>
              <p:nvPr/>
            </p:nvPicPr>
            <p:blipFill>
              <a:blip r:embed="rId262"/>
              <a:stretch>
                <a:fillRect/>
              </a:stretch>
            </p:blipFill>
            <p:spPr>
              <a:xfrm>
                <a:off x="1338240" y="3921907"/>
                <a:ext cx="18072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279" name="Freihand 278">
                <a:extLst>
                  <a:ext uri="{FF2B5EF4-FFF2-40B4-BE49-F238E27FC236}">
                    <a16:creationId xmlns:a16="http://schemas.microsoft.com/office/drawing/2014/main" id="{ABDB8EBD-564A-4D3C-B468-35E5B7F2743A}"/>
                  </a:ext>
                </a:extLst>
              </p14:cNvPr>
              <p14:cNvContentPartPr/>
              <p14:nvPr/>
            </p14:nvContentPartPr>
            <p14:xfrm>
              <a:off x="1625880" y="3861067"/>
              <a:ext cx="155160" cy="168840"/>
            </p14:xfrm>
          </p:contentPart>
        </mc:Choice>
        <mc:Fallback>
          <p:pic>
            <p:nvPicPr>
              <p:cNvPr id="279" name="Freihand 278">
                <a:extLst>
                  <a:ext uri="{FF2B5EF4-FFF2-40B4-BE49-F238E27FC236}">
                    <a16:creationId xmlns:a16="http://schemas.microsoft.com/office/drawing/2014/main" id="{ABDB8EBD-564A-4D3C-B468-35E5B7F2743A}"/>
                  </a:ext>
                </a:extLst>
              </p:cNvPr>
              <p:cNvPicPr/>
              <p:nvPr/>
            </p:nvPicPr>
            <p:blipFill>
              <a:blip r:embed="rId264"/>
              <a:stretch>
                <a:fillRect/>
              </a:stretch>
            </p:blipFill>
            <p:spPr>
              <a:xfrm>
                <a:off x="1621560" y="3856747"/>
                <a:ext cx="1638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280" name="Freihand 279">
                <a:extLst>
                  <a:ext uri="{FF2B5EF4-FFF2-40B4-BE49-F238E27FC236}">
                    <a16:creationId xmlns:a16="http://schemas.microsoft.com/office/drawing/2014/main" id="{0B68A75E-6E35-4FC3-A807-B1DB842F25BC}"/>
                  </a:ext>
                </a:extLst>
              </p14:cNvPr>
              <p14:cNvContentPartPr/>
              <p14:nvPr/>
            </p14:nvContentPartPr>
            <p14:xfrm>
              <a:off x="1732080" y="3939907"/>
              <a:ext cx="102600" cy="32760"/>
            </p14:xfrm>
          </p:contentPart>
        </mc:Choice>
        <mc:Fallback>
          <p:pic>
            <p:nvPicPr>
              <p:cNvPr id="280" name="Freihand 279">
                <a:extLst>
                  <a:ext uri="{FF2B5EF4-FFF2-40B4-BE49-F238E27FC236}">
                    <a16:creationId xmlns:a16="http://schemas.microsoft.com/office/drawing/2014/main" id="{0B68A75E-6E35-4FC3-A807-B1DB842F25BC}"/>
                  </a:ext>
                </a:extLst>
              </p:cNvPr>
              <p:cNvPicPr/>
              <p:nvPr/>
            </p:nvPicPr>
            <p:blipFill>
              <a:blip r:embed="rId266"/>
              <a:stretch>
                <a:fillRect/>
              </a:stretch>
            </p:blipFill>
            <p:spPr>
              <a:xfrm>
                <a:off x="1727760" y="3935587"/>
                <a:ext cx="1112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281" name="Freihand 280">
                <a:extLst>
                  <a:ext uri="{FF2B5EF4-FFF2-40B4-BE49-F238E27FC236}">
                    <a16:creationId xmlns:a16="http://schemas.microsoft.com/office/drawing/2014/main" id="{6724D2E5-B64B-4ECC-A499-BA335B7B650E}"/>
                  </a:ext>
                </a:extLst>
              </p14:cNvPr>
              <p14:cNvContentPartPr/>
              <p14:nvPr/>
            </p14:nvContentPartPr>
            <p14:xfrm>
              <a:off x="1955640" y="3901027"/>
              <a:ext cx="149400" cy="100080"/>
            </p14:xfrm>
          </p:contentPart>
        </mc:Choice>
        <mc:Fallback>
          <p:pic>
            <p:nvPicPr>
              <p:cNvPr id="281" name="Freihand 280">
                <a:extLst>
                  <a:ext uri="{FF2B5EF4-FFF2-40B4-BE49-F238E27FC236}">
                    <a16:creationId xmlns:a16="http://schemas.microsoft.com/office/drawing/2014/main" id="{6724D2E5-B64B-4ECC-A499-BA335B7B650E}"/>
                  </a:ext>
                </a:extLst>
              </p:cNvPr>
              <p:cNvPicPr/>
              <p:nvPr/>
            </p:nvPicPr>
            <p:blipFill>
              <a:blip r:embed="rId268"/>
              <a:stretch>
                <a:fillRect/>
              </a:stretch>
            </p:blipFill>
            <p:spPr>
              <a:xfrm>
                <a:off x="1951320" y="3896707"/>
                <a:ext cx="1580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282" name="Freihand 281">
                <a:extLst>
                  <a:ext uri="{FF2B5EF4-FFF2-40B4-BE49-F238E27FC236}">
                    <a16:creationId xmlns:a16="http://schemas.microsoft.com/office/drawing/2014/main" id="{3ACA72C5-6162-4ECC-9068-795ED7D3A830}"/>
                  </a:ext>
                </a:extLst>
              </p14:cNvPr>
              <p14:cNvContentPartPr/>
              <p14:nvPr/>
            </p14:nvContentPartPr>
            <p14:xfrm>
              <a:off x="1988400" y="3939907"/>
              <a:ext cx="118440" cy="15840"/>
            </p14:xfrm>
          </p:contentPart>
        </mc:Choice>
        <mc:Fallback>
          <p:pic>
            <p:nvPicPr>
              <p:cNvPr id="282" name="Freihand 281">
                <a:extLst>
                  <a:ext uri="{FF2B5EF4-FFF2-40B4-BE49-F238E27FC236}">
                    <a16:creationId xmlns:a16="http://schemas.microsoft.com/office/drawing/2014/main" id="{3ACA72C5-6162-4ECC-9068-795ED7D3A830}"/>
                  </a:ext>
                </a:extLst>
              </p:cNvPr>
              <p:cNvPicPr/>
              <p:nvPr/>
            </p:nvPicPr>
            <p:blipFill>
              <a:blip r:embed="rId270"/>
              <a:stretch>
                <a:fillRect/>
              </a:stretch>
            </p:blipFill>
            <p:spPr>
              <a:xfrm>
                <a:off x="1984080" y="3935587"/>
                <a:ext cx="12708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283" name="Freihand 282">
                <a:extLst>
                  <a:ext uri="{FF2B5EF4-FFF2-40B4-BE49-F238E27FC236}">
                    <a16:creationId xmlns:a16="http://schemas.microsoft.com/office/drawing/2014/main" id="{483A3A00-5DAF-410B-A7B7-80300983DBC0}"/>
                  </a:ext>
                </a:extLst>
              </p14:cNvPr>
              <p14:cNvContentPartPr/>
              <p14:nvPr/>
            </p14:nvContentPartPr>
            <p14:xfrm>
              <a:off x="2119800" y="3924787"/>
              <a:ext cx="111600" cy="70560"/>
            </p14:xfrm>
          </p:contentPart>
        </mc:Choice>
        <mc:Fallback>
          <p:pic>
            <p:nvPicPr>
              <p:cNvPr id="283" name="Freihand 282">
                <a:extLst>
                  <a:ext uri="{FF2B5EF4-FFF2-40B4-BE49-F238E27FC236}">
                    <a16:creationId xmlns:a16="http://schemas.microsoft.com/office/drawing/2014/main" id="{483A3A00-5DAF-410B-A7B7-80300983DBC0}"/>
                  </a:ext>
                </a:extLst>
              </p:cNvPr>
              <p:cNvPicPr/>
              <p:nvPr/>
            </p:nvPicPr>
            <p:blipFill>
              <a:blip r:embed="rId272"/>
              <a:stretch>
                <a:fillRect/>
              </a:stretch>
            </p:blipFill>
            <p:spPr>
              <a:xfrm>
                <a:off x="2115480" y="3920467"/>
                <a:ext cx="1202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284" name="Freihand 283">
                <a:extLst>
                  <a:ext uri="{FF2B5EF4-FFF2-40B4-BE49-F238E27FC236}">
                    <a16:creationId xmlns:a16="http://schemas.microsoft.com/office/drawing/2014/main" id="{02AD82CD-C9DA-4024-9542-77F059923234}"/>
                  </a:ext>
                </a:extLst>
              </p14:cNvPr>
              <p14:cNvContentPartPr/>
              <p14:nvPr/>
            </p14:nvContentPartPr>
            <p14:xfrm>
              <a:off x="2228160" y="3857827"/>
              <a:ext cx="97920" cy="125280"/>
            </p14:xfrm>
          </p:contentPart>
        </mc:Choice>
        <mc:Fallback>
          <p:pic>
            <p:nvPicPr>
              <p:cNvPr id="284" name="Freihand 283">
                <a:extLst>
                  <a:ext uri="{FF2B5EF4-FFF2-40B4-BE49-F238E27FC236}">
                    <a16:creationId xmlns:a16="http://schemas.microsoft.com/office/drawing/2014/main" id="{02AD82CD-C9DA-4024-9542-77F059923234}"/>
                  </a:ext>
                </a:extLst>
              </p:cNvPr>
              <p:cNvPicPr/>
              <p:nvPr/>
            </p:nvPicPr>
            <p:blipFill>
              <a:blip r:embed="rId274"/>
              <a:stretch>
                <a:fillRect/>
              </a:stretch>
            </p:blipFill>
            <p:spPr>
              <a:xfrm>
                <a:off x="2223840" y="3853507"/>
                <a:ext cx="10656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285" name="Freihand 284">
                <a:extLst>
                  <a:ext uri="{FF2B5EF4-FFF2-40B4-BE49-F238E27FC236}">
                    <a16:creationId xmlns:a16="http://schemas.microsoft.com/office/drawing/2014/main" id="{26542FCE-CAD9-4398-89FD-520F4913A791}"/>
                  </a:ext>
                </a:extLst>
              </p14:cNvPr>
              <p14:cNvContentPartPr/>
              <p14:nvPr/>
            </p14:nvContentPartPr>
            <p14:xfrm>
              <a:off x="2357760" y="3831907"/>
              <a:ext cx="155160" cy="131760"/>
            </p14:xfrm>
          </p:contentPart>
        </mc:Choice>
        <mc:Fallback>
          <p:pic>
            <p:nvPicPr>
              <p:cNvPr id="285" name="Freihand 284">
                <a:extLst>
                  <a:ext uri="{FF2B5EF4-FFF2-40B4-BE49-F238E27FC236}">
                    <a16:creationId xmlns:a16="http://schemas.microsoft.com/office/drawing/2014/main" id="{26542FCE-CAD9-4398-89FD-520F4913A791}"/>
                  </a:ext>
                </a:extLst>
              </p:cNvPr>
              <p:cNvPicPr/>
              <p:nvPr/>
            </p:nvPicPr>
            <p:blipFill>
              <a:blip r:embed="rId276"/>
              <a:stretch>
                <a:fillRect/>
              </a:stretch>
            </p:blipFill>
            <p:spPr>
              <a:xfrm>
                <a:off x="2353440" y="3827587"/>
                <a:ext cx="1638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286" name="Freihand 285">
                <a:extLst>
                  <a:ext uri="{FF2B5EF4-FFF2-40B4-BE49-F238E27FC236}">
                    <a16:creationId xmlns:a16="http://schemas.microsoft.com/office/drawing/2014/main" id="{53F1FC29-7027-48DA-A895-397E17E52E1C}"/>
                  </a:ext>
                </a:extLst>
              </p14:cNvPr>
              <p14:cNvContentPartPr/>
              <p14:nvPr/>
            </p14:nvContentPartPr>
            <p14:xfrm>
              <a:off x="2651160" y="3883747"/>
              <a:ext cx="113760" cy="16560"/>
            </p14:xfrm>
          </p:contentPart>
        </mc:Choice>
        <mc:Fallback>
          <p:pic>
            <p:nvPicPr>
              <p:cNvPr id="286" name="Freihand 285">
                <a:extLst>
                  <a:ext uri="{FF2B5EF4-FFF2-40B4-BE49-F238E27FC236}">
                    <a16:creationId xmlns:a16="http://schemas.microsoft.com/office/drawing/2014/main" id="{53F1FC29-7027-48DA-A895-397E17E52E1C}"/>
                  </a:ext>
                </a:extLst>
              </p:cNvPr>
              <p:cNvPicPr/>
              <p:nvPr/>
            </p:nvPicPr>
            <p:blipFill>
              <a:blip r:embed="rId278"/>
              <a:stretch>
                <a:fillRect/>
              </a:stretch>
            </p:blipFill>
            <p:spPr>
              <a:xfrm>
                <a:off x="2646840" y="3879427"/>
                <a:ext cx="1224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287" name="Freihand 286">
                <a:extLst>
                  <a:ext uri="{FF2B5EF4-FFF2-40B4-BE49-F238E27FC236}">
                    <a16:creationId xmlns:a16="http://schemas.microsoft.com/office/drawing/2014/main" id="{327DF1B7-2479-44FF-8B23-61052FAC3633}"/>
                  </a:ext>
                </a:extLst>
              </p14:cNvPr>
              <p14:cNvContentPartPr/>
              <p14:nvPr/>
            </p14:nvContentPartPr>
            <p14:xfrm>
              <a:off x="2661240" y="3912907"/>
              <a:ext cx="104760" cy="13680"/>
            </p14:xfrm>
          </p:contentPart>
        </mc:Choice>
        <mc:Fallback>
          <p:pic>
            <p:nvPicPr>
              <p:cNvPr id="287" name="Freihand 286">
                <a:extLst>
                  <a:ext uri="{FF2B5EF4-FFF2-40B4-BE49-F238E27FC236}">
                    <a16:creationId xmlns:a16="http://schemas.microsoft.com/office/drawing/2014/main" id="{327DF1B7-2479-44FF-8B23-61052FAC3633}"/>
                  </a:ext>
                </a:extLst>
              </p:cNvPr>
              <p:cNvPicPr/>
              <p:nvPr/>
            </p:nvPicPr>
            <p:blipFill>
              <a:blip r:embed="rId280"/>
              <a:stretch>
                <a:fillRect/>
              </a:stretch>
            </p:blipFill>
            <p:spPr>
              <a:xfrm>
                <a:off x="2656920" y="3908587"/>
                <a:ext cx="1134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288" name="Freihand 287">
                <a:extLst>
                  <a:ext uri="{FF2B5EF4-FFF2-40B4-BE49-F238E27FC236}">
                    <a16:creationId xmlns:a16="http://schemas.microsoft.com/office/drawing/2014/main" id="{24C4CEBE-EF0C-49E5-B029-1ABF2A2F5E36}"/>
                  </a:ext>
                </a:extLst>
              </p14:cNvPr>
              <p14:cNvContentPartPr/>
              <p14:nvPr/>
            </p14:nvContentPartPr>
            <p14:xfrm>
              <a:off x="2746200" y="3833347"/>
              <a:ext cx="137520" cy="151200"/>
            </p14:xfrm>
          </p:contentPart>
        </mc:Choice>
        <mc:Fallback>
          <p:pic>
            <p:nvPicPr>
              <p:cNvPr id="288" name="Freihand 287">
                <a:extLst>
                  <a:ext uri="{FF2B5EF4-FFF2-40B4-BE49-F238E27FC236}">
                    <a16:creationId xmlns:a16="http://schemas.microsoft.com/office/drawing/2014/main" id="{24C4CEBE-EF0C-49E5-B029-1ABF2A2F5E36}"/>
                  </a:ext>
                </a:extLst>
              </p:cNvPr>
              <p:cNvPicPr/>
              <p:nvPr/>
            </p:nvPicPr>
            <p:blipFill>
              <a:blip r:embed="rId282"/>
              <a:stretch>
                <a:fillRect/>
              </a:stretch>
            </p:blipFill>
            <p:spPr>
              <a:xfrm>
                <a:off x="2741880" y="3829027"/>
                <a:ext cx="1461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294" name="Freihand 293">
                <a:extLst>
                  <a:ext uri="{FF2B5EF4-FFF2-40B4-BE49-F238E27FC236}">
                    <a16:creationId xmlns:a16="http://schemas.microsoft.com/office/drawing/2014/main" id="{C92B75F2-9AF1-40E9-99F7-3A3AF3049C28}"/>
                  </a:ext>
                </a:extLst>
              </p14:cNvPr>
              <p14:cNvContentPartPr/>
              <p14:nvPr/>
            </p14:nvContentPartPr>
            <p14:xfrm>
              <a:off x="3069120" y="3804187"/>
              <a:ext cx="109080" cy="104040"/>
            </p14:xfrm>
          </p:contentPart>
        </mc:Choice>
        <mc:Fallback>
          <p:pic>
            <p:nvPicPr>
              <p:cNvPr id="294" name="Freihand 293">
                <a:extLst>
                  <a:ext uri="{FF2B5EF4-FFF2-40B4-BE49-F238E27FC236}">
                    <a16:creationId xmlns:a16="http://schemas.microsoft.com/office/drawing/2014/main" id="{C92B75F2-9AF1-40E9-99F7-3A3AF3049C28}"/>
                  </a:ext>
                </a:extLst>
              </p:cNvPr>
              <p:cNvPicPr/>
              <p:nvPr/>
            </p:nvPicPr>
            <p:blipFill>
              <a:blip r:embed="rId284"/>
              <a:stretch>
                <a:fillRect/>
              </a:stretch>
            </p:blipFill>
            <p:spPr>
              <a:xfrm>
                <a:off x="3064800" y="3799867"/>
                <a:ext cx="1177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295" name="Freihand 294">
                <a:extLst>
                  <a:ext uri="{FF2B5EF4-FFF2-40B4-BE49-F238E27FC236}">
                    <a16:creationId xmlns:a16="http://schemas.microsoft.com/office/drawing/2014/main" id="{E633022C-B970-4C11-835B-4C5AC0E9F17F}"/>
                  </a:ext>
                </a:extLst>
              </p14:cNvPr>
              <p14:cNvContentPartPr/>
              <p14:nvPr/>
            </p14:nvContentPartPr>
            <p14:xfrm>
              <a:off x="3076320" y="3829027"/>
              <a:ext cx="141840" cy="19080"/>
            </p14:xfrm>
          </p:contentPart>
        </mc:Choice>
        <mc:Fallback>
          <p:pic>
            <p:nvPicPr>
              <p:cNvPr id="295" name="Freihand 294">
                <a:extLst>
                  <a:ext uri="{FF2B5EF4-FFF2-40B4-BE49-F238E27FC236}">
                    <a16:creationId xmlns:a16="http://schemas.microsoft.com/office/drawing/2014/main" id="{E633022C-B970-4C11-835B-4C5AC0E9F17F}"/>
                  </a:ext>
                </a:extLst>
              </p:cNvPr>
              <p:cNvPicPr/>
              <p:nvPr/>
            </p:nvPicPr>
            <p:blipFill>
              <a:blip r:embed="rId286"/>
              <a:stretch>
                <a:fillRect/>
              </a:stretch>
            </p:blipFill>
            <p:spPr>
              <a:xfrm>
                <a:off x="3072000" y="3824707"/>
                <a:ext cx="1504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296" name="Freihand 295">
                <a:extLst>
                  <a:ext uri="{FF2B5EF4-FFF2-40B4-BE49-F238E27FC236}">
                    <a16:creationId xmlns:a16="http://schemas.microsoft.com/office/drawing/2014/main" id="{C2C0150B-F856-4DA9-87E9-D62793F33584}"/>
                  </a:ext>
                </a:extLst>
              </p14:cNvPr>
              <p14:cNvContentPartPr/>
              <p14:nvPr/>
            </p14:nvContentPartPr>
            <p14:xfrm>
              <a:off x="3209160" y="3809227"/>
              <a:ext cx="118080" cy="80280"/>
            </p14:xfrm>
          </p:contentPart>
        </mc:Choice>
        <mc:Fallback>
          <p:pic>
            <p:nvPicPr>
              <p:cNvPr id="296" name="Freihand 295">
                <a:extLst>
                  <a:ext uri="{FF2B5EF4-FFF2-40B4-BE49-F238E27FC236}">
                    <a16:creationId xmlns:a16="http://schemas.microsoft.com/office/drawing/2014/main" id="{C2C0150B-F856-4DA9-87E9-D62793F33584}"/>
                  </a:ext>
                </a:extLst>
              </p:cNvPr>
              <p:cNvPicPr/>
              <p:nvPr/>
            </p:nvPicPr>
            <p:blipFill>
              <a:blip r:embed="rId288"/>
              <a:stretch>
                <a:fillRect/>
              </a:stretch>
            </p:blipFill>
            <p:spPr>
              <a:xfrm>
                <a:off x="3204840" y="3804907"/>
                <a:ext cx="1267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297" name="Freihand 296">
                <a:extLst>
                  <a:ext uri="{FF2B5EF4-FFF2-40B4-BE49-F238E27FC236}">
                    <a16:creationId xmlns:a16="http://schemas.microsoft.com/office/drawing/2014/main" id="{106B9C4A-C973-4E3C-9760-8EB78E757ECC}"/>
                  </a:ext>
                </a:extLst>
              </p14:cNvPr>
              <p14:cNvContentPartPr/>
              <p14:nvPr/>
            </p14:nvContentPartPr>
            <p14:xfrm>
              <a:off x="3336600" y="3765667"/>
              <a:ext cx="56160" cy="117000"/>
            </p14:xfrm>
          </p:contentPart>
        </mc:Choice>
        <mc:Fallback>
          <p:pic>
            <p:nvPicPr>
              <p:cNvPr id="297" name="Freihand 296">
                <a:extLst>
                  <a:ext uri="{FF2B5EF4-FFF2-40B4-BE49-F238E27FC236}">
                    <a16:creationId xmlns:a16="http://schemas.microsoft.com/office/drawing/2014/main" id="{106B9C4A-C973-4E3C-9760-8EB78E757ECC}"/>
                  </a:ext>
                </a:extLst>
              </p:cNvPr>
              <p:cNvPicPr/>
              <p:nvPr/>
            </p:nvPicPr>
            <p:blipFill>
              <a:blip r:embed="rId290"/>
              <a:stretch>
                <a:fillRect/>
              </a:stretch>
            </p:blipFill>
            <p:spPr>
              <a:xfrm>
                <a:off x="3332280" y="3761347"/>
                <a:ext cx="648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298" name="Freihand 297">
                <a:extLst>
                  <a:ext uri="{FF2B5EF4-FFF2-40B4-BE49-F238E27FC236}">
                    <a16:creationId xmlns:a16="http://schemas.microsoft.com/office/drawing/2014/main" id="{91955D78-A905-46D5-8475-E39286D11827}"/>
                  </a:ext>
                </a:extLst>
              </p14:cNvPr>
              <p14:cNvContentPartPr/>
              <p14:nvPr/>
            </p14:nvContentPartPr>
            <p14:xfrm>
              <a:off x="3424800" y="3719947"/>
              <a:ext cx="96120" cy="145440"/>
            </p14:xfrm>
          </p:contentPart>
        </mc:Choice>
        <mc:Fallback>
          <p:pic>
            <p:nvPicPr>
              <p:cNvPr id="298" name="Freihand 297">
                <a:extLst>
                  <a:ext uri="{FF2B5EF4-FFF2-40B4-BE49-F238E27FC236}">
                    <a16:creationId xmlns:a16="http://schemas.microsoft.com/office/drawing/2014/main" id="{91955D78-A905-46D5-8475-E39286D11827}"/>
                  </a:ext>
                </a:extLst>
              </p:cNvPr>
              <p:cNvPicPr/>
              <p:nvPr/>
            </p:nvPicPr>
            <p:blipFill>
              <a:blip r:embed="rId292"/>
              <a:stretch>
                <a:fillRect/>
              </a:stretch>
            </p:blipFill>
            <p:spPr>
              <a:xfrm>
                <a:off x="3420480" y="3715627"/>
                <a:ext cx="1047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299" name="Freihand 298">
                <a:extLst>
                  <a:ext uri="{FF2B5EF4-FFF2-40B4-BE49-F238E27FC236}">
                    <a16:creationId xmlns:a16="http://schemas.microsoft.com/office/drawing/2014/main" id="{C6B30845-14C4-4C57-ACD1-96D09A00BBA1}"/>
                  </a:ext>
                </a:extLst>
              </p14:cNvPr>
              <p14:cNvContentPartPr/>
              <p14:nvPr/>
            </p14:nvContentPartPr>
            <p14:xfrm>
              <a:off x="3505800" y="3724987"/>
              <a:ext cx="60480" cy="130320"/>
            </p14:xfrm>
          </p:contentPart>
        </mc:Choice>
        <mc:Fallback>
          <p:pic>
            <p:nvPicPr>
              <p:cNvPr id="299" name="Freihand 298">
                <a:extLst>
                  <a:ext uri="{FF2B5EF4-FFF2-40B4-BE49-F238E27FC236}">
                    <a16:creationId xmlns:a16="http://schemas.microsoft.com/office/drawing/2014/main" id="{C6B30845-14C4-4C57-ACD1-96D09A00BBA1}"/>
                  </a:ext>
                </a:extLst>
              </p:cNvPr>
              <p:cNvPicPr/>
              <p:nvPr/>
            </p:nvPicPr>
            <p:blipFill>
              <a:blip r:embed="rId294"/>
              <a:stretch>
                <a:fillRect/>
              </a:stretch>
            </p:blipFill>
            <p:spPr>
              <a:xfrm>
                <a:off x="3501480" y="3720667"/>
                <a:ext cx="691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300" name="Freihand 299">
                <a:extLst>
                  <a:ext uri="{FF2B5EF4-FFF2-40B4-BE49-F238E27FC236}">
                    <a16:creationId xmlns:a16="http://schemas.microsoft.com/office/drawing/2014/main" id="{5616CC83-D82A-42BA-A2AD-944A75251DD0}"/>
                  </a:ext>
                </a:extLst>
              </p14:cNvPr>
              <p14:cNvContentPartPr/>
              <p14:nvPr/>
            </p14:nvContentPartPr>
            <p14:xfrm>
              <a:off x="3693000" y="3793387"/>
              <a:ext cx="78840" cy="52200"/>
            </p14:xfrm>
          </p:contentPart>
        </mc:Choice>
        <mc:Fallback>
          <p:pic>
            <p:nvPicPr>
              <p:cNvPr id="300" name="Freihand 299">
                <a:extLst>
                  <a:ext uri="{FF2B5EF4-FFF2-40B4-BE49-F238E27FC236}">
                    <a16:creationId xmlns:a16="http://schemas.microsoft.com/office/drawing/2014/main" id="{5616CC83-D82A-42BA-A2AD-944A75251DD0}"/>
                  </a:ext>
                </a:extLst>
              </p:cNvPr>
              <p:cNvPicPr/>
              <p:nvPr/>
            </p:nvPicPr>
            <p:blipFill>
              <a:blip r:embed="rId296"/>
              <a:stretch>
                <a:fillRect/>
              </a:stretch>
            </p:blipFill>
            <p:spPr>
              <a:xfrm>
                <a:off x="3688680" y="3789067"/>
                <a:ext cx="8748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301" name="Freihand 300">
                <a:extLst>
                  <a:ext uri="{FF2B5EF4-FFF2-40B4-BE49-F238E27FC236}">
                    <a16:creationId xmlns:a16="http://schemas.microsoft.com/office/drawing/2014/main" id="{E149F052-B82B-4076-956F-418C9BFB5B25}"/>
                  </a:ext>
                </a:extLst>
              </p14:cNvPr>
              <p14:cNvContentPartPr/>
              <p14:nvPr/>
            </p14:nvContentPartPr>
            <p14:xfrm>
              <a:off x="3712440" y="3676747"/>
              <a:ext cx="97200" cy="81000"/>
            </p14:xfrm>
          </p:contentPart>
        </mc:Choice>
        <mc:Fallback>
          <p:pic>
            <p:nvPicPr>
              <p:cNvPr id="301" name="Freihand 300">
                <a:extLst>
                  <a:ext uri="{FF2B5EF4-FFF2-40B4-BE49-F238E27FC236}">
                    <a16:creationId xmlns:a16="http://schemas.microsoft.com/office/drawing/2014/main" id="{E149F052-B82B-4076-956F-418C9BFB5B25}"/>
                  </a:ext>
                </a:extLst>
              </p:cNvPr>
              <p:cNvPicPr/>
              <p:nvPr/>
            </p:nvPicPr>
            <p:blipFill>
              <a:blip r:embed="rId298"/>
              <a:stretch>
                <a:fillRect/>
              </a:stretch>
            </p:blipFill>
            <p:spPr>
              <a:xfrm>
                <a:off x="3708120" y="3672427"/>
                <a:ext cx="1058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302" name="Freihand 301">
                <a:extLst>
                  <a:ext uri="{FF2B5EF4-FFF2-40B4-BE49-F238E27FC236}">
                    <a16:creationId xmlns:a16="http://schemas.microsoft.com/office/drawing/2014/main" id="{B87C07D2-F3F1-417C-A5C6-29BBEC97D503}"/>
                  </a:ext>
                </a:extLst>
              </p14:cNvPr>
              <p14:cNvContentPartPr/>
              <p14:nvPr/>
            </p14:nvContentPartPr>
            <p14:xfrm>
              <a:off x="3900000" y="3723907"/>
              <a:ext cx="170280" cy="108360"/>
            </p14:xfrm>
          </p:contentPart>
        </mc:Choice>
        <mc:Fallback>
          <p:pic>
            <p:nvPicPr>
              <p:cNvPr id="302" name="Freihand 301">
                <a:extLst>
                  <a:ext uri="{FF2B5EF4-FFF2-40B4-BE49-F238E27FC236}">
                    <a16:creationId xmlns:a16="http://schemas.microsoft.com/office/drawing/2014/main" id="{B87C07D2-F3F1-417C-A5C6-29BBEC97D503}"/>
                  </a:ext>
                </a:extLst>
              </p:cNvPr>
              <p:cNvPicPr/>
              <p:nvPr/>
            </p:nvPicPr>
            <p:blipFill>
              <a:blip r:embed="rId300"/>
              <a:stretch>
                <a:fillRect/>
              </a:stretch>
            </p:blipFill>
            <p:spPr>
              <a:xfrm>
                <a:off x="3895680" y="3719587"/>
                <a:ext cx="1789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303" name="Freihand 302">
                <a:extLst>
                  <a:ext uri="{FF2B5EF4-FFF2-40B4-BE49-F238E27FC236}">
                    <a16:creationId xmlns:a16="http://schemas.microsoft.com/office/drawing/2014/main" id="{EAC9B439-1637-4E51-A6FD-ED05373D1A9F}"/>
                  </a:ext>
                </a:extLst>
              </p14:cNvPr>
              <p14:cNvContentPartPr/>
              <p14:nvPr/>
            </p14:nvContentPartPr>
            <p14:xfrm>
              <a:off x="4190520" y="3712747"/>
              <a:ext cx="131040" cy="93240"/>
            </p14:xfrm>
          </p:contentPart>
        </mc:Choice>
        <mc:Fallback>
          <p:pic>
            <p:nvPicPr>
              <p:cNvPr id="303" name="Freihand 302">
                <a:extLst>
                  <a:ext uri="{FF2B5EF4-FFF2-40B4-BE49-F238E27FC236}">
                    <a16:creationId xmlns:a16="http://schemas.microsoft.com/office/drawing/2014/main" id="{EAC9B439-1637-4E51-A6FD-ED05373D1A9F}"/>
                  </a:ext>
                </a:extLst>
              </p:cNvPr>
              <p:cNvPicPr/>
              <p:nvPr/>
            </p:nvPicPr>
            <p:blipFill>
              <a:blip r:embed="rId302"/>
              <a:stretch>
                <a:fillRect/>
              </a:stretch>
            </p:blipFill>
            <p:spPr>
              <a:xfrm>
                <a:off x="4186200" y="3708427"/>
                <a:ext cx="1396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304" name="Freihand 303">
                <a:extLst>
                  <a:ext uri="{FF2B5EF4-FFF2-40B4-BE49-F238E27FC236}">
                    <a16:creationId xmlns:a16="http://schemas.microsoft.com/office/drawing/2014/main" id="{5D09FD8E-0E4B-4D23-846B-C26AB3D6BED6}"/>
                  </a:ext>
                </a:extLst>
              </p14:cNvPr>
              <p14:cNvContentPartPr/>
              <p14:nvPr/>
            </p14:nvContentPartPr>
            <p14:xfrm>
              <a:off x="4519200" y="3710587"/>
              <a:ext cx="120960" cy="105840"/>
            </p14:xfrm>
          </p:contentPart>
        </mc:Choice>
        <mc:Fallback>
          <p:pic>
            <p:nvPicPr>
              <p:cNvPr id="304" name="Freihand 303">
                <a:extLst>
                  <a:ext uri="{FF2B5EF4-FFF2-40B4-BE49-F238E27FC236}">
                    <a16:creationId xmlns:a16="http://schemas.microsoft.com/office/drawing/2014/main" id="{5D09FD8E-0E4B-4D23-846B-C26AB3D6BED6}"/>
                  </a:ext>
                </a:extLst>
              </p:cNvPr>
              <p:cNvPicPr/>
              <p:nvPr/>
            </p:nvPicPr>
            <p:blipFill>
              <a:blip r:embed="rId304"/>
              <a:stretch>
                <a:fillRect/>
              </a:stretch>
            </p:blipFill>
            <p:spPr>
              <a:xfrm>
                <a:off x="4514880" y="3706267"/>
                <a:ext cx="1296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305" name="Freihand 304">
                <a:extLst>
                  <a:ext uri="{FF2B5EF4-FFF2-40B4-BE49-F238E27FC236}">
                    <a16:creationId xmlns:a16="http://schemas.microsoft.com/office/drawing/2014/main" id="{FECA7BA9-D571-46B4-AF70-80B77C5BB3A7}"/>
                  </a:ext>
                </a:extLst>
              </p14:cNvPr>
              <p14:cNvContentPartPr/>
              <p14:nvPr/>
            </p14:nvContentPartPr>
            <p14:xfrm>
              <a:off x="4536480" y="3750547"/>
              <a:ext cx="138240" cy="6840"/>
            </p14:xfrm>
          </p:contentPart>
        </mc:Choice>
        <mc:Fallback>
          <p:pic>
            <p:nvPicPr>
              <p:cNvPr id="305" name="Freihand 304">
                <a:extLst>
                  <a:ext uri="{FF2B5EF4-FFF2-40B4-BE49-F238E27FC236}">
                    <a16:creationId xmlns:a16="http://schemas.microsoft.com/office/drawing/2014/main" id="{FECA7BA9-D571-46B4-AF70-80B77C5BB3A7}"/>
                  </a:ext>
                </a:extLst>
              </p:cNvPr>
              <p:cNvPicPr/>
              <p:nvPr/>
            </p:nvPicPr>
            <p:blipFill>
              <a:blip r:embed="rId306"/>
              <a:stretch>
                <a:fillRect/>
              </a:stretch>
            </p:blipFill>
            <p:spPr>
              <a:xfrm>
                <a:off x="4532160" y="3746227"/>
                <a:ext cx="1468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306" name="Freihand 305">
                <a:extLst>
                  <a:ext uri="{FF2B5EF4-FFF2-40B4-BE49-F238E27FC236}">
                    <a16:creationId xmlns:a16="http://schemas.microsoft.com/office/drawing/2014/main" id="{6D547CF8-26C4-404E-B27E-6EB3B638C1CD}"/>
                  </a:ext>
                </a:extLst>
              </p14:cNvPr>
              <p14:cNvContentPartPr/>
              <p14:nvPr/>
            </p14:nvContentPartPr>
            <p14:xfrm>
              <a:off x="4673280" y="3721387"/>
              <a:ext cx="118440" cy="70920"/>
            </p14:xfrm>
          </p:contentPart>
        </mc:Choice>
        <mc:Fallback>
          <p:pic>
            <p:nvPicPr>
              <p:cNvPr id="306" name="Freihand 305">
                <a:extLst>
                  <a:ext uri="{FF2B5EF4-FFF2-40B4-BE49-F238E27FC236}">
                    <a16:creationId xmlns:a16="http://schemas.microsoft.com/office/drawing/2014/main" id="{6D547CF8-26C4-404E-B27E-6EB3B638C1CD}"/>
                  </a:ext>
                </a:extLst>
              </p:cNvPr>
              <p:cNvPicPr/>
              <p:nvPr/>
            </p:nvPicPr>
            <p:blipFill>
              <a:blip r:embed="rId308"/>
              <a:stretch>
                <a:fillRect/>
              </a:stretch>
            </p:blipFill>
            <p:spPr>
              <a:xfrm>
                <a:off x="4668960" y="3717067"/>
                <a:ext cx="1270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307" name="Freihand 306">
                <a:extLst>
                  <a:ext uri="{FF2B5EF4-FFF2-40B4-BE49-F238E27FC236}">
                    <a16:creationId xmlns:a16="http://schemas.microsoft.com/office/drawing/2014/main" id="{7579060C-8801-4C04-8850-AA6F733D99ED}"/>
                  </a:ext>
                </a:extLst>
              </p14:cNvPr>
              <p14:cNvContentPartPr/>
              <p14:nvPr/>
            </p14:nvContentPartPr>
            <p14:xfrm>
              <a:off x="4805400" y="3676027"/>
              <a:ext cx="73080" cy="108720"/>
            </p14:xfrm>
          </p:contentPart>
        </mc:Choice>
        <mc:Fallback>
          <p:pic>
            <p:nvPicPr>
              <p:cNvPr id="307" name="Freihand 306">
                <a:extLst>
                  <a:ext uri="{FF2B5EF4-FFF2-40B4-BE49-F238E27FC236}">
                    <a16:creationId xmlns:a16="http://schemas.microsoft.com/office/drawing/2014/main" id="{7579060C-8801-4C04-8850-AA6F733D99ED}"/>
                  </a:ext>
                </a:extLst>
              </p:cNvPr>
              <p:cNvPicPr/>
              <p:nvPr/>
            </p:nvPicPr>
            <p:blipFill>
              <a:blip r:embed="rId310"/>
              <a:stretch>
                <a:fillRect/>
              </a:stretch>
            </p:blipFill>
            <p:spPr>
              <a:xfrm>
                <a:off x="4801080" y="3671707"/>
                <a:ext cx="8172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308" name="Freihand 307">
                <a:extLst>
                  <a:ext uri="{FF2B5EF4-FFF2-40B4-BE49-F238E27FC236}">
                    <a16:creationId xmlns:a16="http://schemas.microsoft.com/office/drawing/2014/main" id="{EC887114-1480-4BF2-9925-0F4AEA9D58B1}"/>
                  </a:ext>
                </a:extLst>
              </p14:cNvPr>
              <p14:cNvContentPartPr/>
              <p14:nvPr/>
            </p14:nvContentPartPr>
            <p14:xfrm>
              <a:off x="4905480" y="3635347"/>
              <a:ext cx="165600" cy="139320"/>
            </p14:xfrm>
          </p:contentPart>
        </mc:Choice>
        <mc:Fallback>
          <p:pic>
            <p:nvPicPr>
              <p:cNvPr id="308" name="Freihand 307">
                <a:extLst>
                  <a:ext uri="{FF2B5EF4-FFF2-40B4-BE49-F238E27FC236}">
                    <a16:creationId xmlns:a16="http://schemas.microsoft.com/office/drawing/2014/main" id="{EC887114-1480-4BF2-9925-0F4AEA9D58B1}"/>
                  </a:ext>
                </a:extLst>
              </p:cNvPr>
              <p:cNvPicPr/>
              <p:nvPr/>
            </p:nvPicPr>
            <p:blipFill>
              <a:blip r:embed="rId312"/>
              <a:stretch>
                <a:fillRect/>
              </a:stretch>
            </p:blipFill>
            <p:spPr>
              <a:xfrm>
                <a:off x="4901160" y="3631027"/>
                <a:ext cx="1742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309" name="Freihand 308">
                <a:extLst>
                  <a:ext uri="{FF2B5EF4-FFF2-40B4-BE49-F238E27FC236}">
                    <a16:creationId xmlns:a16="http://schemas.microsoft.com/office/drawing/2014/main" id="{09D2474C-400B-4BFB-A44F-099CF342F01B}"/>
                  </a:ext>
                </a:extLst>
              </p14:cNvPr>
              <p14:cNvContentPartPr/>
              <p14:nvPr/>
            </p14:nvContentPartPr>
            <p14:xfrm>
              <a:off x="5162880" y="3711667"/>
              <a:ext cx="109080" cy="72360"/>
            </p14:xfrm>
          </p:contentPart>
        </mc:Choice>
        <mc:Fallback>
          <p:pic>
            <p:nvPicPr>
              <p:cNvPr id="309" name="Freihand 308">
                <a:extLst>
                  <a:ext uri="{FF2B5EF4-FFF2-40B4-BE49-F238E27FC236}">
                    <a16:creationId xmlns:a16="http://schemas.microsoft.com/office/drawing/2014/main" id="{09D2474C-400B-4BFB-A44F-099CF342F01B}"/>
                  </a:ext>
                </a:extLst>
              </p:cNvPr>
              <p:cNvPicPr/>
              <p:nvPr/>
            </p:nvPicPr>
            <p:blipFill>
              <a:blip r:embed="rId314"/>
              <a:stretch>
                <a:fillRect/>
              </a:stretch>
            </p:blipFill>
            <p:spPr>
              <a:xfrm>
                <a:off x="5158560" y="3707347"/>
                <a:ext cx="1177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310" name="Freihand 309">
                <a:extLst>
                  <a:ext uri="{FF2B5EF4-FFF2-40B4-BE49-F238E27FC236}">
                    <a16:creationId xmlns:a16="http://schemas.microsoft.com/office/drawing/2014/main" id="{3E6CB075-EFD4-47CF-99A2-3D080F6C4F37}"/>
                  </a:ext>
                </a:extLst>
              </p14:cNvPr>
              <p14:cNvContentPartPr/>
              <p14:nvPr/>
            </p14:nvContentPartPr>
            <p14:xfrm>
              <a:off x="5275560" y="3663067"/>
              <a:ext cx="50400" cy="28080"/>
            </p14:xfrm>
          </p:contentPart>
        </mc:Choice>
        <mc:Fallback>
          <p:pic>
            <p:nvPicPr>
              <p:cNvPr id="310" name="Freihand 309">
                <a:extLst>
                  <a:ext uri="{FF2B5EF4-FFF2-40B4-BE49-F238E27FC236}">
                    <a16:creationId xmlns:a16="http://schemas.microsoft.com/office/drawing/2014/main" id="{3E6CB075-EFD4-47CF-99A2-3D080F6C4F37}"/>
                  </a:ext>
                </a:extLst>
              </p:cNvPr>
              <p:cNvPicPr/>
              <p:nvPr/>
            </p:nvPicPr>
            <p:blipFill>
              <a:blip r:embed="rId316"/>
              <a:stretch>
                <a:fillRect/>
              </a:stretch>
            </p:blipFill>
            <p:spPr>
              <a:xfrm>
                <a:off x="5271240" y="3658747"/>
                <a:ext cx="590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311" name="Freihand 310">
                <a:extLst>
                  <a:ext uri="{FF2B5EF4-FFF2-40B4-BE49-F238E27FC236}">
                    <a16:creationId xmlns:a16="http://schemas.microsoft.com/office/drawing/2014/main" id="{3C86890C-3902-43EC-834E-77F1B050F6B6}"/>
                  </a:ext>
                </a:extLst>
              </p14:cNvPr>
              <p14:cNvContentPartPr/>
              <p14:nvPr/>
            </p14:nvContentPartPr>
            <p14:xfrm>
              <a:off x="5311560" y="3651547"/>
              <a:ext cx="197280" cy="118080"/>
            </p14:xfrm>
          </p:contentPart>
        </mc:Choice>
        <mc:Fallback>
          <p:pic>
            <p:nvPicPr>
              <p:cNvPr id="311" name="Freihand 310">
                <a:extLst>
                  <a:ext uri="{FF2B5EF4-FFF2-40B4-BE49-F238E27FC236}">
                    <a16:creationId xmlns:a16="http://schemas.microsoft.com/office/drawing/2014/main" id="{3C86890C-3902-43EC-834E-77F1B050F6B6}"/>
                  </a:ext>
                </a:extLst>
              </p:cNvPr>
              <p:cNvPicPr/>
              <p:nvPr/>
            </p:nvPicPr>
            <p:blipFill>
              <a:blip r:embed="rId318"/>
              <a:stretch>
                <a:fillRect/>
              </a:stretch>
            </p:blipFill>
            <p:spPr>
              <a:xfrm>
                <a:off x="5307240" y="3647227"/>
                <a:ext cx="2059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312" name="Freihand 311">
                <a:extLst>
                  <a:ext uri="{FF2B5EF4-FFF2-40B4-BE49-F238E27FC236}">
                    <a16:creationId xmlns:a16="http://schemas.microsoft.com/office/drawing/2014/main" id="{566AD6C8-CBE7-4C83-9A51-9BFEF2FCFEAB}"/>
                  </a:ext>
                </a:extLst>
              </p14:cNvPr>
              <p14:cNvContentPartPr/>
              <p14:nvPr/>
            </p14:nvContentPartPr>
            <p14:xfrm>
              <a:off x="5618280" y="3705187"/>
              <a:ext cx="75960" cy="2160"/>
            </p14:xfrm>
          </p:contentPart>
        </mc:Choice>
        <mc:Fallback>
          <p:pic>
            <p:nvPicPr>
              <p:cNvPr id="312" name="Freihand 311">
                <a:extLst>
                  <a:ext uri="{FF2B5EF4-FFF2-40B4-BE49-F238E27FC236}">
                    <a16:creationId xmlns:a16="http://schemas.microsoft.com/office/drawing/2014/main" id="{566AD6C8-CBE7-4C83-9A51-9BFEF2FCFEAB}"/>
                  </a:ext>
                </a:extLst>
              </p:cNvPr>
              <p:cNvPicPr/>
              <p:nvPr/>
            </p:nvPicPr>
            <p:blipFill>
              <a:blip r:embed="rId320"/>
              <a:stretch>
                <a:fillRect/>
              </a:stretch>
            </p:blipFill>
            <p:spPr>
              <a:xfrm>
                <a:off x="5613960" y="3700867"/>
                <a:ext cx="8460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313" name="Freihand 312">
                <a:extLst>
                  <a:ext uri="{FF2B5EF4-FFF2-40B4-BE49-F238E27FC236}">
                    <a16:creationId xmlns:a16="http://schemas.microsoft.com/office/drawing/2014/main" id="{EECD7671-6836-4DC0-802E-2415C6A0CA1D}"/>
                  </a:ext>
                </a:extLst>
              </p14:cNvPr>
              <p14:cNvContentPartPr/>
              <p14:nvPr/>
            </p14:nvContentPartPr>
            <p14:xfrm>
              <a:off x="5615040" y="3726427"/>
              <a:ext cx="88200" cy="24840"/>
            </p14:xfrm>
          </p:contentPart>
        </mc:Choice>
        <mc:Fallback>
          <p:pic>
            <p:nvPicPr>
              <p:cNvPr id="313" name="Freihand 312">
                <a:extLst>
                  <a:ext uri="{FF2B5EF4-FFF2-40B4-BE49-F238E27FC236}">
                    <a16:creationId xmlns:a16="http://schemas.microsoft.com/office/drawing/2014/main" id="{EECD7671-6836-4DC0-802E-2415C6A0CA1D}"/>
                  </a:ext>
                </a:extLst>
              </p:cNvPr>
              <p:cNvPicPr/>
              <p:nvPr/>
            </p:nvPicPr>
            <p:blipFill>
              <a:blip r:embed="rId322"/>
              <a:stretch>
                <a:fillRect/>
              </a:stretch>
            </p:blipFill>
            <p:spPr>
              <a:xfrm>
                <a:off x="5610720" y="3722107"/>
                <a:ext cx="968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314" name="Freihand 313">
                <a:extLst>
                  <a:ext uri="{FF2B5EF4-FFF2-40B4-BE49-F238E27FC236}">
                    <a16:creationId xmlns:a16="http://schemas.microsoft.com/office/drawing/2014/main" id="{EE9EBA71-B707-476A-9134-E642A391F907}"/>
                  </a:ext>
                </a:extLst>
              </p14:cNvPr>
              <p14:cNvContentPartPr/>
              <p14:nvPr/>
            </p14:nvContentPartPr>
            <p14:xfrm>
              <a:off x="5616840" y="3564787"/>
              <a:ext cx="106920" cy="93960"/>
            </p14:xfrm>
          </p:contentPart>
        </mc:Choice>
        <mc:Fallback>
          <p:pic>
            <p:nvPicPr>
              <p:cNvPr id="314" name="Freihand 313">
                <a:extLst>
                  <a:ext uri="{FF2B5EF4-FFF2-40B4-BE49-F238E27FC236}">
                    <a16:creationId xmlns:a16="http://schemas.microsoft.com/office/drawing/2014/main" id="{EE9EBA71-B707-476A-9134-E642A391F907}"/>
                  </a:ext>
                </a:extLst>
              </p:cNvPr>
              <p:cNvPicPr/>
              <p:nvPr/>
            </p:nvPicPr>
            <p:blipFill>
              <a:blip r:embed="rId324"/>
              <a:stretch>
                <a:fillRect/>
              </a:stretch>
            </p:blipFill>
            <p:spPr>
              <a:xfrm>
                <a:off x="5612520" y="3560467"/>
                <a:ext cx="1155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315" name="Freihand 314">
                <a:extLst>
                  <a:ext uri="{FF2B5EF4-FFF2-40B4-BE49-F238E27FC236}">
                    <a16:creationId xmlns:a16="http://schemas.microsoft.com/office/drawing/2014/main" id="{D9BBEA27-79E9-4211-A8BB-89441E434863}"/>
                  </a:ext>
                </a:extLst>
              </p14:cNvPr>
              <p14:cNvContentPartPr/>
              <p14:nvPr/>
            </p14:nvContentPartPr>
            <p14:xfrm>
              <a:off x="5841120" y="3680707"/>
              <a:ext cx="163080" cy="119160"/>
            </p14:xfrm>
          </p:contentPart>
        </mc:Choice>
        <mc:Fallback>
          <p:pic>
            <p:nvPicPr>
              <p:cNvPr id="315" name="Freihand 314">
                <a:extLst>
                  <a:ext uri="{FF2B5EF4-FFF2-40B4-BE49-F238E27FC236}">
                    <a16:creationId xmlns:a16="http://schemas.microsoft.com/office/drawing/2014/main" id="{D9BBEA27-79E9-4211-A8BB-89441E434863}"/>
                  </a:ext>
                </a:extLst>
              </p:cNvPr>
              <p:cNvPicPr/>
              <p:nvPr/>
            </p:nvPicPr>
            <p:blipFill>
              <a:blip r:embed="rId326"/>
              <a:stretch>
                <a:fillRect/>
              </a:stretch>
            </p:blipFill>
            <p:spPr>
              <a:xfrm>
                <a:off x="5836800" y="3676387"/>
                <a:ext cx="1717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316" name="Freihand 315">
                <a:extLst>
                  <a:ext uri="{FF2B5EF4-FFF2-40B4-BE49-F238E27FC236}">
                    <a16:creationId xmlns:a16="http://schemas.microsoft.com/office/drawing/2014/main" id="{4EA45180-5A70-4600-9A23-E7CAF594CED7}"/>
                  </a:ext>
                </a:extLst>
              </p14:cNvPr>
              <p14:cNvContentPartPr/>
              <p14:nvPr/>
            </p14:nvContentPartPr>
            <p14:xfrm>
              <a:off x="6379320" y="3712027"/>
              <a:ext cx="160920" cy="10080"/>
            </p14:xfrm>
          </p:contentPart>
        </mc:Choice>
        <mc:Fallback>
          <p:pic>
            <p:nvPicPr>
              <p:cNvPr id="316" name="Freihand 315">
                <a:extLst>
                  <a:ext uri="{FF2B5EF4-FFF2-40B4-BE49-F238E27FC236}">
                    <a16:creationId xmlns:a16="http://schemas.microsoft.com/office/drawing/2014/main" id="{4EA45180-5A70-4600-9A23-E7CAF594CED7}"/>
                  </a:ext>
                </a:extLst>
              </p:cNvPr>
              <p:cNvPicPr/>
              <p:nvPr/>
            </p:nvPicPr>
            <p:blipFill>
              <a:blip r:embed="rId328"/>
              <a:stretch>
                <a:fillRect/>
              </a:stretch>
            </p:blipFill>
            <p:spPr>
              <a:xfrm>
                <a:off x="6375000" y="3707707"/>
                <a:ext cx="1695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317" name="Freihand 316">
                <a:extLst>
                  <a:ext uri="{FF2B5EF4-FFF2-40B4-BE49-F238E27FC236}">
                    <a16:creationId xmlns:a16="http://schemas.microsoft.com/office/drawing/2014/main" id="{18C6EC71-87A3-4C57-8873-F5D911B3C583}"/>
                  </a:ext>
                </a:extLst>
              </p14:cNvPr>
              <p14:cNvContentPartPr/>
              <p14:nvPr/>
            </p14:nvContentPartPr>
            <p14:xfrm>
              <a:off x="6331440" y="3742267"/>
              <a:ext cx="175320" cy="17280"/>
            </p14:xfrm>
          </p:contentPart>
        </mc:Choice>
        <mc:Fallback>
          <p:pic>
            <p:nvPicPr>
              <p:cNvPr id="317" name="Freihand 316">
                <a:extLst>
                  <a:ext uri="{FF2B5EF4-FFF2-40B4-BE49-F238E27FC236}">
                    <a16:creationId xmlns:a16="http://schemas.microsoft.com/office/drawing/2014/main" id="{18C6EC71-87A3-4C57-8873-F5D911B3C583}"/>
                  </a:ext>
                </a:extLst>
              </p:cNvPr>
              <p:cNvPicPr/>
              <p:nvPr/>
            </p:nvPicPr>
            <p:blipFill>
              <a:blip r:embed="rId330"/>
              <a:stretch>
                <a:fillRect/>
              </a:stretch>
            </p:blipFill>
            <p:spPr>
              <a:xfrm>
                <a:off x="6327120" y="3737947"/>
                <a:ext cx="1839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318" name="Freihand 317">
                <a:extLst>
                  <a:ext uri="{FF2B5EF4-FFF2-40B4-BE49-F238E27FC236}">
                    <a16:creationId xmlns:a16="http://schemas.microsoft.com/office/drawing/2014/main" id="{45DBDC00-DDB2-4CC5-BE5E-13EC23F95DFF}"/>
                  </a:ext>
                </a:extLst>
              </p14:cNvPr>
              <p14:cNvContentPartPr/>
              <p14:nvPr/>
            </p14:nvContentPartPr>
            <p14:xfrm>
              <a:off x="6489480" y="3663067"/>
              <a:ext cx="119160" cy="142200"/>
            </p14:xfrm>
          </p:contentPart>
        </mc:Choice>
        <mc:Fallback>
          <p:pic>
            <p:nvPicPr>
              <p:cNvPr id="318" name="Freihand 317">
                <a:extLst>
                  <a:ext uri="{FF2B5EF4-FFF2-40B4-BE49-F238E27FC236}">
                    <a16:creationId xmlns:a16="http://schemas.microsoft.com/office/drawing/2014/main" id="{45DBDC00-DDB2-4CC5-BE5E-13EC23F95DFF}"/>
                  </a:ext>
                </a:extLst>
              </p:cNvPr>
              <p:cNvPicPr/>
              <p:nvPr/>
            </p:nvPicPr>
            <p:blipFill>
              <a:blip r:embed="rId332"/>
              <a:stretch>
                <a:fillRect/>
              </a:stretch>
            </p:blipFill>
            <p:spPr>
              <a:xfrm>
                <a:off x="6485160" y="3658747"/>
                <a:ext cx="1278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319" name="Freihand 318">
                <a:extLst>
                  <a:ext uri="{FF2B5EF4-FFF2-40B4-BE49-F238E27FC236}">
                    <a16:creationId xmlns:a16="http://schemas.microsoft.com/office/drawing/2014/main" id="{5B3E5DCB-E71E-477F-AED5-1A23E3461A5C}"/>
                  </a:ext>
                </a:extLst>
              </p14:cNvPr>
              <p14:cNvContentPartPr/>
              <p14:nvPr/>
            </p14:nvContentPartPr>
            <p14:xfrm>
              <a:off x="6817440" y="3672427"/>
              <a:ext cx="117360" cy="110520"/>
            </p14:xfrm>
          </p:contentPart>
        </mc:Choice>
        <mc:Fallback>
          <p:pic>
            <p:nvPicPr>
              <p:cNvPr id="319" name="Freihand 318">
                <a:extLst>
                  <a:ext uri="{FF2B5EF4-FFF2-40B4-BE49-F238E27FC236}">
                    <a16:creationId xmlns:a16="http://schemas.microsoft.com/office/drawing/2014/main" id="{5B3E5DCB-E71E-477F-AED5-1A23E3461A5C}"/>
                  </a:ext>
                </a:extLst>
              </p:cNvPr>
              <p:cNvPicPr/>
              <p:nvPr/>
            </p:nvPicPr>
            <p:blipFill>
              <a:blip r:embed="rId334"/>
              <a:stretch>
                <a:fillRect/>
              </a:stretch>
            </p:blipFill>
            <p:spPr>
              <a:xfrm>
                <a:off x="6813120" y="3668107"/>
                <a:ext cx="12600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320" name="Freihand 319">
                <a:extLst>
                  <a:ext uri="{FF2B5EF4-FFF2-40B4-BE49-F238E27FC236}">
                    <a16:creationId xmlns:a16="http://schemas.microsoft.com/office/drawing/2014/main" id="{CE9184A5-92BE-4984-BD60-28E2FDF9C4D6}"/>
                  </a:ext>
                </a:extLst>
              </p14:cNvPr>
              <p14:cNvContentPartPr/>
              <p14:nvPr/>
            </p14:nvContentPartPr>
            <p14:xfrm>
              <a:off x="6796200" y="3715267"/>
              <a:ext cx="136800" cy="8280"/>
            </p14:xfrm>
          </p:contentPart>
        </mc:Choice>
        <mc:Fallback>
          <p:pic>
            <p:nvPicPr>
              <p:cNvPr id="320" name="Freihand 319">
                <a:extLst>
                  <a:ext uri="{FF2B5EF4-FFF2-40B4-BE49-F238E27FC236}">
                    <a16:creationId xmlns:a16="http://schemas.microsoft.com/office/drawing/2014/main" id="{CE9184A5-92BE-4984-BD60-28E2FDF9C4D6}"/>
                  </a:ext>
                </a:extLst>
              </p:cNvPr>
              <p:cNvPicPr/>
              <p:nvPr/>
            </p:nvPicPr>
            <p:blipFill>
              <a:blip r:embed="rId336"/>
              <a:stretch>
                <a:fillRect/>
              </a:stretch>
            </p:blipFill>
            <p:spPr>
              <a:xfrm>
                <a:off x="6791880" y="3710947"/>
                <a:ext cx="1454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321" name="Freihand 320">
                <a:extLst>
                  <a:ext uri="{FF2B5EF4-FFF2-40B4-BE49-F238E27FC236}">
                    <a16:creationId xmlns:a16="http://schemas.microsoft.com/office/drawing/2014/main" id="{F7007FDF-2A71-4C68-9921-8C269AD85CED}"/>
                  </a:ext>
                </a:extLst>
              </p14:cNvPr>
              <p14:cNvContentPartPr/>
              <p14:nvPr/>
            </p14:nvContentPartPr>
            <p14:xfrm>
              <a:off x="6929400" y="3694747"/>
              <a:ext cx="129600" cy="76680"/>
            </p14:xfrm>
          </p:contentPart>
        </mc:Choice>
        <mc:Fallback>
          <p:pic>
            <p:nvPicPr>
              <p:cNvPr id="321" name="Freihand 320">
                <a:extLst>
                  <a:ext uri="{FF2B5EF4-FFF2-40B4-BE49-F238E27FC236}">
                    <a16:creationId xmlns:a16="http://schemas.microsoft.com/office/drawing/2014/main" id="{F7007FDF-2A71-4C68-9921-8C269AD85CED}"/>
                  </a:ext>
                </a:extLst>
              </p:cNvPr>
              <p:cNvPicPr/>
              <p:nvPr/>
            </p:nvPicPr>
            <p:blipFill>
              <a:blip r:embed="rId338"/>
              <a:stretch>
                <a:fillRect/>
              </a:stretch>
            </p:blipFill>
            <p:spPr>
              <a:xfrm>
                <a:off x="6925080" y="3690427"/>
                <a:ext cx="13824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322" name="Freihand 321">
                <a:extLst>
                  <a:ext uri="{FF2B5EF4-FFF2-40B4-BE49-F238E27FC236}">
                    <a16:creationId xmlns:a16="http://schemas.microsoft.com/office/drawing/2014/main" id="{34ED3869-6061-4553-AC36-F4613E02D3C0}"/>
                  </a:ext>
                </a:extLst>
              </p14:cNvPr>
              <p14:cNvContentPartPr/>
              <p14:nvPr/>
            </p14:nvContentPartPr>
            <p14:xfrm>
              <a:off x="7060800" y="3625627"/>
              <a:ext cx="216720" cy="134640"/>
            </p14:xfrm>
          </p:contentPart>
        </mc:Choice>
        <mc:Fallback>
          <p:pic>
            <p:nvPicPr>
              <p:cNvPr id="322" name="Freihand 321">
                <a:extLst>
                  <a:ext uri="{FF2B5EF4-FFF2-40B4-BE49-F238E27FC236}">
                    <a16:creationId xmlns:a16="http://schemas.microsoft.com/office/drawing/2014/main" id="{34ED3869-6061-4553-AC36-F4613E02D3C0}"/>
                  </a:ext>
                </a:extLst>
              </p:cNvPr>
              <p:cNvPicPr/>
              <p:nvPr/>
            </p:nvPicPr>
            <p:blipFill>
              <a:blip r:embed="rId340"/>
              <a:stretch>
                <a:fillRect/>
              </a:stretch>
            </p:blipFill>
            <p:spPr>
              <a:xfrm>
                <a:off x="7056480" y="3621307"/>
                <a:ext cx="2253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323" name="Freihand 322">
                <a:extLst>
                  <a:ext uri="{FF2B5EF4-FFF2-40B4-BE49-F238E27FC236}">
                    <a16:creationId xmlns:a16="http://schemas.microsoft.com/office/drawing/2014/main" id="{B4B835B5-DECC-4F21-AABD-D41B78E7A227}"/>
                  </a:ext>
                </a:extLst>
              </p14:cNvPr>
              <p14:cNvContentPartPr/>
              <p14:nvPr/>
            </p14:nvContentPartPr>
            <p14:xfrm>
              <a:off x="7260960" y="3620947"/>
              <a:ext cx="67680" cy="126720"/>
            </p14:xfrm>
          </p:contentPart>
        </mc:Choice>
        <mc:Fallback>
          <p:pic>
            <p:nvPicPr>
              <p:cNvPr id="323" name="Freihand 322">
                <a:extLst>
                  <a:ext uri="{FF2B5EF4-FFF2-40B4-BE49-F238E27FC236}">
                    <a16:creationId xmlns:a16="http://schemas.microsoft.com/office/drawing/2014/main" id="{B4B835B5-DECC-4F21-AABD-D41B78E7A227}"/>
                  </a:ext>
                </a:extLst>
              </p:cNvPr>
              <p:cNvPicPr/>
              <p:nvPr/>
            </p:nvPicPr>
            <p:blipFill>
              <a:blip r:embed="rId342"/>
              <a:stretch>
                <a:fillRect/>
              </a:stretch>
            </p:blipFill>
            <p:spPr>
              <a:xfrm>
                <a:off x="7256640" y="3616627"/>
                <a:ext cx="763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324" name="Freihand 323">
                <a:extLst>
                  <a:ext uri="{FF2B5EF4-FFF2-40B4-BE49-F238E27FC236}">
                    <a16:creationId xmlns:a16="http://schemas.microsoft.com/office/drawing/2014/main" id="{016BC410-8DB9-49F0-B9EE-3A5DE50F6285}"/>
                  </a:ext>
                </a:extLst>
              </p14:cNvPr>
              <p14:cNvContentPartPr/>
              <p14:nvPr/>
            </p14:nvContentPartPr>
            <p14:xfrm>
              <a:off x="7482720" y="3668107"/>
              <a:ext cx="152280" cy="79920"/>
            </p14:xfrm>
          </p:contentPart>
        </mc:Choice>
        <mc:Fallback>
          <p:pic>
            <p:nvPicPr>
              <p:cNvPr id="324" name="Freihand 323">
                <a:extLst>
                  <a:ext uri="{FF2B5EF4-FFF2-40B4-BE49-F238E27FC236}">
                    <a16:creationId xmlns:a16="http://schemas.microsoft.com/office/drawing/2014/main" id="{016BC410-8DB9-49F0-B9EE-3A5DE50F6285}"/>
                  </a:ext>
                </a:extLst>
              </p:cNvPr>
              <p:cNvPicPr/>
              <p:nvPr/>
            </p:nvPicPr>
            <p:blipFill>
              <a:blip r:embed="rId344"/>
              <a:stretch>
                <a:fillRect/>
              </a:stretch>
            </p:blipFill>
            <p:spPr>
              <a:xfrm>
                <a:off x="7478400" y="3663787"/>
                <a:ext cx="1609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325" name="Freihand 324">
                <a:extLst>
                  <a:ext uri="{FF2B5EF4-FFF2-40B4-BE49-F238E27FC236}">
                    <a16:creationId xmlns:a16="http://schemas.microsoft.com/office/drawing/2014/main" id="{E354B5E5-BFF1-4B42-84E4-C0948122098D}"/>
                  </a:ext>
                </a:extLst>
              </p14:cNvPr>
              <p14:cNvContentPartPr/>
              <p14:nvPr/>
            </p14:nvContentPartPr>
            <p14:xfrm>
              <a:off x="7631400" y="3616987"/>
              <a:ext cx="19800" cy="35280"/>
            </p14:xfrm>
          </p:contentPart>
        </mc:Choice>
        <mc:Fallback>
          <p:pic>
            <p:nvPicPr>
              <p:cNvPr id="325" name="Freihand 324">
                <a:extLst>
                  <a:ext uri="{FF2B5EF4-FFF2-40B4-BE49-F238E27FC236}">
                    <a16:creationId xmlns:a16="http://schemas.microsoft.com/office/drawing/2014/main" id="{E354B5E5-BFF1-4B42-84E4-C0948122098D}"/>
                  </a:ext>
                </a:extLst>
              </p:cNvPr>
              <p:cNvPicPr/>
              <p:nvPr/>
            </p:nvPicPr>
            <p:blipFill>
              <a:blip r:embed="rId346"/>
              <a:stretch>
                <a:fillRect/>
              </a:stretch>
            </p:blipFill>
            <p:spPr>
              <a:xfrm>
                <a:off x="7627080" y="3612667"/>
                <a:ext cx="284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326" name="Freihand 325">
                <a:extLst>
                  <a:ext uri="{FF2B5EF4-FFF2-40B4-BE49-F238E27FC236}">
                    <a16:creationId xmlns:a16="http://schemas.microsoft.com/office/drawing/2014/main" id="{BC0EFF98-85E2-4343-98C8-53536DFFF5ED}"/>
                  </a:ext>
                </a:extLst>
              </p14:cNvPr>
              <p14:cNvContentPartPr/>
              <p14:nvPr/>
            </p14:nvContentPartPr>
            <p14:xfrm>
              <a:off x="7681080" y="3567667"/>
              <a:ext cx="177480" cy="151920"/>
            </p14:xfrm>
          </p:contentPart>
        </mc:Choice>
        <mc:Fallback>
          <p:pic>
            <p:nvPicPr>
              <p:cNvPr id="326" name="Freihand 325">
                <a:extLst>
                  <a:ext uri="{FF2B5EF4-FFF2-40B4-BE49-F238E27FC236}">
                    <a16:creationId xmlns:a16="http://schemas.microsoft.com/office/drawing/2014/main" id="{BC0EFF98-85E2-4343-98C8-53536DFFF5ED}"/>
                  </a:ext>
                </a:extLst>
              </p:cNvPr>
              <p:cNvPicPr/>
              <p:nvPr/>
            </p:nvPicPr>
            <p:blipFill>
              <a:blip r:embed="rId348"/>
              <a:stretch>
                <a:fillRect/>
              </a:stretch>
            </p:blipFill>
            <p:spPr>
              <a:xfrm>
                <a:off x="7676760" y="3563347"/>
                <a:ext cx="18612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327" name="Freihand 326">
                <a:extLst>
                  <a:ext uri="{FF2B5EF4-FFF2-40B4-BE49-F238E27FC236}">
                    <a16:creationId xmlns:a16="http://schemas.microsoft.com/office/drawing/2014/main" id="{B6A323E6-3725-4EDF-8B6D-B2874147A877}"/>
                  </a:ext>
                </a:extLst>
              </p14:cNvPr>
              <p14:cNvContentPartPr/>
              <p14:nvPr/>
            </p14:nvContentPartPr>
            <p14:xfrm>
              <a:off x="7924440" y="3558667"/>
              <a:ext cx="38880" cy="168840"/>
            </p14:xfrm>
          </p:contentPart>
        </mc:Choice>
        <mc:Fallback>
          <p:pic>
            <p:nvPicPr>
              <p:cNvPr id="327" name="Freihand 326">
                <a:extLst>
                  <a:ext uri="{FF2B5EF4-FFF2-40B4-BE49-F238E27FC236}">
                    <a16:creationId xmlns:a16="http://schemas.microsoft.com/office/drawing/2014/main" id="{B6A323E6-3725-4EDF-8B6D-B2874147A877}"/>
                  </a:ext>
                </a:extLst>
              </p:cNvPr>
              <p:cNvPicPr/>
              <p:nvPr/>
            </p:nvPicPr>
            <p:blipFill>
              <a:blip r:embed="rId350"/>
              <a:stretch>
                <a:fillRect/>
              </a:stretch>
            </p:blipFill>
            <p:spPr>
              <a:xfrm>
                <a:off x="7920120" y="3554347"/>
                <a:ext cx="4752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328" name="Freihand 327">
                <a:extLst>
                  <a:ext uri="{FF2B5EF4-FFF2-40B4-BE49-F238E27FC236}">
                    <a16:creationId xmlns:a16="http://schemas.microsoft.com/office/drawing/2014/main" id="{F9176362-BA45-4B50-8D81-4F08B02F03DC}"/>
                  </a:ext>
                </a:extLst>
              </p14:cNvPr>
              <p14:cNvContentPartPr/>
              <p14:nvPr/>
            </p14:nvContentPartPr>
            <p14:xfrm>
              <a:off x="7887000" y="3645787"/>
              <a:ext cx="79200" cy="14760"/>
            </p14:xfrm>
          </p:contentPart>
        </mc:Choice>
        <mc:Fallback>
          <p:pic>
            <p:nvPicPr>
              <p:cNvPr id="328" name="Freihand 327">
                <a:extLst>
                  <a:ext uri="{FF2B5EF4-FFF2-40B4-BE49-F238E27FC236}">
                    <a16:creationId xmlns:a16="http://schemas.microsoft.com/office/drawing/2014/main" id="{F9176362-BA45-4B50-8D81-4F08B02F03DC}"/>
                  </a:ext>
                </a:extLst>
              </p:cNvPr>
              <p:cNvPicPr/>
              <p:nvPr/>
            </p:nvPicPr>
            <p:blipFill>
              <a:blip r:embed="rId352"/>
              <a:stretch>
                <a:fillRect/>
              </a:stretch>
            </p:blipFill>
            <p:spPr>
              <a:xfrm>
                <a:off x="7882680" y="3641467"/>
                <a:ext cx="878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335" name="Freihand 334">
                <a:extLst>
                  <a:ext uri="{FF2B5EF4-FFF2-40B4-BE49-F238E27FC236}">
                    <a16:creationId xmlns:a16="http://schemas.microsoft.com/office/drawing/2014/main" id="{726896DB-D296-4282-8B48-6E921B2A004C}"/>
                  </a:ext>
                </a:extLst>
              </p14:cNvPr>
              <p14:cNvContentPartPr/>
              <p14:nvPr/>
            </p14:nvContentPartPr>
            <p14:xfrm>
              <a:off x="1059960" y="4358587"/>
              <a:ext cx="39240" cy="117360"/>
            </p14:xfrm>
          </p:contentPart>
        </mc:Choice>
        <mc:Fallback>
          <p:pic>
            <p:nvPicPr>
              <p:cNvPr id="335" name="Freihand 334">
                <a:extLst>
                  <a:ext uri="{FF2B5EF4-FFF2-40B4-BE49-F238E27FC236}">
                    <a16:creationId xmlns:a16="http://schemas.microsoft.com/office/drawing/2014/main" id="{726896DB-D296-4282-8B48-6E921B2A004C}"/>
                  </a:ext>
                </a:extLst>
              </p:cNvPr>
              <p:cNvPicPr/>
              <p:nvPr/>
            </p:nvPicPr>
            <p:blipFill>
              <a:blip r:embed="rId354"/>
              <a:stretch>
                <a:fillRect/>
              </a:stretch>
            </p:blipFill>
            <p:spPr>
              <a:xfrm>
                <a:off x="1055640" y="4354267"/>
                <a:ext cx="478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336" name="Freihand 335">
                <a:extLst>
                  <a:ext uri="{FF2B5EF4-FFF2-40B4-BE49-F238E27FC236}">
                    <a16:creationId xmlns:a16="http://schemas.microsoft.com/office/drawing/2014/main" id="{721B441B-19F9-4F42-AF6B-CE83C19F5ABB}"/>
                  </a:ext>
                </a:extLst>
              </p14:cNvPr>
              <p14:cNvContentPartPr/>
              <p14:nvPr/>
            </p14:nvContentPartPr>
            <p14:xfrm>
              <a:off x="1128360" y="4360747"/>
              <a:ext cx="15120" cy="87480"/>
            </p14:xfrm>
          </p:contentPart>
        </mc:Choice>
        <mc:Fallback>
          <p:pic>
            <p:nvPicPr>
              <p:cNvPr id="336" name="Freihand 335">
                <a:extLst>
                  <a:ext uri="{FF2B5EF4-FFF2-40B4-BE49-F238E27FC236}">
                    <a16:creationId xmlns:a16="http://schemas.microsoft.com/office/drawing/2014/main" id="{721B441B-19F9-4F42-AF6B-CE83C19F5ABB}"/>
                  </a:ext>
                </a:extLst>
              </p:cNvPr>
              <p:cNvPicPr/>
              <p:nvPr/>
            </p:nvPicPr>
            <p:blipFill>
              <a:blip r:embed="rId356"/>
              <a:stretch>
                <a:fillRect/>
              </a:stretch>
            </p:blipFill>
            <p:spPr>
              <a:xfrm>
                <a:off x="1124040" y="4356427"/>
                <a:ext cx="237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338" name="Freihand 337">
                <a:extLst>
                  <a:ext uri="{FF2B5EF4-FFF2-40B4-BE49-F238E27FC236}">
                    <a16:creationId xmlns:a16="http://schemas.microsoft.com/office/drawing/2014/main" id="{6D9A9EF2-B74F-40F7-BCC3-379040FAFF98}"/>
                  </a:ext>
                </a:extLst>
              </p14:cNvPr>
              <p14:cNvContentPartPr/>
              <p14:nvPr/>
            </p14:nvContentPartPr>
            <p14:xfrm>
              <a:off x="1718040" y="4295947"/>
              <a:ext cx="70200" cy="72720"/>
            </p14:xfrm>
          </p:contentPart>
        </mc:Choice>
        <mc:Fallback>
          <p:pic>
            <p:nvPicPr>
              <p:cNvPr id="338" name="Freihand 337">
                <a:extLst>
                  <a:ext uri="{FF2B5EF4-FFF2-40B4-BE49-F238E27FC236}">
                    <a16:creationId xmlns:a16="http://schemas.microsoft.com/office/drawing/2014/main" id="{6D9A9EF2-B74F-40F7-BCC3-379040FAFF98}"/>
                  </a:ext>
                </a:extLst>
              </p:cNvPr>
              <p:cNvPicPr/>
              <p:nvPr/>
            </p:nvPicPr>
            <p:blipFill>
              <a:blip r:embed="rId358"/>
              <a:stretch>
                <a:fillRect/>
              </a:stretch>
            </p:blipFill>
            <p:spPr>
              <a:xfrm>
                <a:off x="1713720" y="4291627"/>
                <a:ext cx="7884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339" name="Freihand 338">
                <a:extLst>
                  <a:ext uri="{FF2B5EF4-FFF2-40B4-BE49-F238E27FC236}">
                    <a16:creationId xmlns:a16="http://schemas.microsoft.com/office/drawing/2014/main" id="{220CA9B8-A2FF-41C6-95FE-DC223A955047}"/>
                  </a:ext>
                </a:extLst>
              </p14:cNvPr>
              <p14:cNvContentPartPr/>
              <p14:nvPr/>
            </p14:nvContentPartPr>
            <p14:xfrm>
              <a:off x="1927200" y="4267507"/>
              <a:ext cx="108720" cy="97200"/>
            </p14:xfrm>
          </p:contentPart>
        </mc:Choice>
        <mc:Fallback>
          <p:pic>
            <p:nvPicPr>
              <p:cNvPr id="339" name="Freihand 338">
                <a:extLst>
                  <a:ext uri="{FF2B5EF4-FFF2-40B4-BE49-F238E27FC236}">
                    <a16:creationId xmlns:a16="http://schemas.microsoft.com/office/drawing/2014/main" id="{220CA9B8-A2FF-41C6-95FE-DC223A955047}"/>
                  </a:ext>
                </a:extLst>
              </p:cNvPr>
              <p:cNvPicPr/>
              <p:nvPr/>
            </p:nvPicPr>
            <p:blipFill>
              <a:blip r:embed="rId360"/>
              <a:stretch>
                <a:fillRect/>
              </a:stretch>
            </p:blipFill>
            <p:spPr>
              <a:xfrm>
                <a:off x="1922880" y="4263187"/>
                <a:ext cx="1173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340" name="Freihand 339">
                <a:extLst>
                  <a:ext uri="{FF2B5EF4-FFF2-40B4-BE49-F238E27FC236}">
                    <a16:creationId xmlns:a16="http://schemas.microsoft.com/office/drawing/2014/main" id="{754E329F-0581-48E7-AEB6-A37277052885}"/>
                  </a:ext>
                </a:extLst>
              </p14:cNvPr>
              <p14:cNvContentPartPr/>
              <p14:nvPr/>
            </p14:nvContentPartPr>
            <p14:xfrm>
              <a:off x="1926840" y="4298467"/>
              <a:ext cx="113040" cy="15120"/>
            </p14:xfrm>
          </p:contentPart>
        </mc:Choice>
        <mc:Fallback>
          <p:pic>
            <p:nvPicPr>
              <p:cNvPr id="340" name="Freihand 339">
                <a:extLst>
                  <a:ext uri="{FF2B5EF4-FFF2-40B4-BE49-F238E27FC236}">
                    <a16:creationId xmlns:a16="http://schemas.microsoft.com/office/drawing/2014/main" id="{754E329F-0581-48E7-AEB6-A37277052885}"/>
                  </a:ext>
                </a:extLst>
              </p:cNvPr>
              <p:cNvPicPr/>
              <p:nvPr/>
            </p:nvPicPr>
            <p:blipFill>
              <a:blip r:embed="rId362"/>
              <a:stretch>
                <a:fillRect/>
              </a:stretch>
            </p:blipFill>
            <p:spPr>
              <a:xfrm>
                <a:off x="1922520" y="4294147"/>
                <a:ext cx="1216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341" name="Freihand 340">
                <a:extLst>
                  <a:ext uri="{FF2B5EF4-FFF2-40B4-BE49-F238E27FC236}">
                    <a16:creationId xmlns:a16="http://schemas.microsoft.com/office/drawing/2014/main" id="{831F2377-8EDD-47B9-8B4A-4233F9F3B882}"/>
                  </a:ext>
                </a:extLst>
              </p14:cNvPr>
              <p14:cNvContentPartPr/>
              <p14:nvPr/>
            </p14:nvContentPartPr>
            <p14:xfrm>
              <a:off x="2051040" y="4288027"/>
              <a:ext cx="121320" cy="75960"/>
            </p14:xfrm>
          </p:contentPart>
        </mc:Choice>
        <mc:Fallback>
          <p:pic>
            <p:nvPicPr>
              <p:cNvPr id="341" name="Freihand 340">
                <a:extLst>
                  <a:ext uri="{FF2B5EF4-FFF2-40B4-BE49-F238E27FC236}">
                    <a16:creationId xmlns:a16="http://schemas.microsoft.com/office/drawing/2014/main" id="{831F2377-8EDD-47B9-8B4A-4233F9F3B882}"/>
                  </a:ext>
                </a:extLst>
              </p:cNvPr>
              <p:cNvPicPr/>
              <p:nvPr/>
            </p:nvPicPr>
            <p:blipFill>
              <a:blip r:embed="rId364"/>
              <a:stretch>
                <a:fillRect/>
              </a:stretch>
            </p:blipFill>
            <p:spPr>
              <a:xfrm>
                <a:off x="2046720" y="4283707"/>
                <a:ext cx="1299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342" name="Freihand 341">
                <a:extLst>
                  <a:ext uri="{FF2B5EF4-FFF2-40B4-BE49-F238E27FC236}">
                    <a16:creationId xmlns:a16="http://schemas.microsoft.com/office/drawing/2014/main" id="{852F246D-BB78-4484-BA10-90422DF90C3F}"/>
                  </a:ext>
                </a:extLst>
              </p14:cNvPr>
              <p14:cNvContentPartPr/>
              <p14:nvPr/>
            </p14:nvContentPartPr>
            <p14:xfrm>
              <a:off x="2176680" y="4214947"/>
              <a:ext cx="76320" cy="110520"/>
            </p14:xfrm>
          </p:contentPart>
        </mc:Choice>
        <mc:Fallback>
          <p:pic>
            <p:nvPicPr>
              <p:cNvPr id="342" name="Freihand 341">
                <a:extLst>
                  <a:ext uri="{FF2B5EF4-FFF2-40B4-BE49-F238E27FC236}">
                    <a16:creationId xmlns:a16="http://schemas.microsoft.com/office/drawing/2014/main" id="{852F246D-BB78-4484-BA10-90422DF90C3F}"/>
                  </a:ext>
                </a:extLst>
              </p:cNvPr>
              <p:cNvPicPr/>
              <p:nvPr/>
            </p:nvPicPr>
            <p:blipFill>
              <a:blip r:embed="rId366"/>
              <a:stretch>
                <a:fillRect/>
              </a:stretch>
            </p:blipFill>
            <p:spPr>
              <a:xfrm>
                <a:off x="2172360" y="4210627"/>
                <a:ext cx="849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343" name="Freihand 342">
                <a:extLst>
                  <a:ext uri="{FF2B5EF4-FFF2-40B4-BE49-F238E27FC236}">
                    <a16:creationId xmlns:a16="http://schemas.microsoft.com/office/drawing/2014/main" id="{95997572-A2E6-4DE5-9214-F21A952DB6ED}"/>
                  </a:ext>
                </a:extLst>
              </p14:cNvPr>
              <p14:cNvContentPartPr/>
              <p14:nvPr/>
            </p14:nvContentPartPr>
            <p14:xfrm>
              <a:off x="2281800" y="4179667"/>
              <a:ext cx="124200" cy="146520"/>
            </p14:xfrm>
          </p:contentPart>
        </mc:Choice>
        <mc:Fallback>
          <p:pic>
            <p:nvPicPr>
              <p:cNvPr id="343" name="Freihand 342">
                <a:extLst>
                  <a:ext uri="{FF2B5EF4-FFF2-40B4-BE49-F238E27FC236}">
                    <a16:creationId xmlns:a16="http://schemas.microsoft.com/office/drawing/2014/main" id="{95997572-A2E6-4DE5-9214-F21A952DB6ED}"/>
                  </a:ext>
                </a:extLst>
              </p:cNvPr>
              <p:cNvPicPr/>
              <p:nvPr/>
            </p:nvPicPr>
            <p:blipFill>
              <a:blip r:embed="rId368"/>
              <a:stretch>
                <a:fillRect/>
              </a:stretch>
            </p:blipFill>
            <p:spPr>
              <a:xfrm>
                <a:off x="2277480" y="4175347"/>
                <a:ext cx="13284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344" name="Freihand 343">
                <a:extLst>
                  <a:ext uri="{FF2B5EF4-FFF2-40B4-BE49-F238E27FC236}">
                    <a16:creationId xmlns:a16="http://schemas.microsoft.com/office/drawing/2014/main" id="{39350E01-35D3-4827-A8E6-39A71B181469}"/>
                  </a:ext>
                </a:extLst>
              </p14:cNvPr>
              <p14:cNvContentPartPr/>
              <p14:nvPr/>
            </p14:nvContentPartPr>
            <p14:xfrm>
              <a:off x="2364960" y="4252027"/>
              <a:ext cx="49320" cy="15120"/>
            </p14:xfrm>
          </p:contentPart>
        </mc:Choice>
        <mc:Fallback>
          <p:pic>
            <p:nvPicPr>
              <p:cNvPr id="344" name="Freihand 343">
                <a:extLst>
                  <a:ext uri="{FF2B5EF4-FFF2-40B4-BE49-F238E27FC236}">
                    <a16:creationId xmlns:a16="http://schemas.microsoft.com/office/drawing/2014/main" id="{39350E01-35D3-4827-A8E6-39A71B181469}"/>
                  </a:ext>
                </a:extLst>
              </p:cNvPr>
              <p:cNvPicPr/>
              <p:nvPr/>
            </p:nvPicPr>
            <p:blipFill>
              <a:blip r:embed="rId370"/>
              <a:stretch>
                <a:fillRect/>
              </a:stretch>
            </p:blipFill>
            <p:spPr>
              <a:xfrm>
                <a:off x="2360640" y="4247707"/>
                <a:ext cx="579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345" name="Freihand 344">
                <a:extLst>
                  <a:ext uri="{FF2B5EF4-FFF2-40B4-BE49-F238E27FC236}">
                    <a16:creationId xmlns:a16="http://schemas.microsoft.com/office/drawing/2014/main" id="{929DDE43-A4B6-4EBD-B445-CA5A852B6024}"/>
                  </a:ext>
                </a:extLst>
              </p14:cNvPr>
              <p14:cNvContentPartPr/>
              <p14:nvPr/>
            </p14:nvContentPartPr>
            <p14:xfrm>
              <a:off x="2434440" y="4171027"/>
              <a:ext cx="95400" cy="145800"/>
            </p14:xfrm>
          </p:contentPart>
        </mc:Choice>
        <mc:Fallback>
          <p:pic>
            <p:nvPicPr>
              <p:cNvPr id="345" name="Freihand 344">
                <a:extLst>
                  <a:ext uri="{FF2B5EF4-FFF2-40B4-BE49-F238E27FC236}">
                    <a16:creationId xmlns:a16="http://schemas.microsoft.com/office/drawing/2014/main" id="{929DDE43-A4B6-4EBD-B445-CA5A852B6024}"/>
                  </a:ext>
                </a:extLst>
              </p:cNvPr>
              <p:cNvPicPr/>
              <p:nvPr/>
            </p:nvPicPr>
            <p:blipFill>
              <a:blip r:embed="rId372"/>
              <a:stretch>
                <a:fillRect/>
              </a:stretch>
            </p:blipFill>
            <p:spPr>
              <a:xfrm>
                <a:off x="2430120" y="4166707"/>
                <a:ext cx="10404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347" name="Freihand 346">
                <a:extLst>
                  <a:ext uri="{FF2B5EF4-FFF2-40B4-BE49-F238E27FC236}">
                    <a16:creationId xmlns:a16="http://schemas.microsoft.com/office/drawing/2014/main" id="{9388DFF0-038C-472B-ABF7-CD61A615D1A9}"/>
                  </a:ext>
                </a:extLst>
              </p14:cNvPr>
              <p14:cNvContentPartPr/>
              <p14:nvPr/>
            </p14:nvContentPartPr>
            <p14:xfrm>
              <a:off x="2537040" y="4153027"/>
              <a:ext cx="117000" cy="165240"/>
            </p14:xfrm>
          </p:contentPart>
        </mc:Choice>
        <mc:Fallback>
          <p:pic>
            <p:nvPicPr>
              <p:cNvPr id="347" name="Freihand 346">
                <a:extLst>
                  <a:ext uri="{FF2B5EF4-FFF2-40B4-BE49-F238E27FC236}">
                    <a16:creationId xmlns:a16="http://schemas.microsoft.com/office/drawing/2014/main" id="{9388DFF0-038C-472B-ABF7-CD61A615D1A9}"/>
                  </a:ext>
                </a:extLst>
              </p:cNvPr>
              <p:cNvPicPr/>
              <p:nvPr/>
            </p:nvPicPr>
            <p:blipFill>
              <a:blip r:embed="rId374"/>
              <a:stretch>
                <a:fillRect/>
              </a:stretch>
            </p:blipFill>
            <p:spPr>
              <a:xfrm>
                <a:off x="2532720" y="4148707"/>
                <a:ext cx="12564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348" name="Freihand 347">
                <a:extLst>
                  <a:ext uri="{FF2B5EF4-FFF2-40B4-BE49-F238E27FC236}">
                    <a16:creationId xmlns:a16="http://schemas.microsoft.com/office/drawing/2014/main" id="{B65C5334-5AD9-46B2-8220-9141887AF1F8}"/>
                  </a:ext>
                </a:extLst>
              </p14:cNvPr>
              <p14:cNvContentPartPr/>
              <p14:nvPr/>
            </p14:nvContentPartPr>
            <p14:xfrm>
              <a:off x="2650080" y="4147987"/>
              <a:ext cx="74160" cy="131400"/>
            </p14:xfrm>
          </p:contentPart>
        </mc:Choice>
        <mc:Fallback>
          <p:pic>
            <p:nvPicPr>
              <p:cNvPr id="348" name="Freihand 347">
                <a:extLst>
                  <a:ext uri="{FF2B5EF4-FFF2-40B4-BE49-F238E27FC236}">
                    <a16:creationId xmlns:a16="http://schemas.microsoft.com/office/drawing/2014/main" id="{B65C5334-5AD9-46B2-8220-9141887AF1F8}"/>
                  </a:ext>
                </a:extLst>
              </p:cNvPr>
              <p:cNvPicPr/>
              <p:nvPr/>
            </p:nvPicPr>
            <p:blipFill>
              <a:blip r:embed="rId376"/>
              <a:stretch>
                <a:fillRect/>
              </a:stretch>
            </p:blipFill>
            <p:spPr>
              <a:xfrm>
                <a:off x="2645760" y="4143667"/>
                <a:ext cx="828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349" name="Freihand 348">
                <a:extLst>
                  <a:ext uri="{FF2B5EF4-FFF2-40B4-BE49-F238E27FC236}">
                    <a16:creationId xmlns:a16="http://schemas.microsoft.com/office/drawing/2014/main" id="{0514473B-E5D5-4DD2-AE66-975196920546}"/>
                  </a:ext>
                </a:extLst>
              </p14:cNvPr>
              <p14:cNvContentPartPr/>
              <p14:nvPr/>
            </p14:nvContentPartPr>
            <p14:xfrm>
              <a:off x="2800560" y="4229347"/>
              <a:ext cx="120600" cy="8280"/>
            </p14:xfrm>
          </p:contentPart>
        </mc:Choice>
        <mc:Fallback>
          <p:pic>
            <p:nvPicPr>
              <p:cNvPr id="349" name="Freihand 348">
                <a:extLst>
                  <a:ext uri="{FF2B5EF4-FFF2-40B4-BE49-F238E27FC236}">
                    <a16:creationId xmlns:a16="http://schemas.microsoft.com/office/drawing/2014/main" id="{0514473B-E5D5-4DD2-AE66-975196920546}"/>
                  </a:ext>
                </a:extLst>
              </p:cNvPr>
              <p:cNvPicPr/>
              <p:nvPr/>
            </p:nvPicPr>
            <p:blipFill>
              <a:blip r:embed="rId378"/>
              <a:stretch>
                <a:fillRect/>
              </a:stretch>
            </p:blipFill>
            <p:spPr>
              <a:xfrm>
                <a:off x="2796240" y="4225027"/>
                <a:ext cx="1292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350" name="Freihand 349">
                <a:extLst>
                  <a:ext uri="{FF2B5EF4-FFF2-40B4-BE49-F238E27FC236}">
                    <a16:creationId xmlns:a16="http://schemas.microsoft.com/office/drawing/2014/main" id="{FB2882C0-9DBE-4F2F-A126-8B562A542974}"/>
                  </a:ext>
                </a:extLst>
              </p14:cNvPr>
              <p14:cNvContentPartPr/>
              <p14:nvPr/>
            </p14:nvContentPartPr>
            <p14:xfrm>
              <a:off x="2809200" y="4261027"/>
              <a:ext cx="90720" cy="20520"/>
            </p14:xfrm>
          </p:contentPart>
        </mc:Choice>
        <mc:Fallback>
          <p:pic>
            <p:nvPicPr>
              <p:cNvPr id="350" name="Freihand 349">
                <a:extLst>
                  <a:ext uri="{FF2B5EF4-FFF2-40B4-BE49-F238E27FC236}">
                    <a16:creationId xmlns:a16="http://schemas.microsoft.com/office/drawing/2014/main" id="{FB2882C0-9DBE-4F2F-A126-8B562A542974}"/>
                  </a:ext>
                </a:extLst>
              </p:cNvPr>
              <p:cNvPicPr/>
              <p:nvPr/>
            </p:nvPicPr>
            <p:blipFill>
              <a:blip r:embed="rId380"/>
              <a:stretch>
                <a:fillRect/>
              </a:stretch>
            </p:blipFill>
            <p:spPr>
              <a:xfrm>
                <a:off x="2804880" y="4256707"/>
                <a:ext cx="9936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351" name="Freihand 350">
                <a:extLst>
                  <a:ext uri="{FF2B5EF4-FFF2-40B4-BE49-F238E27FC236}">
                    <a16:creationId xmlns:a16="http://schemas.microsoft.com/office/drawing/2014/main" id="{48F382E4-B3F1-44A3-BDED-857B2C64F22A}"/>
                  </a:ext>
                </a:extLst>
              </p14:cNvPr>
              <p14:cNvContentPartPr/>
              <p14:nvPr/>
            </p14:nvContentPartPr>
            <p14:xfrm>
              <a:off x="2924040" y="4193707"/>
              <a:ext cx="85680" cy="111600"/>
            </p14:xfrm>
          </p:contentPart>
        </mc:Choice>
        <mc:Fallback>
          <p:pic>
            <p:nvPicPr>
              <p:cNvPr id="351" name="Freihand 350">
                <a:extLst>
                  <a:ext uri="{FF2B5EF4-FFF2-40B4-BE49-F238E27FC236}">
                    <a16:creationId xmlns:a16="http://schemas.microsoft.com/office/drawing/2014/main" id="{48F382E4-B3F1-44A3-BDED-857B2C64F22A}"/>
                  </a:ext>
                </a:extLst>
              </p:cNvPr>
              <p:cNvPicPr/>
              <p:nvPr/>
            </p:nvPicPr>
            <p:blipFill>
              <a:blip r:embed="rId382"/>
              <a:stretch>
                <a:fillRect/>
              </a:stretch>
            </p:blipFill>
            <p:spPr>
              <a:xfrm>
                <a:off x="2919720" y="4189387"/>
                <a:ext cx="9432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356" name="Freihand 355">
                <a:extLst>
                  <a:ext uri="{FF2B5EF4-FFF2-40B4-BE49-F238E27FC236}">
                    <a16:creationId xmlns:a16="http://schemas.microsoft.com/office/drawing/2014/main" id="{A6359D73-6E37-40F1-BB5C-144C7F53CFAA}"/>
                  </a:ext>
                </a:extLst>
              </p14:cNvPr>
              <p14:cNvContentPartPr/>
              <p14:nvPr/>
            </p14:nvContentPartPr>
            <p14:xfrm>
              <a:off x="3316800" y="4121707"/>
              <a:ext cx="51480" cy="73080"/>
            </p14:xfrm>
          </p:contentPart>
        </mc:Choice>
        <mc:Fallback>
          <p:pic>
            <p:nvPicPr>
              <p:cNvPr id="356" name="Freihand 355">
                <a:extLst>
                  <a:ext uri="{FF2B5EF4-FFF2-40B4-BE49-F238E27FC236}">
                    <a16:creationId xmlns:a16="http://schemas.microsoft.com/office/drawing/2014/main" id="{A6359D73-6E37-40F1-BB5C-144C7F53CFAA}"/>
                  </a:ext>
                </a:extLst>
              </p:cNvPr>
              <p:cNvPicPr/>
              <p:nvPr/>
            </p:nvPicPr>
            <p:blipFill>
              <a:blip r:embed="rId384"/>
              <a:stretch>
                <a:fillRect/>
              </a:stretch>
            </p:blipFill>
            <p:spPr>
              <a:xfrm>
                <a:off x="3312480" y="4117387"/>
                <a:ext cx="601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357" name="Freihand 356">
                <a:extLst>
                  <a:ext uri="{FF2B5EF4-FFF2-40B4-BE49-F238E27FC236}">
                    <a16:creationId xmlns:a16="http://schemas.microsoft.com/office/drawing/2014/main" id="{35587C26-6D7F-4FC4-BF18-57530B9EEB68}"/>
                  </a:ext>
                </a:extLst>
              </p14:cNvPr>
              <p14:cNvContentPartPr/>
              <p14:nvPr/>
            </p14:nvContentPartPr>
            <p14:xfrm>
              <a:off x="3411120" y="4122427"/>
              <a:ext cx="10080" cy="48960"/>
            </p14:xfrm>
          </p:contentPart>
        </mc:Choice>
        <mc:Fallback>
          <p:pic>
            <p:nvPicPr>
              <p:cNvPr id="357" name="Freihand 356">
                <a:extLst>
                  <a:ext uri="{FF2B5EF4-FFF2-40B4-BE49-F238E27FC236}">
                    <a16:creationId xmlns:a16="http://schemas.microsoft.com/office/drawing/2014/main" id="{35587C26-6D7F-4FC4-BF18-57530B9EEB68}"/>
                  </a:ext>
                </a:extLst>
              </p:cNvPr>
              <p:cNvPicPr/>
              <p:nvPr/>
            </p:nvPicPr>
            <p:blipFill>
              <a:blip r:embed="rId386"/>
              <a:stretch>
                <a:fillRect/>
              </a:stretch>
            </p:blipFill>
            <p:spPr>
              <a:xfrm>
                <a:off x="3406800" y="4118107"/>
                <a:ext cx="1872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358" name="Freihand 357">
                <a:extLst>
                  <a:ext uri="{FF2B5EF4-FFF2-40B4-BE49-F238E27FC236}">
                    <a16:creationId xmlns:a16="http://schemas.microsoft.com/office/drawing/2014/main" id="{D9F40E71-71E2-41E9-B7D4-3C64AAF0CA68}"/>
                  </a:ext>
                </a:extLst>
              </p14:cNvPr>
              <p14:cNvContentPartPr/>
              <p14:nvPr/>
            </p14:nvContentPartPr>
            <p14:xfrm>
              <a:off x="3669240" y="4118827"/>
              <a:ext cx="137880" cy="18000"/>
            </p14:xfrm>
          </p:contentPart>
        </mc:Choice>
        <mc:Fallback>
          <p:pic>
            <p:nvPicPr>
              <p:cNvPr id="358" name="Freihand 357">
                <a:extLst>
                  <a:ext uri="{FF2B5EF4-FFF2-40B4-BE49-F238E27FC236}">
                    <a16:creationId xmlns:a16="http://schemas.microsoft.com/office/drawing/2014/main" id="{D9F40E71-71E2-41E9-B7D4-3C64AAF0CA68}"/>
                  </a:ext>
                </a:extLst>
              </p:cNvPr>
              <p:cNvPicPr/>
              <p:nvPr/>
            </p:nvPicPr>
            <p:blipFill>
              <a:blip r:embed="rId388"/>
              <a:stretch>
                <a:fillRect/>
              </a:stretch>
            </p:blipFill>
            <p:spPr>
              <a:xfrm>
                <a:off x="3664920" y="4114507"/>
                <a:ext cx="1465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359" name="Freihand 358">
                <a:extLst>
                  <a:ext uri="{FF2B5EF4-FFF2-40B4-BE49-F238E27FC236}">
                    <a16:creationId xmlns:a16="http://schemas.microsoft.com/office/drawing/2014/main" id="{773CD24B-5BD2-4B37-A92D-9AE7A90F6A84}"/>
                  </a:ext>
                </a:extLst>
              </p14:cNvPr>
              <p14:cNvContentPartPr/>
              <p14:nvPr/>
            </p14:nvContentPartPr>
            <p14:xfrm>
              <a:off x="3697680" y="4164547"/>
              <a:ext cx="103680" cy="18360"/>
            </p14:xfrm>
          </p:contentPart>
        </mc:Choice>
        <mc:Fallback>
          <p:pic>
            <p:nvPicPr>
              <p:cNvPr id="359" name="Freihand 358">
                <a:extLst>
                  <a:ext uri="{FF2B5EF4-FFF2-40B4-BE49-F238E27FC236}">
                    <a16:creationId xmlns:a16="http://schemas.microsoft.com/office/drawing/2014/main" id="{773CD24B-5BD2-4B37-A92D-9AE7A90F6A84}"/>
                  </a:ext>
                </a:extLst>
              </p:cNvPr>
              <p:cNvPicPr/>
              <p:nvPr/>
            </p:nvPicPr>
            <p:blipFill>
              <a:blip r:embed="rId390"/>
              <a:stretch>
                <a:fillRect/>
              </a:stretch>
            </p:blipFill>
            <p:spPr>
              <a:xfrm>
                <a:off x="3693360" y="4160227"/>
                <a:ext cx="1123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362" name="Freihand 361">
                <a:extLst>
                  <a:ext uri="{FF2B5EF4-FFF2-40B4-BE49-F238E27FC236}">
                    <a16:creationId xmlns:a16="http://schemas.microsoft.com/office/drawing/2014/main" id="{8258EA49-9C9F-4115-A746-480E9ABCC210}"/>
                  </a:ext>
                </a:extLst>
              </p14:cNvPr>
              <p14:cNvContentPartPr/>
              <p14:nvPr/>
            </p14:nvContentPartPr>
            <p14:xfrm>
              <a:off x="3917280" y="4123867"/>
              <a:ext cx="90720" cy="11160"/>
            </p14:xfrm>
          </p:contentPart>
        </mc:Choice>
        <mc:Fallback>
          <p:pic>
            <p:nvPicPr>
              <p:cNvPr id="362" name="Freihand 361">
                <a:extLst>
                  <a:ext uri="{FF2B5EF4-FFF2-40B4-BE49-F238E27FC236}">
                    <a16:creationId xmlns:a16="http://schemas.microsoft.com/office/drawing/2014/main" id="{8258EA49-9C9F-4115-A746-480E9ABCC210}"/>
                  </a:ext>
                </a:extLst>
              </p:cNvPr>
              <p:cNvPicPr/>
              <p:nvPr/>
            </p:nvPicPr>
            <p:blipFill>
              <a:blip r:embed="rId392"/>
              <a:stretch>
                <a:fillRect/>
              </a:stretch>
            </p:blipFill>
            <p:spPr>
              <a:xfrm>
                <a:off x="3912960" y="4119547"/>
                <a:ext cx="9936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363" name="Freihand 362">
                <a:extLst>
                  <a:ext uri="{FF2B5EF4-FFF2-40B4-BE49-F238E27FC236}">
                    <a16:creationId xmlns:a16="http://schemas.microsoft.com/office/drawing/2014/main" id="{CBD64D77-440B-4C0C-B00B-009F3BE8B470}"/>
                  </a:ext>
                </a:extLst>
              </p14:cNvPr>
              <p14:cNvContentPartPr/>
              <p14:nvPr/>
            </p14:nvContentPartPr>
            <p14:xfrm>
              <a:off x="4040760" y="4059067"/>
              <a:ext cx="106920" cy="104760"/>
            </p14:xfrm>
          </p:contentPart>
        </mc:Choice>
        <mc:Fallback>
          <p:pic>
            <p:nvPicPr>
              <p:cNvPr id="363" name="Freihand 362">
                <a:extLst>
                  <a:ext uri="{FF2B5EF4-FFF2-40B4-BE49-F238E27FC236}">
                    <a16:creationId xmlns:a16="http://schemas.microsoft.com/office/drawing/2014/main" id="{CBD64D77-440B-4C0C-B00B-009F3BE8B470}"/>
                  </a:ext>
                </a:extLst>
              </p:cNvPr>
              <p:cNvPicPr/>
              <p:nvPr/>
            </p:nvPicPr>
            <p:blipFill>
              <a:blip r:embed="rId394"/>
              <a:stretch>
                <a:fillRect/>
              </a:stretch>
            </p:blipFill>
            <p:spPr>
              <a:xfrm>
                <a:off x="4036440" y="4054747"/>
                <a:ext cx="1155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364" name="Freihand 363">
                <a:extLst>
                  <a:ext uri="{FF2B5EF4-FFF2-40B4-BE49-F238E27FC236}">
                    <a16:creationId xmlns:a16="http://schemas.microsoft.com/office/drawing/2014/main" id="{5E6C2312-3E0C-4FAE-BBBB-DDEE83D6B62C}"/>
                  </a:ext>
                </a:extLst>
              </p14:cNvPr>
              <p14:cNvContentPartPr/>
              <p14:nvPr/>
            </p14:nvContentPartPr>
            <p14:xfrm>
              <a:off x="4218960" y="4047547"/>
              <a:ext cx="124200" cy="113400"/>
            </p14:xfrm>
          </p:contentPart>
        </mc:Choice>
        <mc:Fallback>
          <p:pic>
            <p:nvPicPr>
              <p:cNvPr id="364" name="Freihand 363">
                <a:extLst>
                  <a:ext uri="{FF2B5EF4-FFF2-40B4-BE49-F238E27FC236}">
                    <a16:creationId xmlns:a16="http://schemas.microsoft.com/office/drawing/2014/main" id="{5E6C2312-3E0C-4FAE-BBBB-DDEE83D6B62C}"/>
                  </a:ext>
                </a:extLst>
              </p:cNvPr>
              <p:cNvPicPr/>
              <p:nvPr/>
            </p:nvPicPr>
            <p:blipFill>
              <a:blip r:embed="rId396"/>
              <a:stretch>
                <a:fillRect/>
              </a:stretch>
            </p:blipFill>
            <p:spPr>
              <a:xfrm>
                <a:off x="4214640" y="4043227"/>
                <a:ext cx="13284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366" name="Freihand 365">
                <a:extLst>
                  <a:ext uri="{FF2B5EF4-FFF2-40B4-BE49-F238E27FC236}">
                    <a16:creationId xmlns:a16="http://schemas.microsoft.com/office/drawing/2014/main" id="{C4A0BD2D-1BFE-4455-A477-1A0082AACD71}"/>
                  </a:ext>
                </a:extLst>
              </p14:cNvPr>
              <p14:cNvContentPartPr/>
              <p14:nvPr/>
            </p14:nvContentPartPr>
            <p14:xfrm>
              <a:off x="4957320" y="4050787"/>
              <a:ext cx="72360" cy="50760"/>
            </p14:xfrm>
          </p:contentPart>
        </mc:Choice>
        <mc:Fallback>
          <p:pic>
            <p:nvPicPr>
              <p:cNvPr id="366" name="Freihand 365">
                <a:extLst>
                  <a:ext uri="{FF2B5EF4-FFF2-40B4-BE49-F238E27FC236}">
                    <a16:creationId xmlns:a16="http://schemas.microsoft.com/office/drawing/2014/main" id="{C4A0BD2D-1BFE-4455-A477-1A0082AACD71}"/>
                  </a:ext>
                </a:extLst>
              </p:cNvPr>
              <p:cNvPicPr/>
              <p:nvPr/>
            </p:nvPicPr>
            <p:blipFill>
              <a:blip r:embed="rId398"/>
              <a:stretch>
                <a:fillRect/>
              </a:stretch>
            </p:blipFill>
            <p:spPr>
              <a:xfrm>
                <a:off x="4953000" y="4046467"/>
                <a:ext cx="810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367" name="Freihand 366">
                <a:extLst>
                  <a:ext uri="{FF2B5EF4-FFF2-40B4-BE49-F238E27FC236}">
                    <a16:creationId xmlns:a16="http://schemas.microsoft.com/office/drawing/2014/main" id="{A4D726B3-5DEC-43F9-81F4-78B73AEB71F0}"/>
                  </a:ext>
                </a:extLst>
              </p14:cNvPr>
              <p14:cNvContentPartPr/>
              <p14:nvPr/>
            </p14:nvContentPartPr>
            <p14:xfrm>
              <a:off x="5027520" y="4075267"/>
              <a:ext cx="34200" cy="47520"/>
            </p14:xfrm>
          </p:contentPart>
        </mc:Choice>
        <mc:Fallback>
          <p:pic>
            <p:nvPicPr>
              <p:cNvPr id="367" name="Freihand 366">
                <a:extLst>
                  <a:ext uri="{FF2B5EF4-FFF2-40B4-BE49-F238E27FC236}">
                    <a16:creationId xmlns:a16="http://schemas.microsoft.com/office/drawing/2014/main" id="{A4D726B3-5DEC-43F9-81F4-78B73AEB71F0}"/>
                  </a:ext>
                </a:extLst>
              </p:cNvPr>
              <p:cNvPicPr/>
              <p:nvPr/>
            </p:nvPicPr>
            <p:blipFill>
              <a:blip r:embed="rId400"/>
              <a:stretch>
                <a:fillRect/>
              </a:stretch>
            </p:blipFill>
            <p:spPr>
              <a:xfrm>
                <a:off x="5023200" y="4070947"/>
                <a:ext cx="428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368" name="Freihand 367">
                <a:extLst>
                  <a:ext uri="{FF2B5EF4-FFF2-40B4-BE49-F238E27FC236}">
                    <a16:creationId xmlns:a16="http://schemas.microsoft.com/office/drawing/2014/main" id="{3F1F6CCB-ECC3-4605-98DE-963E27BB97BA}"/>
                  </a:ext>
                </a:extLst>
              </p14:cNvPr>
              <p14:cNvContentPartPr/>
              <p14:nvPr/>
            </p14:nvContentPartPr>
            <p14:xfrm>
              <a:off x="5573640" y="4081027"/>
              <a:ext cx="115560" cy="14760"/>
            </p14:xfrm>
          </p:contentPart>
        </mc:Choice>
        <mc:Fallback>
          <p:pic>
            <p:nvPicPr>
              <p:cNvPr id="368" name="Freihand 367">
                <a:extLst>
                  <a:ext uri="{FF2B5EF4-FFF2-40B4-BE49-F238E27FC236}">
                    <a16:creationId xmlns:a16="http://schemas.microsoft.com/office/drawing/2014/main" id="{3F1F6CCB-ECC3-4605-98DE-963E27BB97BA}"/>
                  </a:ext>
                </a:extLst>
              </p:cNvPr>
              <p:cNvPicPr/>
              <p:nvPr/>
            </p:nvPicPr>
            <p:blipFill>
              <a:blip r:embed="rId402"/>
              <a:stretch>
                <a:fillRect/>
              </a:stretch>
            </p:blipFill>
            <p:spPr>
              <a:xfrm>
                <a:off x="5569320" y="4076707"/>
                <a:ext cx="1242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369" name="Freihand 368">
                <a:extLst>
                  <a:ext uri="{FF2B5EF4-FFF2-40B4-BE49-F238E27FC236}">
                    <a16:creationId xmlns:a16="http://schemas.microsoft.com/office/drawing/2014/main" id="{9A0BC28E-4786-4673-A38A-ED617A43A13D}"/>
                  </a:ext>
                </a:extLst>
              </p14:cNvPr>
              <p14:cNvContentPartPr/>
              <p14:nvPr/>
            </p14:nvContentPartPr>
            <p14:xfrm>
              <a:off x="5602440" y="4123507"/>
              <a:ext cx="77040" cy="22680"/>
            </p14:xfrm>
          </p:contentPart>
        </mc:Choice>
        <mc:Fallback>
          <p:pic>
            <p:nvPicPr>
              <p:cNvPr id="369" name="Freihand 368">
                <a:extLst>
                  <a:ext uri="{FF2B5EF4-FFF2-40B4-BE49-F238E27FC236}">
                    <a16:creationId xmlns:a16="http://schemas.microsoft.com/office/drawing/2014/main" id="{9A0BC28E-4786-4673-A38A-ED617A43A13D}"/>
                  </a:ext>
                </a:extLst>
              </p:cNvPr>
              <p:cNvPicPr/>
              <p:nvPr/>
            </p:nvPicPr>
            <p:blipFill>
              <a:blip r:embed="rId404"/>
              <a:stretch>
                <a:fillRect/>
              </a:stretch>
            </p:blipFill>
            <p:spPr>
              <a:xfrm>
                <a:off x="5598120" y="4119187"/>
                <a:ext cx="8568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370" name="Freihand 369">
                <a:extLst>
                  <a:ext uri="{FF2B5EF4-FFF2-40B4-BE49-F238E27FC236}">
                    <a16:creationId xmlns:a16="http://schemas.microsoft.com/office/drawing/2014/main" id="{21582ADC-EAF7-4F04-AF1F-DDC5EADF6966}"/>
                  </a:ext>
                </a:extLst>
              </p14:cNvPr>
              <p14:cNvContentPartPr/>
              <p14:nvPr/>
            </p14:nvContentPartPr>
            <p14:xfrm>
              <a:off x="5599920" y="3935227"/>
              <a:ext cx="137880" cy="99360"/>
            </p14:xfrm>
          </p:contentPart>
        </mc:Choice>
        <mc:Fallback>
          <p:pic>
            <p:nvPicPr>
              <p:cNvPr id="370" name="Freihand 369">
                <a:extLst>
                  <a:ext uri="{FF2B5EF4-FFF2-40B4-BE49-F238E27FC236}">
                    <a16:creationId xmlns:a16="http://schemas.microsoft.com/office/drawing/2014/main" id="{21582ADC-EAF7-4F04-AF1F-DDC5EADF6966}"/>
                  </a:ext>
                </a:extLst>
              </p:cNvPr>
              <p:cNvPicPr/>
              <p:nvPr/>
            </p:nvPicPr>
            <p:blipFill>
              <a:blip r:embed="rId406"/>
              <a:stretch>
                <a:fillRect/>
              </a:stretch>
            </p:blipFill>
            <p:spPr>
              <a:xfrm>
                <a:off x="5595600" y="3930907"/>
                <a:ext cx="1465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371" name="Freihand 370">
                <a:extLst>
                  <a:ext uri="{FF2B5EF4-FFF2-40B4-BE49-F238E27FC236}">
                    <a16:creationId xmlns:a16="http://schemas.microsoft.com/office/drawing/2014/main" id="{011E8C48-DA96-4A45-AC20-243BAE989D80}"/>
                  </a:ext>
                </a:extLst>
              </p14:cNvPr>
              <p14:cNvContentPartPr/>
              <p14:nvPr/>
            </p14:nvContentPartPr>
            <p14:xfrm>
              <a:off x="5864160" y="4005427"/>
              <a:ext cx="122040" cy="133560"/>
            </p14:xfrm>
          </p:contentPart>
        </mc:Choice>
        <mc:Fallback>
          <p:pic>
            <p:nvPicPr>
              <p:cNvPr id="371" name="Freihand 370">
                <a:extLst>
                  <a:ext uri="{FF2B5EF4-FFF2-40B4-BE49-F238E27FC236}">
                    <a16:creationId xmlns:a16="http://schemas.microsoft.com/office/drawing/2014/main" id="{011E8C48-DA96-4A45-AC20-243BAE989D80}"/>
                  </a:ext>
                </a:extLst>
              </p:cNvPr>
              <p:cNvPicPr/>
              <p:nvPr/>
            </p:nvPicPr>
            <p:blipFill>
              <a:blip r:embed="rId408"/>
              <a:stretch>
                <a:fillRect/>
              </a:stretch>
            </p:blipFill>
            <p:spPr>
              <a:xfrm>
                <a:off x="5859840" y="4001107"/>
                <a:ext cx="13068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374" name="Freihand 373">
                <a:extLst>
                  <a:ext uri="{FF2B5EF4-FFF2-40B4-BE49-F238E27FC236}">
                    <a16:creationId xmlns:a16="http://schemas.microsoft.com/office/drawing/2014/main" id="{67ABAAAC-90C1-4D8C-8F55-46B62CAE5F6A}"/>
                  </a:ext>
                </a:extLst>
              </p14:cNvPr>
              <p14:cNvContentPartPr/>
              <p14:nvPr/>
            </p14:nvContentPartPr>
            <p14:xfrm>
              <a:off x="6319560" y="4078507"/>
              <a:ext cx="189720" cy="17640"/>
            </p14:xfrm>
          </p:contentPart>
        </mc:Choice>
        <mc:Fallback>
          <p:pic>
            <p:nvPicPr>
              <p:cNvPr id="374" name="Freihand 373">
                <a:extLst>
                  <a:ext uri="{FF2B5EF4-FFF2-40B4-BE49-F238E27FC236}">
                    <a16:creationId xmlns:a16="http://schemas.microsoft.com/office/drawing/2014/main" id="{67ABAAAC-90C1-4D8C-8F55-46B62CAE5F6A}"/>
                  </a:ext>
                </a:extLst>
              </p:cNvPr>
              <p:cNvPicPr/>
              <p:nvPr/>
            </p:nvPicPr>
            <p:blipFill>
              <a:blip r:embed="rId410"/>
              <a:stretch>
                <a:fillRect/>
              </a:stretch>
            </p:blipFill>
            <p:spPr>
              <a:xfrm>
                <a:off x="6315240" y="4074187"/>
                <a:ext cx="1983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375" name="Freihand 374">
                <a:extLst>
                  <a:ext uri="{FF2B5EF4-FFF2-40B4-BE49-F238E27FC236}">
                    <a16:creationId xmlns:a16="http://schemas.microsoft.com/office/drawing/2014/main" id="{5F25B3A0-B890-43A4-9DED-94E5AC153DDC}"/>
                  </a:ext>
                </a:extLst>
              </p14:cNvPr>
              <p14:cNvContentPartPr/>
              <p14:nvPr/>
            </p14:nvContentPartPr>
            <p14:xfrm>
              <a:off x="6332160" y="4115947"/>
              <a:ext cx="192240" cy="24120"/>
            </p14:xfrm>
          </p:contentPart>
        </mc:Choice>
        <mc:Fallback>
          <p:pic>
            <p:nvPicPr>
              <p:cNvPr id="375" name="Freihand 374">
                <a:extLst>
                  <a:ext uri="{FF2B5EF4-FFF2-40B4-BE49-F238E27FC236}">
                    <a16:creationId xmlns:a16="http://schemas.microsoft.com/office/drawing/2014/main" id="{5F25B3A0-B890-43A4-9DED-94E5AC153DDC}"/>
                  </a:ext>
                </a:extLst>
              </p:cNvPr>
              <p:cNvPicPr/>
              <p:nvPr/>
            </p:nvPicPr>
            <p:blipFill>
              <a:blip r:embed="rId412"/>
              <a:stretch>
                <a:fillRect/>
              </a:stretch>
            </p:blipFill>
            <p:spPr>
              <a:xfrm>
                <a:off x="6327840" y="4111627"/>
                <a:ext cx="2008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376" name="Freihand 375">
                <a:extLst>
                  <a:ext uri="{FF2B5EF4-FFF2-40B4-BE49-F238E27FC236}">
                    <a16:creationId xmlns:a16="http://schemas.microsoft.com/office/drawing/2014/main" id="{CCB8941F-3EA1-43A5-BFB7-29FB852B5CFD}"/>
                  </a:ext>
                </a:extLst>
              </p14:cNvPr>
              <p14:cNvContentPartPr/>
              <p14:nvPr/>
            </p14:nvContentPartPr>
            <p14:xfrm>
              <a:off x="6535560" y="4043587"/>
              <a:ext cx="68760" cy="125640"/>
            </p14:xfrm>
          </p:contentPart>
        </mc:Choice>
        <mc:Fallback>
          <p:pic>
            <p:nvPicPr>
              <p:cNvPr id="376" name="Freihand 375">
                <a:extLst>
                  <a:ext uri="{FF2B5EF4-FFF2-40B4-BE49-F238E27FC236}">
                    <a16:creationId xmlns:a16="http://schemas.microsoft.com/office/drawing/2014/main" id="{CCB8941F-3EA1-43A5-BFB7-29FB852B5CFD}"/>
                  </a:ext>
                </a:extLst>
              </p:cNvPr>
              <p:cNvPicPr/>
              <p:nvPr/>
            </p:nvPicPr>
            <p:blipFill>
              <a:blip r:embed="rId414"/>
              <a:stretch>
                <a:fillRect/>
              </a:stretch>
            </p:blipFill>
            <p:spPr>
              <a:xfrm>
                <a:off x="6531240" y="4039267"/>
                <a:ext cx="774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377" name="Freihand 376">
                <a:extLst>
                  <a:ext uri="{FF2B5EF4-FFF2-40B4-BE49-F238E27FC236}">
                    <a16:creationId xmlns:a16="http://schemas.microsoft.com/office/drawing/2014/main" id="{221CC9CD-117C-4CA3-967D-7B43D5D1716A}"/>
                  </a:ext>
                </a:extLst>
              </p14:cNvPr>
              <p14:cNvContentPartPr/>
              <p14:nvPr/>
            </p14:nvContentPartPr>
            <p14:xfrm>
              <a:off x="6755520" y="4029907"/>
              <a:ext cx="171360" cy="129240"/>
            </p14:xfrm>
          </p:contentPart>
        </mc:Choice>
        <mc:Fallback>
          <p:pic>
            <p:nvPicPr>
              <p:cNvPr id="377" name="Freihand 376">
                <a:extLst>
                  <a:ext uri="{FF2B5EF4-FFF2-40B4-BE49-F238E27FC236}">
                    <a16:creationId xmlns:a16="http://schemas.microsoft.com/office/drawing/2014/main" id="{221CC9CD-117C-4CA3-967D-7B43D5D1716A}"/>
                  </a:ext>
                </a:extLst>
              </p:cNvPr>
              <p:cNvPicPr/>
              <p:nvPr/>
            </p:nvPicPr>
            <p:blipFill>
              <a:blip r:embed="rId416"/>
              <a:stretch>
                <a:fillRect/>
              </a:stretch>
            </p:blipFill>
            <p:spPr>
              <a:xfrm>
                <a:off x="6750840" y="4025587"/>
                <a:ext cx="18000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378" name="Freihand 377">
                <a:extLst>
                  <a:ext uri="{FF2B5EF4-FFF2-40B4-BE49-F238E27FC236}">
                    <a16:creationId xmlns:a16="http://schemas.microsoft.com/office/drawing/2014/main" id="{70442566-06CD-46E0-B40E-144576ABC4F4}"/>
                  </a:ext>
                </a:extLst>
              </p14:cNvPr>
              <p14:cNvContentPartPr/>
              <p14:nvPr/>
            </p14:nvContentPartPr>
            <p14:xfrm>
              <a:off x="6761280" y="4084267"/>
              <a:ext cx="177480" cy="10080"/>
            </p14:xfrm>
          </p:contentPart>
        </mc:Choice>
        <mc:Fallback>
          <p:pic>
            <p:nvPicPr>
              <p:cNvPr id="378" name="Freihand 377">
                <a:extLst>
                  <a:ext uri="{FF2B5EF4-FFF2-40B4-BE49-F238E27FC236}">
                    <a16:creationId xmlns:a16="http://schemas.microsoft.com/office/drawing/2014/main" id="{70442566-06CD-46E0-B40E-144576ABC4F4}"/>
                  </a:ext>
                </a:extLst>
              </p:cNvPr>
              <p:cNvPicPr/>
              <p:nvPr/>
            </p:nvPicPr>
            <p:blipFill>
              <a:blip r:embed="rId418"/>
              <a:stretch>
                <a:fillRect/>
              </a:stretch>
            </p:blipFill>
            <p:spPr>
              <a:xfrm>
                <a:off x="6756960" y="4079947"/>
                <a:ext cx="1861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379" name="Freihand 378">
                <a:extLst>
                  <a:ext uri="{FF2B5EF4-FFF2-40B4-BE49-F238E27FC236}">
                    <a16:creationId xmlns:a16="http://schemas.microsoft.com/office/drawing/2014/main" id="{83A2F3A8-7849-4D64-9F1B-41E75956886A}"/>
                  </a:ext>
                </a:extLst>
              </p14:cNvPr>
              <p14:cNvContentPartPr/>
              <p14:nvPr/>
            </p14:nvContentPartPr>
            <p14:xfrm>
              <a:off x="6926520" y="4057987"/>
              <a:ext cx="123120" cy="92520"/>
            </p14:xfrm>
          </p:contentPart>
        </mc:Choice>
        <mc:Fallback>
          <p:pic>
            <p:nvPicPr>
              <p:cNvPr id="379" name="Freihand 378">
                <a:extLst>
                  <a:ext uri="{FF2B5EF4-FFF2-40B4-BE49-F238E27FC236}">
                    <a16:creationId xmlns:a16="http://schemas.microsoft.com/office/drawing/2014/main" id="{83A2F3A8-7849-4D64-9F1B-41E75956886A}"/>
                  </a:ext>
                </a:extLst>
              </p:cNvPr>
              <p:cNvPicPr/>
              <p:nvPr/>
            </p:nvPicPr>
            <p:blipFill>
              <a:blip r:embed="rId420"/>
              <a:stretch>
                <a:fillRect/>
              </a:stretch>
            </p:blipFill>
            <p:spPr>
              <a:xfrm>
                <a:off x="6922200" y="4053667"/>
                <a:ext cx="1317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380" name="Freihand 379">
                <a:extLst>
                  <a:ext uri="{FF2B5EF4-FFF2-40B4-BE49-F238E27FC236}">
                    <a16:creationId xmlns:a16="http://schemas.microsoft.com/office/drawing/2014/main" id="{CC4CD421-FB6C-4F4C-9FFD-53AF8EFDB664}"/>
                  </a:ext>
                </a:extLst>
              </p14:cNvPr>
              <p14:cNvContentPartPr/>
              <p14:nvPr/>
            </p14:nvContentPartPr>
            <p14:xfrm>
              <a:off x="7089960" y="3996427"/>
              <a:ext cx="63720" cy="168480"/>
            </p14:xfrm>
          </p:contentPart>
        </mc:Choice>
        <mc:Fallback>
          <p:pic>
            <p:nvPicPr>
              <p:cNvPr id="380" name="Freihand 379">
                <a:extLst>
                  <a:ext uri="{FF2B5EF4-FFF2-40B4-BE49-F238E27FC236}">
                    <a16:creationId xmlns:a16="http://schemas.microsoft.com/office/drawing/2014/main" id="{CC4CD421-FB6C-4F4C-9FFD-53AF8EFDB664}"/>
                  </a:ext>
                </a:extLst>
              </p:cNvPr>
              <p:cNvPicPr/>
              <p:nvPr/>
            </p:nvPicPr>
            <p:blipFill>
              <a:blip r:embed="rId422"/>
              <a:stretch>
                <a:fillRect/>
              </a:stretch>
            </p:blipFill>
            <p:spPr>
              <a:xfrm>
                <a:off x="7085640" y="3992107"/>
                <a:ext cx="7236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381" name="Freihand 380">
                <a:extLst>
                  <a:ext uri="{FF2B5EF4-FFF2-40B4-BE49-F238E27FC236}">
                    <a16:creationId xmlns:a16="http://schemas.microsoft.com/office/drawing/2014/main" id="{F59B6619-222B-4914-88A4-3D5F244BE07E}"/>
                  </a:ext>
                </a:extLst>
              </p14:cNvPr>
              <p14:cNvContentPartPr/>
              <p14:nvPr/>
            </p14:nvContentPartPr>
            <p14:xfrm>
              <a:off x="7213440" y="3981307"/>
              <a:ext cx="95040" cy="143280"/>
            </p14:xfrm>
          </p:contentPart>
        </mc:Choice>
        <mc:Fallback>
          <p:pic>
            <p:nvPicPr>
              <p:cNvPr id="381" name="Freihand 380">
                <a:extLst>
                  <a:ext uri="{FF2B5EF4-FFF2-40B4-BE49-F238E27FC236}">
                    <a16:creationId xmlns:a16="http://schemas.microsoft.com/office/drawing/2014/main" id="{F59B6619-222B-4914-88A4-3D5F244BE07E}"/>
                  </a:ext>
                </a:extLst>
              </p:cNvPr>
              <p:cNvPicPr/>
              <p:nvPr/>
            </p:nvPicPr>
            <p:blipFill>
              <a:blip r:embed="rId424"/>
              <a:stretch>
                <a:fillRect/>
              </a:stretch>
            </p:blipFill>
            <p:spPr>
              <a:xfrm>
                <a:off x="7209120" y="3976987"/>
                <a:ext cx="1036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382" name="Freihand 381">
                <a:extLst>
                  <a:ext uri="{FF2B5EF4-FFF2-40B4-BE49-F238E27FC236}">
                    <a16:creationId xmlns:a16="http://schemas.microsoft.com/office/drawing/2014/main" id="{86BC9477-79BB-4171-A691-D08F7ED33A83}"/>
                  </a:ext>
                </a:extLst>
              </p14:cNvPr>
              <p14:cNvContentPartPr/>
              <p14:nvPr/>
            </p14:nvContentPartPr>
            <p14:xfrm>
              <a:off x="7277880" y="4051147"/>
              <a:ext cx="80280" cy="7560"/>
            </p14:xfrm>
          </p:contentPart>
        </mc:Choice>
        <mc:Fallback>
          <p:pic>
            <p:nvPicPr>
              <p:cNvPr id="382" name="Freihand 381">
                <a:extLst>
                  <a:ext uri="{FF2B5EF4-FFF2-40B4-BE49-F238E27FC236}">
                    <a16:creationId xmlns:a16="http://schemas.microsoft.com/office/drawing/2014/main" id="{86BC9477-79BB-4171-A691-D08F7ED33A83}"/>
                  </a:ext>
                </a:extLst>
              </p:cNvPr>
              <p:cNvPicPr/>
              <p:nvPr/>
            </p:nvPicPr>
            <p:blipFill>
              <a:blip r:embed="rId426"/>
              <a:stretch>
                <a:fillRect/>
              </a:stretch>
            </p:blipFill>
            <p:spPr>
              <a:xfrm>
                <a:off x="7273560" y="4046827"/>
                <a:ext cx="889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383" name="Freihand 382">
                <a:extLst>
                  <a:ext uri="{FF2B5EF4-FFF2-40B4-BE49-F238E27FC236}">
                    <a16:creationId xmlns:a16="http://schemas.microsoft.com/office/drawing/2014/main" id="{56F86B9A-7E93-4EF7-9861-EF6ACEB5E3C6}"/>
                  </a:ext>
                </a:extLst>
              </p14:cNvPr>
              <p14:cNvContentPartPr/>
              <p14:nvPr/>
            </p14:nvContentPartPr>
            <p14:xfrm>
              <a:off x="7511520" y="3992467"/>
              <a:ext cx="205560" cy="91080"/>
            </p14:xfrm>
          </p:contentPart>
        </mc:Choice>
        <mc:Fallback>
          <p:pic>
            <p:nvPicPr>
              <p:cNvPr id="383" name="Freihand 382">
                <a:extLst>
                  <a:ext uri="{FF2B5EF4-FFF2-40B4-BE49-F238E27FC236}">
                    <a16:creationId xmlns:a16="http://schemas.microsoft.com/office/drawing/2014/main" id="{56F86B9A-7E93-4EF7-9861-EF6ACEB5E3C6}"/>
                  </a:ext>
                </a:extLst>
              </p:cNvPr>
              <p:cNvPicPr/>
              <p:nvPr/>
            </p:nvPicPr>
            <p:blipFill>
              <a:blip r:embed="rId428"/>
              <a:stretch>
                <a:fillRect/>
              </a:stretch>
            </p:blipFill>
            <p:spPr>
              <a:xfrm>
                <a:off x="7507200" y="3988147"/>
                <a:ext cx="21420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384" name="Freihand 383">
                <a:extLst>
                  <a:ext uri="{FF2B5EF4-FFF2-40B4-BE49-F238E27FC236}">
                    <a16:creationId xmlns:a16="http://schemas.microsoft.com/office/drawing/2014/main" id="{A9A37A8F-43EA-4251-9758-4E77B4E6BF85}"/>
                  </a:ext>
                </a:extLst>
              </p14:cNvPr>
              <p14:cNvContentPartPr/>
              <p14:nvPr/>
            </p14:nvContentPartPr>
            <p14:xfrm>
              <a:off x="7731120" y="3937387"/>
              <a:ext cx="12600" cy="19440"/>
            </p14:xfrm>
          </p:contentPart>
        </mc:Choice>
        <mc:Fallback>
          <p:pic>
            <p:nvPicPr>
              <p:cNvPr id="384" name="Freihand 383">
                <a:extLst>
                  <a:ext uri="{FF2B5EF4-FFF2-40B4-BE49-F238E27FC236}">
                    <a16:creationId xmlns:a16="http://schemas.microsoft.com/office/drawing/2014/main" id="{A9A37A8F-43EA-4251-9758-4E77B4E6BF85}"/>
                  </a:ext>
                </a:extLst>
              </p:cNvPr>
              <p:cNvPicPr/>
              <p:nvPr/>
            </p:nvPicPr>
            <p:blipFill>
              <a:blip r:embed="rId430"/>
              <a:stretch>
                <a:fillRect/>
              </a:stretch>
            </p:blipFill>
            <p:spPr>
              <a:xfrm>
                <a:off x="7726800" y="3933067"/>
                <a:ext cx="212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385" name="Freihand 384">
                <a:extLst>
                  <a:ext uri="{FF2B5EF4-FFF2-40B4-BE49-F238E27FC236}">
                    <a16:creationId xmlns:a16="http://schemas.microsoft.com/office/drawing/2014/main" id="{6ECECB92-4630-474F-9134-DB43AA3018D1}"/>
                  </a:ext>
                </a:extLst>
              </p14:cNvPr>
              <p14:cNvContentPartPr/>
              <p14:nvPr/>
            </p14:nvContentPartPr>
            <p14:xfrm>
              <a:off x="7769640" y="3881587"/>
              <a:ext cx="315000" cy="179640"/>
            </p14:xfrm>
          </p:contentPart>
        </mc:Choice>
        <mc:Fallback>
          <p:pic>
            <p:nvPicPr>
              <p:cNvPr id="385" name="Freihand 384">
                <a:extLst>
                  <a:ext uri="{FF2B5EF4-FFF2-40B4-BE49-F238E27FC236}">
                    <a16:creationId xmlns:a16="http://schemas.microsoft.com/office/drawing/2014/main" id="{6ECECB92-4630-474F-9134-DB43AA3018D1}"/>
                  </a:ext>
                </a:extLst>
              </p:cNvPr>
              <p:cNvPicPr/>
              <p:nvPr/>
            </p:nvPicPr>
            <p:blipFill>
              <a:blip r:embed="rId432"/>
              <a:stretch>
                <a:fillRect/>
              </a:stretch>
            </p:blipFill>
            <p:spPr>
              <a:xfrm>
                <a:off x="7765320" y="3877267"/>
                <a:ext cx="32364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389" name="Freihand 388">
                <a:extLst>
                  <a:ext uri="{FF2B5EF4-FFF2-40B4-BE49-F238E27FC236}">
                    <a16:creationId xmlns:a16="http://schemas.microsoft.com/office/drawing/2014/main" id="{358626B3-546D-4296-A96C-5A46781C2F86}"/>
                  </a:ext>
                </a:extLst>
              </p14:cNvPr>
              <p14:cNvContentPartPr/>
              <p14:nvPr/>
            </p14:nvContentPartPr>
            <p14:xfrm>
              <a:off x="1830000" y="4722547"/>
              <a:ext cx="157680" cy="206640"/>
            </p14:xfrm>
          </p:contentPart>
        </mc:Choice>
        <mc:Fallback>
          <p:pic>
            <p:nvPicPr>
              <p:cNvPr id="389" name="Freihand 388">
                <a:extLst>
                  <a:ext uri="{FF2B5EF4-FFF2-40B4-BE49-F238E27FC236}">
                    <a16:creationId xmlns:a16="http://schemas.microsoft.com/office/drawing/2014/main" id="{358626B3-546D-4296-A96C-5A46781C2F86}"/>
                  </a:ext>
                </a:extLst>
              </p:cNvPr>
              <p:cNvPicPr/>
              <p:nvPr/>
            </p:nvPicPr>
            <p:blipFill>
              <a:blip r:embed="rId434"/>
              <a:stretch>
                <a:fillRect/>
              </a:stretch>
            </p:blipFill>
            <p:spPr>
              <a:xfrm>
                <a:off x="1825680" y="4718227"/>
                <a:ext cx="16632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390" name="Freihand 389">
                <a:extLst>
                  <a:ext uri="{FF2B5EF4-FFF2-40B4-BE49-F238E27FC236}">
                    <a16:creationId xmlns:a16="http://schemas.microsoft.com/office/drawing/2014/main" id="{2E16744B-894D-4EF2-B16D-B87E819A6097}"/>
                  </a:ext>
                </a:extLst>
              </p14:cNvPr>
              <p14:cNvContentPartPr/>
              <p14:nvPr/>
            </p14:nvContentPartPr>
            <p14:xfrm>
              <a:off x="1853400" y="4830907"/>
              <a:ext cx="138600" cy="10440"/>
            </p14:xfrm>
          </p:contentPart>
        </mc:Choice>
        <mc:Fallback>
          <p:pic>
            <p:nvPicPr>
              <p:cNvPr id="390" name="Freihand 389">
                <a:extLst>
                  <a:ext uri="{FF2B5EF4-FFF2-40B4-BE49-F238E27FC236}">
                    <a16:creationId xmlns:a16="http://schemas.microsoft.com/office/drawing/2014/main" id="{2E16744B-894D-4EF2-B16D-B87E819A6097}"/>
                  </a:ext>
                </a:extLst>
              </p:cNvPr>
              <p:cNvPicPr/>
              <p:nvPr/>
            </p:nvPicPr>
            <p:blipFill>
              <a:blip r:embed="rId436"/>
              <a:stretch>
                <a:fillRect/>
              </a:stretch>
            </p:blipFill>
            <p:spPr>
              <a:xfrm>
                <a:off x="1849080" y="4826587"/>
                <a:ext cx="14724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391" name="Freihand 390">
                <a:extLst>
                  <a:ext uri="{FF2B5EF4-FFF2-40B4-BE49-F238E27FC236}">
                    <a16:creationId xmlns:a16="http://schemas.microsoft.com/office/drawing/2014/main" id="{64A16C97-4BBE-4684-8477-E6C82ACA5EBA}"/>
                  </a:ext>
                </a:extLst>
              </p14:cNvPr>
              <p14:cNvContentPartPr/>
              <p14:nvPr/>
            </p14:nvContentPartPr>
            <p14:xfrm>
              <a:off x="2013960" y="4781587"/>
              <a:ext cx="235080" cy="125280"/>
            </p14:xfrm>
          </p:contentPart>
        </mc:Choice>
        <mc:Fallback>
          <p:pic>
            <p:nvPicPr>
              <p:cNvPr id="391" name="Freihand 390">
                <a:extLst>
                  <a:ext uri="{FF2B5EF4-FFF2-40B4-BE49-F238E27FC236}">
                    <a16:creationId xmlns:a16="http://schemas.microsoft.com/office/drawing/2014/main" id="{64A16C97-4BBE-4684-8477-E6C82ACA5EBA}"/>
                  </a:ext>
                </a:extLst>
              </p:cNvPr>
              <p:cNvPicPr/>
              <p:nvPr/>
            </p:nvPicPr>
            <p:blipFill>
              <a:blip r:embed="rId438"/>
              <a:stretch>
                <a:fillRect/>
              </a:stretch>
            </p:blipFill>
            <p:spPr>
              <a:xfrm>
                <a:off x="2009640" y="4777267"/>
                <a:ext cx="2437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392" name="Freihand 391">
                <a:extLst>
                  <a:ext uri="{FF2B5EF4-FFF2-40B4-BE49-F238E27FC236}">
                    <a16:creationId xmlns:a16="http://schemas.microsoft.com/office/drawing/2014/main" id="{F85AE265-9574-4B0B-9E55-706C74D508E9}"/>
                  </a:ext>
                </a:extLst>
              </p14:cNvPr>
              <p14:cNvContentPartPr/>
              <p14:nvPr/>
            </p14:nvContentPartPr>
            <p14:xfrm>
              <a:off x="2285760" y="4711387"/>
              <a:ext cx="37080" cy="183960"/>
            </p14:xfrm>
          </p:contentPart>
        </mc:Choice>
        <mc:Fallback>
          <p:pic>
            <p:nvPicPr>
              <p:cNvPr id="392" name="Freihand 391">
                <a:extLst>
                  <a:ext uri="{FF2B5EF4-FFF2-40B4-BE49-F238E27FC236}">
                    <a16:creationId xmlns:a16="http://schemas.microsoft.com/office/drawing/2014/main" id="{F85AE265-9574-4B0B-9E55-706C74D508E9}"/>
                  </a:ext>
                </a:extLst>
              </p:cNvPr>
              <p:cNvPicPr/>
              <p:nvPr/>
            </p:nvPicPr>
            <p:blipFill>
              <a:blip r:embed="rId440"/>
              <a:stretch>
                <a:fillRect/>
              </a:stretch>
            </p:blipFill>
            <p:spPr>
              <a:xfrm>
                <a:off x="2281440" y="4707067"/>
                <a:ext cx="457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393" name="Freihand 392">
                <a:extLst>
                  <a:ext uri="{FF2B5EF4-FFF2-40B4-BE49-F238E27FC236}">
                    <a16:creationId xmlns:a16="http://schemas.microsoft.com/office/drawing/2014/main" id="{226C1375-4AEC-4EBF-B8A8-70991B5CD0E9}"/>
                  </a:ext>
                </a:extLst>
              </p14:cNvPr>
              <p14:cNvContentPartPr/>
              <p14:nvPr/>
            </p14:nvContentPartPr>
            <p14:xfrm>
              <a:off x="2314200" y="4698067"/>
              <a:ext cx="98280" cy="204480"/>
            </p14:xfrm>
          </p:contentPart>
        </mc:Choice>
        <mc:Fallback>
          <p:pic>
            <p:nvPicPr>
              <p:cNvPr id="393" name="Freihand 392">
                <a:extLst>
                  <a:ext uri="{FF2B5EF4-FFF2-40B4-BE49-F238E27FC236}">
                    <a16:creationId xmlns:a16="http://schemas.microsoft.com/office/drawing/2014/main" id="{226C1375-4AEC-4EBF-B8A8-70991B5CD0E9}"/>
                  </a:ext>
                </a:extLst>
              </p:cNvPr>
              <p:cNvPicPr/>
              <p:nvPr/>
            </p:nvPicPr>
            <p:blipFill>
              <a:blip r:embed="rId442"/>
              <a:stretch>
                <a:fillRect/>
              </a:stretch>
            </p:blipFill>
            <p:spPr>
              <a:xfrm>
                <a:off x="2309880" y="4693747"/>
                <a:ext cx="1069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394" name="Freihand 393">
                <a:extLst>
                  <a:ext uri="{FF2B5EF4-FFF2-40B4-BE49-F238E27FC236}">
                    <a16:creationId xmlns:a16="http://schemas.microsoft.com/office/drawing/2014/main" id="{E58C2A52-6469-4207-9C7E-A046006A1020}"/>
                  </a:ext>
                </a:extLst>
              </p14:cNvPr>
              <p14:cNvContentPartPr/>
              <p14:nvPr/>
            </p14:nvContentPartPr>
            <p14:xfrm>
              <a:off x="2578800" y="4768627"/>
              <a:ext cx="190080" cy="85320"/>
            </p14:xfrm>
          </p:contentPart>
        </mc:Choice>
        <mc:Fallback>
          <p:pic>
            <p:nvPicPr>
              <p:cNvPr id="394" name="Freihand 393">
                <a:extLst>
                  <a:ext uri="{FF2B5EF4-FFF2-40B4-BE49-F238E27FC236}">
                    <a16:creationId xmlns:a16="http://schemas.microsoft.com/office/drawing/2014/main" id="{E58C2A52-6469-4207-9C7E-A046006A1020}"/>
                  </a:ext>
                </a:extLst>
              </p:cNvPr>
              <p:cNvPicPr/>
              <p:nvPr/>
            </p:nvPicPr>
            <p:blipFill>
              <a:blip r:embed="rId444"/>
              <a:stretch>
                <a:fillRect/>
              </a:stretch>
            </p:blipFill>
            <p:spPr>
              <a:xfrm>
                <a:off x="2574480" y="4764307"/>
                <a:ext cx="19872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395" name="Freihand 394">
                <a:extLst>
                  <a:ext uri="{FF2B5EF4-FFF2-40B4-BE49-F238E27FC236}">
                    <a16:creationId xmlns:a16="http://schemas.microsoft.com/office/drawing/2014/main" id="{542344E1-F3A3-49EC-8CFB-8BEEF2B9B76C}"/>
                  </a:ext>
                </a:extLst>
              </p14:cNvPr>
              <p14:cNvContentPartPr/>
              <p14:nvPr/>
            </p14:nvContentPartPr>
            <p14:xfrm>
              <a:off x="2763840" y="4692307"/>
              <a:ext cx="26640" cy="164880"/>
            </p14:xfrm>
          </p:contentPart>
        </mc:Choice>
        <mc:Fallback>
          <p:pic>
            <p:nvPicPr>
              <p:cNvPr id="395" name="Freihand 394">
                <a:extLst>
                  <a:ext uri="{FF2B5EF4-FFF2-40B4-BE49-F238E27FC236}">
                    <a16:creationId xmlns:a16="http://schemas.microsoft.com/office/drawing/2014/main" id="{542344E1-F3A3-49EC-8CFB-8BEEF2B9B76C}"/>
                  </a:ext>
                </a:extLst>
              </p:cNvPr>
              <p:cNvPicPr/>
              <p:nvPr/>
            </p:nvPicPr>
            <p:blipFill>
              <a:blip r:embed="rId446"/>
              <a:stretch>
                <a:fillRect/>
              </a:stretch>
            </p:blipFill>
            <p:spPr>
              <a:xfrm>
                <a:off x="2759520" y="4687987"/>
                <a:ext cx="352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396" name="Freihand 395">
                <a:extLst>
                  <a:ext uri="{FF2B5EF4-FFF2-40B4-BE49-F238E27FC236}">
                    <a16:creationId xmlns:a16="http://schemas.microsoft.com/office/drawing/2014/main" id="{647E69DE-C631-4F22-899D-82FEBE683D22}"/>
                  </a:ext>
                </a:extLst>
              </p14:cNvPr>
              <p14:cNvContentPartPr/>
              <p14:nvPr/>
            </p14:nvContentPartPr>
            <p14:xfrm>
              <a:off x="2885520" y="4732267"/>
              <a:ext cx="360" cy="360"/>
            </p14:xfrm>
          </p:contentPart>
        </mc:Choice>
        <mc:Fallback>
          <p:pic>
            <p:nvPicPr>
              <p:cNvPr id="396" name="Freihand 395">
                <a:extLst>
                  <a:ext uri="{FF2B5EF4-FFF2-40B4-BE49-F238E27FC236}">
                    <a16:creationId xmlns:a16="http://schemas.microsoft.com/office/drawing/2014/main" id="{647E69DE-C631-4F22-899D-82FEBE683D22}"/>
                  </a:ext>
                </a:extLst>
              </p:cNvPr>
              <p:cNvPicPr/>
              <p:nvPr/>
            </p:nvPicPr>
            <p:blipFill>
              <a:blip r:embed="rId250"/>
              <a:stretch>
                <a:fillRect/>
              </a:stretch>
            </p:blipFill>
            <p:spPr>
              <a:xfrm>
                <a:off x="2881200" y="4727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397" name="Freihand 396">
                <a:extLst>
                  <a:ext uri="{FF2B5EF4-FFF2-40B4-BE49-F238E27FC236}">
                    <a16:creationId xmlns:a16="http://schemas.microsoft.com/office/drawing/2014/main" id="{FB01AFCF-5740-4096-A206-571CE00D24EE}"/>
                  </a:ext>
                </a:extLst>
              </p14:cNvPr>
              <p14:cNvContentPartPr/>
              <p14:nvPr/>
            </p14:nvContentPartPr>
            <p14:xfrm>
              <a:off x="2847000" y="4718227"/>
              <a:ext cx="28440" cy="116280"/>
            </p14:xfrm>
          </p:contentPart>
        </mc:Choice>
        <mc:Fallback>
          <p:pic>
            <p:nvPicPr>
              <p:cNvPr id="397" name="Freihand 396">
                <a:extLst>
                  <a:ext uri="{FF2B5EF4-FFF2-40B4-BE49-F238E27FC236}">
                    <a16:creationId xmlns:a16="http://schemas.microsoft.com/office/drawing/2014/main" id="{FB01AFCF-5740-4096-A206-571CE00D24EE}"/>
                  </a:ext>
                </a:extLst>
              </p:cNvPr>
              <p:cNvPicPr/>
              <p:nvPr/>
            </p:nvPicPr>
            <p:blipFill>
              <a:blip r:embed="rId449"/>
              <a:stretch>
                <a:fillRect/>
              </a:stretch>
            </p:blipFill>
            <p:spPr>
              <a:xfrm>
                <a:off x="2842680" y="4713907"/>
                <a:ext cx="3708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398" name="Freihand 397">
                <a:extLst>
                  <a:ext uri="{FF2B5EF4-FFF2-40B4-BE49-F238E27FC236}">
                    <a16:creationId xmlns:a16="http://schemas.microsoft.com/office/drawing/2014/main" id="{DAD829F7-8348-4008-B875-D8ED7CC4EDCB}"/>
                  </a:ext>
                </a:extLst>
              </p14:cNvPr>
              <p14:cNvContentPartPr/>
              <p14:nvPr/>
            </p14:nvContentPartPr>
            <p14:xfrm>
              <a:off x="2856720" y="4635787"/>
              <a:ext cx="25200" cy="34920"/>
            </p14:xfrm>
          </p:contentPart>
        </mc:Choice>
        <mc:Fallback>
          <p:pic>
            <p:nvPicPr>
              <p:cNvPr id="398" name="Freihand 397">
                <a:extLst>
                  <a:ext uri="{FF2B5EF4-FFF2-40B4-BE49-F238E27FC236}">
                    <a16:creationId xmlns:a16="http://schemas.microsoft.com/office/drawing/2014/main" id="{DAD829F7-8348-4008-B875-D8ED7CC4EDCB}"/>
                  </a:ext>
                </a:extLst>
              </p:cNvPr>
              <p:cNvPicPr/>
              <p:nvPr/>
            </p:nvPicPr>
            <p:blipFill>
              <a:blip r:embed="rId451"/>
              <a:stretch>
                <a:fillRect/>
              </a:stretch>
            </p:blipFill>
            <p:spPr>
              <a:xfrm>
                <a:off x="2852400" y="4631467"/>
                <a:ext cx="338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399" name="Freihand 398">
                <a:extLst>
                  <a:ext uri="{FF2B5EF4-FFF2-40B4-BE49-F238E27FC236}">
                    <a16:creationId xmlns:a16="http://schemas.microsoft.com/office/drawing/2014/main" id="{34318E4A-8468-41E1-AE54-F9CD067360C8}"/>
                  </a:ext>
                </a:extLst>
              </p14:cNvPr>
              <p14:cNvContentPartPr/>
              <p14:nvPr/>
            </p14:nvContentPartPr>
            <p14:xfrm>
              <a:off x="2931600" y="4632187"/>
              <a:ext cx="251280" cy="187920"/>
            </p14:xfrm>
          </p:contentPart>
        </mc:Choice>
        <mc:Fallback>
          <p:pic>
            <p:nvPicPr>
              <p:cNvPr id="399" name="Freihand 398">
                <a:extLst>
                  <a:ext uri="{FF2B5EF4-FFF2-40B4-BE49-F238E27FC236}">
                    <a16:creationId xmlns:a16="http://schemas.microsoft.com/office/drawing/2014/main" id="{34318E4A-8468-41E1-AE54-F9CD067360C8}"/>
                  </a:ext>
                </a:extLst>
              </p:cNvPr>
              <p:cNvPicPr/>
              <p:nvPr/>
            </p:nvPicPr>
            <p:blipFill>
              <a:blip r:embed="rId453"/>
              <a:stretch>
                <a:fillRect/>
              </a:stretch>
            </p:blipFill>
            <p:spPr>
              <a:xfrm>
                <a:off x="2927280" y="4627867"/>
                <a:ext cx="2599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402" name="Freihand 401">
                <a:extLst>
                  <a:ext uri="{FF2B5EF4-FFF2-40B4-BE49-F238E27FC236}">
                    <a16:creationId xmlns:a16="http://schemas.microsoft.com/office/drawing/2014/main" id="{AEA0464C-ABCB-4DC5-88F3-C8B1C52E17B8}"/>
                  </a:ext>
                </a:extLst>
              </p14:cNvPr>
              <p14:cNvContentPartPr/>
              <p14:nvPr/>
            </p14:nvContentPartPr>
            <p14:xfrm>
              <a:off x="3405000" y="4684387"/>
              <a:ext cx="371520" cy="331920"/>
            </p14:xfrm>
          </p:contentPart>
        </mc:Choice>
        <mc:Fallback>
          <p:pic>
            <p:nvPicPr>
              <p:cNvPr id="402" name="Freihand 401">
                <a:extLst>
                  <a:ext uri="{FF2B5EF4-FFF2-40B4-BE49-F238E27FC236}">
                    <a16:creationId xmlns:a16="http://schemas.microsoft.com/office/drawing/2014/main" id="{AEA0464C-ABCB-4DC5-88F3-C8B1C52E17B8}"/>
                  </a:ext>
                </a:extLst>
              </p:cNvPr>
              <p:cNvPicPr/>
              <p:nvPr/>
            </p:nvPicPr>
            <p:blipFill>
              <a:blip r:embed="rId455"/>
              <a:stretch>
                <a:fillRect/>
              </a:stretch>
            </p:blipFill>
            <p:spPr>
              <a:xfrm>
                <a:off x="3400680" y="4680067"/>
                <a:ext cx="380160" cy="34056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403" name="Freihand 402">
                <a:extLst>
                  <a:ext uri="{FF2B5EF4-FFF2-40B4-BE49-F238E27FC236}">
                    <a16:creationId xmlns:a16="http://schemas.microsoft.com/office/drawing/2014/main" id="{454E240E-9E7D-411A-BF81-E4087C32AF88}"/>
                  </a:ext>
                </a:extLst>
              </p14:cNvPr>
              <p14:cNvContentPartPr/>
              <p14:nvPr/>
            </p14:nvContentPartPr>
            <p14:xfrm>
              <a:off x="3442800" y="4539307"/>
              <a:ext cx="113040" cy="411120"/>
            </p14:xfrm>
          </p:contentPart>
        </mc:Choice>
        <mc:Fallback>
          <p:pic>
            <p:nvPicPr>
              <p:cNvPr id="403" name="Freihand 402">
                <a:extLst>
                  <a:ext uri="{FF2B5EF4-FFF2-40B4-BE49-F238E27FC236}">
                    <a16:creationId xmlns:a16="http://schemas.microsoft.com/office/drawing/2014/main" id="{454E240E-9E7D-411A-BF81-E4087C32AF88}"/>
                  </a:ext>
                </a:extLst>
              </p:cNvPr>
              <p:cNvPicPr/>
              <p:nvPr/>
            </p:nvPicPr>
            <p:blipFill>
              <a:blip r:embed="rId457"/>
              <a:stretch>
                <a:fillRect/>
              </a:stretch>
            </p:blipFill>
            <p:spPr>
              <a:xfrm>
                <a:off x="3438480" y="4534987"/>
                <a:ext cx="121680" cy="41976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404" name="Freihand 403">
                <a:extLst>
                  <a:ext uri="{FF2B5EF4-FFF2-40B4-BE49-F238E27FC236}">
                    <a16:creationId xmlns:a16="http://schemas.microsoft.com/office/drawing/2014/main" id="{C418F17A-E22A-4E17-A122-B49DD7E7FF60}"/>
                  </a:ext>
                </a:extLst>
              </p14:cNvPr>
              <p14:cNvContentPartPr/>
              <p14:nvPr/>
            </p14:nvContentPartPr>
            <p14:xfrm>
              <a:off x="3434520" y="4719307"/>
              <a:ext cx="147240" cy="43200"/>
            </p14:xfrm>
          </p:contentPart>
        </mc:Choice>
        <mc:Fallback>
          <p:pic>
            <p:nvPicPr>
              <p:cNvPr id="404" name="Freihand 403">
                <a:extLst>
                  <a:ext uri="{FF2B5EF4-FFF2-40B4-BE49-F238E27FC236}">
                    <a16:creationId xmlns:a16="http://schemas.microsoft.com/office/drawing/2014/main" id="{C418F17A-E22A-4E17-A122-B49DD7E7FF60}"/>
                  </a:ext>
                </a:extLst>
              </p:cNvPr>
              <p:cNvPicPr/>
              <p:nvPr/>
            </p:nvPicPr>
            <p:blipFill>
              <a:blip r:embed="rId459"/>
              <a:stretch>
                <a:fillRect/>
              </a:stretch>
            </p:blipFill>
            <p:spPr>
              <a:xfrm>
                <a:off x="3430200" y="4714987"/>
                <a:ext cx="15588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405" name="Freihand 404">
                <a:extLst>
                  <a:ext uri="{FF2B5EF4-FFF2-40B4-BE49-F238E27FC236}">
                    <a16:creationId xmlns:a16="http://schemas.microsoft.com/office/drawing/2014/main" id="{36815A1D-9142-4D34-B08B-C755BE624443}"/>
                  </a:ext>
                </a:extLst>
              </p14:cNvPr>
              <p14:cNvContentPartPr/>
              <p14:nvPr/>
            </p14:nvContentPartPr>
            <p14:xfrm>
              <a:off x="3645480" y="4556227"/>
              <a:ext cx="72360" cy="62280"/>
            </p14:xfrm>
          </p:contentPart>
        </mc:Choice>
        <mc:Fallback>
          <p:pic>
            <p:nvPicPr>
              <p:cNvPr id="405" name="Freihand 404">
                <a:extLst>
                  <a:ext uri="{FF2B5EF4-FFF2-40B4-BE49-F238E27FC236}">
                    <a16:creationId xmlns:a16="http://schemas.microsoft.com/office/drawing/2014/main" id="{36815A1D-9142-4D34-B08B-C755BE624443}"/>
                  </a:ext>
                </a:extLst>
              </p:cNvPr>
              <p:cNvPicPr/>
              <p:nvPr/>
            </p:nvPicPr>
            <p:blipFill>
              <a:blip r:embed="rId461"/>
              <a:stretch>
                <a:fillRect/>
              </a:stretch>
            </p:blipFill>
            <p:spPr>
              <a:xfrm>
                <a:off x="3641160" y="4551907"/>
                <a:ext cx="8100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407" name="Freihand 406">
                <a:extLst>
                  <a:ext uri="{FF2B5EF4-FFF2-40B4-BE49-F238E27FC236}">
                    <a16:creationId xmlns:a16="http://schemas.microsoft.com/office/drawing/2014/main" id="{AA7E08B5-AD9A-4788-8213-191A9F3BC384}"/>
                  </a:ext>
                </a:extLst>
              </p14:cNvPr>
              <p14:cNvContentPartPr/>
              <p14:nvPr/>
            </p14:nvContentPartPr>
            <p14:xfrm>
              <a:off x="3945360" y="4553347"/>
              <a:ext cx="99000" cy="188280"/>
            </p14:xfrm>
          </p:contentPart>
        </mc:Choice>
        <mc:Fallback>
          <p:pic>
            <p:nvPicPr>
              <p:cNvPr id="407" name="Freihand 406">
                <a:extLst>
                  <a:ext uri="{FF2B5EF4-FFF2-40B4-BE49-F238E27FC236}">
                    <a16:creationId xmlns:a16="http://schemas.microsoft.com/office/drawing/2014/main" id="{AA7E08B5-AD9A-4788-8213-191A9F3BC384}"/>
                  </a:ext>
                </a:extLst>
              </p:cNvPr>
              <p:cNvPicPr/>
              <p:nvPr/>
            </p:nvPicPr>
            <p:blipFill>
              <a:blip r:embed="rId463"/>
              <a:stretch>
                <a:fillRect/>
              </a:stretch>
            </p:blipFill>
            <p:spPr>
              <a:xfrm>
                <a:off x="3941040" y="4549027"/>
                <a:ext cx="10764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408" name="Freihand 407">
                <a:extLst>
                  <a:ext uri="{FF2B5EF4-FFF2-40B4-BE49-F238E27FC236}">
                    <a16:creationId xmlns:a16="http://schemas.microsoft.com/office/drawing/2014/main" id="{7C1EB547-1644-4A97-BD37-328D7816EF1F}"/>
                  </a:ext>
                </a:extLst>
              </p14:cNvPr>
              <p14:cNvContentPartPr/>
              <p14:nvPr/>
            </p14:nvContentPartPr>
            <p14:xfrm>
              <a:off x="4110960" y="4620307"/>
              <a:ext cx="153720" cy="99720"/>
            </p14:xfrm>
          </p:contentPart>
        </mc:Choice>
        <mc:Fallback>
          <p:pic>
            <p:nvPicPr>
              <p:cNvPr id="408" name="Freihand 407">
                <a:extLst>
                  <a:ext uri="{FF2B5EF4-FFF2-40B4-BE49-F238E27FC236}">
                    <a16:creationId xmlns:a16="http://schemas.microsoft.com/office/drawing/2014/main" id="{7C1EB547-1644-4A97-BD37-328D7816EF1F}"/>
                  </a:ext>
                </a:extLst>
              </p:cNvPr>
              <p:cNvPicPr/>
              <p:nvPr/>
            </p:nvPicPr>
            <p:blipFill>
              <a:blip r:embed="rId465"/>
              <a:stretch>
                <a:fillRect/>
              </a:stretch>
            </p:blipFill>
            <p:spPr>
              <a:xfrm>
                <a:off x="4106640" y="4615987"/>
                <a:ext cx="16236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409" name="Freihand 408">
                <a:extLst>
                  <a:ext uri="{FF2B5EF4-FFF2-40B4-BE49-F238E27FC236}">
                    <a16:creationId xmlns:a16="http://schemas.microsoft.com/office/drawing/2014/main" id="{967EE4F0-002F-41BA-ADD2-A4BB9754082A}"/>
                  </a:ext>
                </a:extLst>
              </p14:cNvPr>
              <p14:cNvContentPartPr/>
              <p14:nvPr/>
            </p14:nvContentPartPr>
            <p14:xfrm>
              <a:off x="4244160" y="4570267"/>
              <a:ext cx="37440" cy="38520"/>
            </p14:xfrm>
          </p:contentPart>
        </mc:Choice>
        <mc:Fallback>
          <p:pic>
            <p:nvPicPr>
              <p:cNvPr id="409" name="Freihand 408">
                <a:extLst>
                  <a:ext uri="{FF2B5EF4-FFF2-40B4-BE49-F238E27FC236}">
                    <a16:creationId xmlns:a16="http://schemas.microsoft.com/office/drawing/2014/main" id="{967EE4F0-002F-41BA-ADD2-A4BB9754082A}"/>
                  </a:ext>
                </a:extLst>
              </p:cNvPr>
              <p:cNvPicPr/>
              <p:nvPr/>
            </p:nvPicPr>
            <p:blipFill>
              <a:blip r:embed="rId467"/>
              <a:stretch>
                <a:fillRect/>
              </a:stretch>
            </p:blipFill>
            <p:spPr>
              <a:xfrm>
                <a:off x="4239840" y="4565947"/>
                <a:ext cx="460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410" name="Freihand 409">
                <a:extLst>
                  <a:ext uri="{FF2B5EF4-FFF2-40B4-BE49-F238E27FC236}">
                    <a16:creationId xmlns:a16="http://schemas.microsoft.com/office/drawing/2014/main" id="{EE0449A3-F3A9-4351-BF29-06EFFBC218F6}"/>
                  </a:ext>
                </a:extLst>
              </p14:cNvPr>
              <p14:cNvContentPartPr/>
              <p14:nvPr/>
            </p14:nvContentPartPr>
            <p14:xfrm>
              <a:off x="4307880" y="4556587"/>
              <a:ext cx="225000" cy="139680"/>
            </p14:xfrm>
          </p:contentPart>
        </mc:Choice>
        <mc:Fallback>
          <p:pic>
            <p:nvPicPr>
              <p:cNvPr id="410" name="Freihand 409">
                <a:extLst>
                  <a:ext uri="{FF2B5EF4-FFF2-40B4-BE49-F238E27FC236}">
                    <a16:creationId xmlns:a16="http://schemas.microsoft.com/office/drawing/2014/main" id="{EE0449A3-F3A9-4351-BF29-06EFFBC218F6}"/>
                  </a:ext>
                </a:extLst>
              </p:cNvPr>
              <p:cNvPicPr/>
              <p:nvPr/>
            </p:nvPicPr>
            <p:blipFill>
              <a:blip r:embed="rId469"/>
              <a:stretch>
                <a:fillRect/>
              </a:stretch>
            </p:blipFill>
            <p:spPr>
              <a:xfrm>
                <a:off x="4303560" y="4552267"/>
                <a:ext cx="2336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411" name="Freihand 410">
                <a:extLst>
                  <a:ext uri="{FF2B5EF4-FFF2-40B4-BE49-F238E27FC236}">
                    <a16:creationId xmlns:a16="http://schemas.microsoft.com/office/drawing/2014/main" id="{7BA0EAF1-F08B-4DA3-94D1-863D3B967C3F}"/>
                  </a:ext>
                </a:extLst>
              </p14:cNvPr>
              <p14:cNvContentPartPr/>
              <p14:nvPr/>
            </p14:nvContentPartPr>
            <p14:xfrm>
              <a:off x="4869480" y="4579987"/>
              <a:ext cx="10800" cy="149040"/>
            </p14:xfrm>
          </p:contentPart>
        </mc:Choice>
        <mc:Fallback>
          <p:pic>
            <p:nvPicPr>
              <p:cNvPr id="411" name="Freihand 410">
                <a:extLst>
                  <a:ext uri="{FF2B5EF4-FFF2-40B4-BE49-F238E27FC236}">
                    <a16:creationId xmlns:a16="http://schemas.microsoft.com/office/drawing/2014/main" id="{7BA0EAF1-F08B-4DA3-94D1-863D3B967C3F}"/>
                  </a:ext>
                </a:extLst>
              </p:cNvPr>
              <p:cNvPicPr/>
              <p:nvPr/>
            </p:nvPicPr>
            <p:blipFill>
              <a:blip r:embed="rId471"/>
              <a:stretch>
                <a:fillRect/>
              </a:stretch>
            </p:blipFill>
            <p:spPr>
              <a:xfrm>
                <a:off x="4865160" y="4575667"/>
                <a:ext cx="194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412" name="Freihand 411">
                <a:extLst>
                  <a:ext uri="{FF2B5EF4-FFF2-40B4-BE49-F238E27FC236}">
                    <a16:creationId xmlns:a16="http://schemas.microsoft.com/office/drawing/2014/main" id="{04FFF42B-1780-48A2-8DAD-6692865A5E7E}"/>
                  </a:ext>
                </a:extLst>
              </p14:cNvPr>
              <p14:cNvContentPartPr/>
              <p14:nvPr/>
            </p14:nvContentPartPr>
            <p14:xfrm>
              <a:off x="4765440" y="4540027"/>
              <a:ext cx="189720" cy="189000"/>
            </p14:xfrm>
          </p:contentPart>
        </mc:Choice>
        <mc:Fallback>
          <p:pic>
            <p:nvPicPr>
              <p:cNvPr id="412" name="Freihand 411">
                <a:extLst>
                  <a:ext uri="{FF2B5EF4-FFF2-40B4-BE49-F238E27FC236}">
                    <a16:creationId xmlns:a16="http://schemas.microsoft.com/office/drawing/2014/main" id="{04FFF42B-1780-48A2-8DAD-6692865A5E7E}"/>
                  </a:ext>
                </a:extLst>
              </p:cNvPr>
              <p:cNvPicPr/>
              <p:nvPr/>
            </p:nvPicPr>
            <p:blipFill>
              <a:blip r:embed="rId473"/>
              <a:stretch>
                <a:fillRect/>
              </a:stretch>
            </p:blipFill>
            <p:spPr>
              <a:xfrm>
                <a:off x="4761120" y="4535707"/>
                <a:ext cx="19836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413" name="Freihand 412">
                <a:extLst>
                  <a:ext uri="{FF2B5EF4-FFF2-40B4-BE49-F238E27FC236}">
                    <a16:creationId xmlns:a16="http://schemas.microsoft.com/office/drawing/2014/main" id="{A804B30F-D2E4-4E6E-A46C-F86497E8EF32}"/>
                  </a:ext>
                </a:extLst>
              </p14:cNvPr>
              <p14:cNvContentPartPr/>
              <p14:nvPr/>
            </p14:nvContentPartPr>
            <p14:xfrm>
              <a:off x="4967760" y="4618867"/>
              <a:ext cx="118800" cy="97560"/>
            </p14:xfrm>
          </p:contentPart>
        </mc:Choice>
        <mc:Fallback>
          <p:pic>
            <p:nvPicPr>
              <p:cNvPr id="413" name="Freihand 412">
                <a:extLst>
                  <a:ext uri="{FF2B5EF4-FFF2-40B4-BE49-F238E27FC236}">
                    <a16:creationId xmlns:a16="http://schemas.microsoft.com/office/drawing/2014/main" id="{A804B30F-D2E4-4E6E-A46C-F86497E8EF32}"/>
                  </a:ext>
                </a:extLst>
              </p:cNvPr>
              <p:cNvPicPr/>
              <p:nvPr/>
            </p:nvPicPr>
            <p:blipFill>
              <a:blip r:embed="rId475"/>
              <a:stretch>
                <a:fillRect/>
              </a:stretch>
            </p:blipFill>
            <p:spPr>
              <a:xfrm>
                <a:off x="4963440" y="4614547"/>
                <a:ext cx="1274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414" name="Freihand 413">
                <a:extLst>
                  <a:ext uri="{FF2B5EF4-FFF2-40B4-BE49-F238E27FC236}">
                    <a16:creationId xmlns:a16="http://schemas.microsoft.com/office/drawing/2014/main" id="{7A9C9842-0EFB-415C-A08C-FB1E149AA427}"/>
                  </a:ext>
                </a:extLst>
              </p14:cNvPr>
              <p14:cNvContentPartPr/>
              <p14:nvPr/>
            </p14:nvContentPartPr>
            <p14:xfrm>
              <a:off x="5115360" y="4574227"/>
              <a:ext cx="208080" cy="124920"/>
            </p14:xfrm>
          </p:contentPart>
        </mc:Choice>
        <mc:Fallback>
          <p:pic>
            <p:nvPicPr>
              <p:cNvPr id="414" name="Freihand 413">
                <a:extLst>
                  <a:ext uri="{FF2B5EF4-FFF2-40B4-BE49-F238E27FC236}">
                    <a16:creationId xmlns:a16="http://schemas.microsoft.com/office/drawing/2014/main" id="{7A9C9842-0EFB-415C-A08C-FB1E149AA427}"/>
                  </a:ext>
                </a:extLst>
              </p:cNvPr>
              <p:cNvPicPr/>
              <p:nvPr/>
            </p:nvPicPr>
            <p:blipFill>
              <a:blip r:embed="rId477"/>
              <a:stretch>
                <a:fillRect/>
              </a:stretch>
            </p:blipFill>
            <p:spPr>
              <a:xfrm>
                <a:off x="5111040" y="4569907"/>
                <a:ext cx="2167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415" name="Freihand 414">
                <a:extLst>
                  <a:ext uri="{FF2B5EF4-FFF2-40B4-BE49-F238E27FC236}">
                    <a16:creationId xmlns:a16="http://schemas.microsoft.com/office/drawing/2014/main" id="{E88BB87F-AEF5-469A-908B-DED6E62E5F44}"/>
                  </a:ext>
                </a:extLst>
              </p14:cNvPr>
              <p14:cNvContentPartPr/>
              <p14:nvPr/>
            </p14:nvContentPartPr>
            <p14:xfrm>
              <a:off x="5340000" y="4539307"/>
              <a:ext cx="360" cy="360"/>
            </p14:xfrm>
          </p:contentPart>
        </mc:Choice>
        <mc:Fallback>
          <p:pic>
            <p:nvPicPr>
              <p:cNvPr id="415" name="Freihand 414">
                <a:extLst>
                  <a:ext uri="{FF2B5EF4-FFF2-40B4-BE49-F238E27FC236}">
                    <a16:creationId xmlns:a16="http://schemas.microsoft.com/office/drawing/2014/main" id="{E88BB87F-AEF5-469A-908B-DED6E62E5F44}"/>
                  </a:ext>
                </a:extLst>
              </p:cNvPr>
              <p:cNvPicPr/>
              <p:nvPr/>
            </p:nvPicPr>
            <p:blipFill>
              <a:blip r:embed="rId250"/>
              <a:stretch>
                <a:fillRect/>
              </a:stretch>
            </p:blipFill>
            <p:spPr>
              <a:xfrm>
                <a:off x="5335680" y="4534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416" name="Freihand 415">
                <a:extLst>
                  <a:ext uri="{FF2B5EF4-FFF2-40B4-BE49-F238E27FC236}">
                    <a16:creationId xmlns:a16="http://schemas.microsoft.com/office/drawing/2014/main" id="{C55A3771-444F-400D-839C-9B90ACE0F8B3}"/>
                  </a:ext>
                </a:extLst>
              </p14:cNvPr>
              <p14:cNvContentPartPr/>
              <p14:nvPr/>
            </p14:nvContentPartPr>
            <p14:xfrm>
              <a:off x="5379960" y="4593307"/>
              <a:ext cx="202320" cy="129600"/>
            </p14:xfrm>
          </p:contentPart>
        </mc:Choice>
        <mc:Fallback>
          <p:pic>
            <p:nvPicPr>
              <p:cNvPr id="416" name="Freihand 415">
                <a:extLst>
                  <a:ext uri="{FF2B5EF4-FFF2-40B4-BE49-F238E27FC236}">
                    <a16:creationId xmlns:a16="http://schemas.microsoft.com/office/drawing/2014/main" id="{C55A3771-444F-400D-839C-9B90ACE0F8B3}"/>
                  </a:ext>
                </a:extLst>
              </p:cNvPr>
              <p:cNvPicPr/>
              <p:nvPr/>
            </p:nvPicPr>
            <p:blipFill>
              <a:blip r:embed="rId480"/>
              <a:stretch>
                <a:fillRect/>
              </a:stretch>
            </p:blipFill>
            <p:spPr>
              <a:xfrm>
                <a:off x="5375640" y="4588987"/>
                <a:ext cx="2109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417" name="Freihand 416">
                <a:extLst>
                  <a:ext uri="{FF2B5EF4-FFF2-40B4-BE49-F238E27FC236}">
                    <a16:creationId xmlns:a16="http://schemas.microsoft.com/office/drawing/2014/main" id="{6BCBC98C-5862-4E80-8BAE-C8B8C115343B}"/>
                  </a:ext>
                </a:extLst>
              </p14:cNvPr>
              <p14:cNvContentPartPr/>
              <p14:nvPr/>
            </p14:nvContentPartPr>
            <p14:xfrm>
              <a:off x="5581200" y="4542187"/>
              <a:ext cx="35280" cy="34560"/>
            </p14:xfrm>
          </p:contentPart>
        </mc:Choice>
        <mc:Fallback>
          <p:pic>
            <p:nvPicPr>
              <p:cNvPr id="417" name="Freihand 416">
                <a:extLst>
                  <a:ext uri="{FF2B5EF4-FFF2-40B4-BE49-F238E27FC236}">
                    <a16:creationId xmlns:a16="http://schemas.microsoft.com/office/drawing/2014/main" id="{6BCBC98C-5862-4E80-8BAE-C8B8C115343B}"/>
                  </a:ext>
                </a:extLst>
              </p:cNvPr>
              <p:cNvPicPr/>
              <p:nvPr/>
            </p:nvPicPr>
            <p:blipFill>
              <a:blip r:embed="rId482"/>
              <a:stretch>
                <a:fillRect/>
              </a:stretch>
            </p:blipFill>
            <p:spPr>
              <a:xfrm>
                <a:off x="5576880" y="4537867"/>
                <a:ext cx="439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418" name="Freihand 417">
                <a:extLst>
                  <a:ext uri="{FF2B5EF4-FFF2-40B4-BE49-F238E27FC236}">
                    <a16:creationId xmlns:a16="http://schemas.microsoft.com/office/drawing/2014/main" id="{9087D6B9-99A3-4007-BA11-25095B68D160}"/>
                  </a:ext>
                </a:extLst>
              </p14:cNvPr>
              <p14:cNvContentPartPr/>
              <p14:nvPr/>
            </p14:nvContentPartPr>
            <p14:xfrm>
              <a:off x="5625840" y="4514827"/>
              <a:ext cx="261360" cy="158400"/>
            </p14:xfrm>
          </p:contentPart>
        </mc:Choice>
        <mc:Fallback>
          <p:pic>
            <p:nvPicPr>
              <p:cNvPr id="418" name="Freihand 417">
                <a:extLst>
                  <a:ext uri="{FF2B5EF4-FFF2-40B4-BE49-F238E27FC236}">
                    <a16:creationId xmlns:a16="http://schemas.microsoft.com/office/drawing/2014/main" id="{9087D6B9-99A3-4007-BA11-25095B68D160}"/>
                  </a:ext>
                </a:extLst>
              </p:cNvPr>
              <p:cNvPicPr/>
              <p:nvPr/>
            </p:nvPicPr>
            <p:blipFill>
              <a:blip r:embed="rId484"/>
              <a:stretch>
                <a:fillRect/>
              </a:stretch>
            </p:blipFill>
            <p:spPr>
              <a:xfrm>
                <a:off x="5621520" y="4510507"/>
                <a:ext cx="27000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419" name="Freihand 418">
                <a:extLst>
                  <a:ext uri="{FF2B5EF4-FFF2-40B4-BE49-F238E27FC236}">
                    <a16:creationId xmlns:a16="http://schemas.microsoft.com/office/drawing/2014/main" id="{E824EF70-1203-4777-978A-074735AFCEBB}"/>
                  </a:ext>
                </a:extLst>
              </p14:cNvPr>
              <p14:cNvContentPartPr/>
              <p14:nvPr/>
            </p14:nvContentPartPr>
            <p14:xfrm>
              <a:off x="5913840" y="4540387"/>
              <a:ext cx="213120" cy="92880"/>
            </p14:xfrm>
          </p:contentPart>
        </mc:Choice>
        <mc:Fallback>
          <p:pic>
            <p:nvPicPr>
              <p:cNvPr id="419" name="Freihand 418">
                <a:extLst>
                  <a:ext uri="{FF2B5EF4-FFF2-40B4-BE49-F238E27FC236}">
                    <a16:creationId xmlns:a16="http://schemas.microsoft.com/office/drawing/2014/main" id="{E824EF70-1203-4777-978A-074735AFCEBB}"/>
                  </a:ext>
                </a:extLst>
              </p:cNvPr>
              <p:cNvPicPr/>
              <p:nvPr/>
            </p:nvPicPr>
            <p:blipFill>
              <a:blip r:embed="rId486"/>
              <a:stretch>
                <a:fillRect/>
              </a:stretch>
            </p:blipFill>
            <p:spPr>
              <a:xfrm>
                <a:off x="5909520" y="4536067"/>
                <a:ext cx="2217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420" name="Freihand 419">
                <a:extLst>
                  <a:ext uri="{FF2B5EF4-FFF2-40B4-BE49-F238E27FC236}">
                    <a16:creationId xmlns:a16="http://schemas.microsoft.com/office/drawing/2014/main" id="{A1977BFA-26CA-4DAA-B0C8-704317E93150}"/>
                  </a:ext>
                </a:extLst>
              </p14:cNvPr>
              <p14:cNvContentPartPr/>
              <p14:nvPr/>
            </p14:nvContentPartPr>
            <p14:xfrm>
              <a:off x="6281040" y="4485307"/>
              <a:ext cx="120240" cy="142200"/>
            </p14:xfrm>
          </p:contentPart>
        </mc:Choice>
        <mc:Fallback>
          <p:pic>
            <p:nvPicPr>
              <p:cNvPr id="420" name="Freihand 419">
                <a:extLst>
                  <a:ext uri="{FF2B5EF4-FFF2-40B4-BE49-F238E27FC236}">
                    <a16:creationId xmlns:a16="http://schemas.microsoft.com/office/drawing/2014/main" id="{A1977BFA-26CA-4DAA-B0C8-704317E93150}"/>
                  </a:ext>
                </a:extLst>
              </p:cNvPr>
              <p:cNvPicPr/>
              <p:nvPr/>
            </p:nvPicPr>
            <p:blipFill>
              <a:blip r:embed="rId488"/>
              <a:stretch>
                <a:fillRect/>
              </a:stretch>
            </p:blipFill>
            <p:spPr>
              <a:xfrm>
                <a:off x="6276720" y="4480987"/>
                <a:ext cx="1288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421" name="Freihand 420">
                <a:extLst>
                  <a:ext uri="{FF2B5EF4-FFF2-40B4-BE49-F238E27FC236}">
                    <a16:creationId xmlns:a16="http://schemas.microsoft.com/office/drawing/2014/main" id="{11AA7E64-A026-471D-B036-80F7675B1CA5}"/>
                  </a:ext>
                </a:extLst>
              </p14:cNvPr>
              <p14:cNvContentPartPr/>
              <p14:nvPr/>
            </p14:nvContentPartPr>
            <p14:xfrm>
              <a:off x="6448800" y="4517707"/>
              <a:ext cx="101160" cy="101520"/>
            </p14:xfrm>
          </p:contentPart>
        </mc:Choice>
        <mc:Fallback>
          <p:pic>
            <p:nvPicPr>
              <p:cNvPr id="421" name="Freihand 420">
                <a:extLst>
                  <a:ext uri="{FF2B5EF4-FFF2-40B4-BE49-F238E27FC236}">
                    <a16:creationId xmlns:a16="http://schemas.microsoft.com/office/drawing/2014/main" id="{11AA7E64-A026-471D-B036-80F7675B1CA5}"/>
                  </a:ext>
                </a:extLst>
              </p:cNvPr>
              <p:cNvPicPr/>
              <p:nvPr/>
            </p:nvPicPr>
            <p:blipFill>
              <a:blip r:embed="rId490"/>
              <a:stretch>
                <a:fillRect/>
              </a:stretch>
            </p:blipFill>
            <p:spPr>
              <a:xfrm>
                <a:off x="6444480" y="4513387"/>
                <a:ext cx="1098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422" name="Freihand 421">
                <a:extLst>
                  <a:ext uri="{FF2B5EF4-FFF2-40B4-BE49-F238E27FC236}">
                    <a16:creationId xmlns:a16="http://schemas.microsoft.com/office/drawing/2014/main" id="{564E1376-E378-4152-AEFB-E7DDC547C752}"/>
                  </a:ext>
                </a:extLst>
              </p14:cNvPr>
              <p14:cNvContentPartPr/>
              <p14:nvPr/>
            </p14:nvContentPartPr>
            <p14:xfrm>
              <a:off x="6540600" y="4529587"/>
              <a:ext cx="120960" cy="94320"/>
            </p14:xfrm>
          </p:contentPart>
        </mc:Choice>
        <mc:Fallback>
          <p:pic>
            <p:nvPicPr>
              <p:cNvPr id="422" name="Freihand 421">
                <a:extLst>
                  <a:ext uri="{FF2B5EF4-FFF2-40B4-BE49-F238E27FC236}">
                    <a16:creationId xmlns:a16="http://schemas.microsoft.com/office/drawing/2014/main" id="{564E1376-E378-4152-AEFB-E7DDC547C752}"/>
                  </a:ext>
                </a:extLst>
              </p:cNvPr>
              <p:cNvPicPr/>
              <p:nvPr/>
            </p:nvPicPr>
            <p:blipFill>
              <a:blip r:embed="rId492"/>
              <a:stretch>
                <a:fillRect/>
              </a:stretch>
            </p:blipFill>
            <p:spPr>
              <a:xfrm>
                <a:off x="6536280" y="4525267"/>
                <a:ext cx="1296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423" name="Freihand 422">
                <a:extLst>
                  <a:ext uri="{FF2B5EF4-FFF2-40B4-BE49-F238E27FC236}">
                    <a16:creationId xmlns:a16="http://schemas.microsoft.com/office/drawing/2014/main" id="{9AC1CF6B-8CB3-4CD0-B5C9-D86EAEDDDD09}"/>
                  </a:ext>
                </a:extLst>
              </p14:cNvPr>
              <p14:cNvContentPartPr/>
              <p14:nvPr/>
            </p14:nvContentPartPr>
            <p14:xfrm>
              <a:off x="6689280" y="4435267"/>
              <a:ext cx="144360" cy="183240"/>
            </p14:xfrm>
          </p:contentPart>
        </mc:Choice>
        <mc:Fallback>
          <p:pic>
            <p:nvPicPr>
              <p:cNvPr id="423" name="Freihand 422">
                <a:extLst>
                  <a:ext uri="{FF2B5EF4-FFF2-40B4-BE49-F238E27FC236}">
                    <a16:creationId xmlns:a16="http://schemas.microsoft.com/office/drawing/2014/main" id="{9AC1CF6B-8CB3-4CD0-B5C9-D86EAEDDDD09}"/>
                  </a:ext>
                </a:extLst>
              </p:cNvPr>
              <p:cNvPicPr/>
              <p:nvPr/>
            </p:nvPicPr>
            <p:blipFill>
              <a:blip r:embed="rId494"/>
              <a:stretch>
                <a:fillRect/>
              </a:stretch>
            </p:blipFill>
            <p:spPr>
              <a:xfrm>
                <a:off x="6684960" y="4430947"/>
                <a:ext cx="1530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426" name="Freihand 425">
                <a:extLst>
                  <a:ext uri="{FF2B5EF4-FFF2-40B4-BE49-F238E27FC236}">
                    <a16:creationId xmlns:a16="http://schemas.microsoft.com/office/drawing/2014/main" id="{FAA3A5F6-C4A3-45D7-8DE9-D116E12BDF9B}"/>
                  </a:ext>
                </a:extLst>
              </p14:cNvPr>
              <p14:cNvContentPartPr/>
              <p14:nvPr/>
            </p14:nvContentPartPr>
            <p14:xfrm>
              <a:off x="6876120" y="4416907"/>
              <a:ext cx="352800" cy="212760"/>
            </p14:xfrm>
          </p:contentPart>
        </mc:Choice>
        <mc:Fallback>
          <p:pic>
            <p:nvPicPr>
              <p:cNvPr id="426" name="Freihand 425">
                <a:extLst>
                  <a:ext uri="{FF2B5EF4-FFF2-40B4-BE49-F238E27FC236}">
                    <a16:creationId xmlns:a16="http://schemas.microsoft.com/office/drawing/2014/main" id="{FAA3A5F6-C4A3-45D7-8DE9-D116E12BDF9B}"/>
                  </a:ext>
                </a:extLst>
              </p:cNvPr>
              <p:cNvPicPr/>
              <p:nvPr/>
            </p:nvPicPr>
            <p:blipFill>
              <a:blip r:embed="rId496"/>
              <a:stretch>
                <a:fillRect/>
              </a:stretch>
            </p:blipFill>
            <p:spPr>
              <a:xfrm>
                <a:off x="6871800" y="4412587"/>
                <a:ext cx="36144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428" name="Freihand 427">
                <a:extLst>
                  <a:ext uri="{FF2B5EF4-FFF2-40B4-BE49-F238E27FC236}">
                    <a16:creationId xmlns:a16="http://schemas.microsoft.com/office/drawing/2014/main" id="{5654D1AA-237C-423E-93CA-FFC458B39F83}"/>
                  </a:ext>
                </a:extLst>
              </p14:cNvPr>
              <p14:cNvContentPartPr/>
              <p14:nvPr/>
            </p14:nvContentPartPr>
            <p14:xfrm>
              <a:off x="7282560" y="4420507"/>
              <a:ext cx="294840" cy="192960"/>
            </p14:xfrm>
          </p:contentPart>
        </mc:Choice>
        <mc:Fallback>
          <p:pic>
            <p:nvPicPr>
              <p:cNvPr id="428" name="Freihand 427">
                <a:extLst>
                  <a:ext uri="{FF2B5EF4-FFF2-40B4-BE49-F238E27FC236}">
                    <a16:creationId xmlns:a16="http://schemas.microsoft.com/office/drawing/2014/main" id="{5654D1AA-237C-423E-93CA-FFC458B39F83}"/>
                  </a:ext>
                </a:extLst>
              </p:cNvPr>
              <p:cNvPicPr/>
              <p:nvPr/>
            </p:nvPicPr>
            <p:blipFill>
              <a:blip r:embed="rId498"/>
              <a:stretch>
                <a:fillRect/>
              </a:stretch>
            </p:blipFill>
            <p:spPr>
              <a:xfrm>
                <a:off x="7278240" y="4416187"/>
                <a:ext cx="30348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429" name="Freihand 428">
                <a:extLst>
                  <a:ext uri="{FF2B5EF4-FFF2-40B4-BE49-F238E27FC236}">
                    <a16:creationId xmlns:a16="http://schemas.microsoft.com/office/drawing/2014/main" id="{96CA7024-0906-4C15-8954-61D772D8C8EA}"/>
                  </a:ext>
                </a:extLst>
              </p14:cNvPr>
              <p14:cNvContentPartPr/>
              <p14:nvPr/>
            </p14:nvContentPartPr>
            <p14:xfrm>
              <a:off x="7593960" y="4379107"/>
              <a:ext cx="286200" cy="203400"/>
            </p14:xfrm>
          </p:contentPart>
        </mc:Choice>
        <mc:Fallback>
          <p:pic>
            <p:nvPicPr>
              <p:cNvPr id="429" name="Freihand 428">
                <a:extLst>
                  <a:ext uri="{FF2B5EF4-FFF2-40B4-BE49-F238E27FC236}">
                    <a16:creationId xmlns:a16="http://schemas.microsoft.com/office/drawing/2014/main" id="{96CA7024-0906-4C15-8954-61D772D8C8EA}"/>
                  </a:ext>
                </a:extLst>
              </p:cNvPr>
              <p:cNvPicPr/>
              <p:nvPr/>
            </p:nvPicPr>
            <p:blipFill>
              <a:blip r:embed="rId500"/>
              <a:stretch>
                <a:fillRect/>
              </a:stretch>
            </p:blipFill>
            <p:spPr>
              <a:xfrm>
                <a:off x="7589640" y="4374787"/>
                <a:ext cx="29484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430" name="Freihand 429">
                <a:extLst>
                  <a:ext uri="{FF2B5EF4-FFF2-40B4-BE49-F238E27FC236}">
                    <a16:creationId xmlns:a16="http://schemas.microsoft.com/office/drawing/2014/main" id="{C01D7F42-272B-4988-AEC6-657C00CD2CD1}"/>
                  </a:ext>
                </a:extLst>
              </p14:cNvPr>
              <p14:cNvContentPartPr/>
              <p14:nvPr/>
            </p14:nvContentPartPr>
            <p14:xfrm>
              <a:off x="7943880" y="4482427"/>
              <a:ext cx="209520" cy="24840"/>
            </p14:xfrm>
          </p:contentPart>
        </mc:Choice>
        <mc:Fallback>
          <p:pic>
            <p:nvPicPr>
              <p:cNvPr id="430" name="Freihand 429">
                <a:extLst>
                  <a:ext uri="{FF2B5EF4-FFF2-40B4-BE49-F238E27FC236}">
                    <a16:creationId xmlns:a16="http://schemas.microsoft.com/office/drawing/2014/main" id="{C01D7F42-272B-4988-AEC6-657C00CD2CD1}"/>
                  </a:ext>
                </a:extLst>
              </p:cNvPr>
              <p:cNvPicPr/>
              <p:nvPr/>
            </p:nvPicPr>
            <p:blipFill>
              <a:blip r:embed="rId502"/>
              <a:stretch>
                <a:fillRect/>
              </a:stretch>
            </p:blipFill>
            <p:spPr>
              <a:xfrm>
                <a:off x="7939560" y="4478107"/>
                <a:ext cx="2181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431" name="Freihand 430">
                <a:extLst>
                  <a:ext uri="{FF2B5EF4-FFF2-40B4-BE49-F238E27FC236}">
                    <a16:creationId xmlns:a16="http://schemas.microsoft.com/office/drawing/2014/main" id="{7028271D-A08C-4D70-9F75-A0E214F5D777}"/>
                  </a:ext>
                </a:extLst>
              </p14:cNvPr>
              <p14:cNvContentPartPr/>
              <p14:nvPr/>
            </p14:nvContentPartPr>
            <p14:xfrm>
              <a:off x="7941000" y="4522747"/>
              <a:ext cx="200880" cy="39600"/>
            </p14:xfrm>
          </p:contentPart>
        </mc:Choice>
        <mc:Fallback>
          <p:pic>
            <p:nvPicPr>
              <p:cNvPr id="431" name="Freihand 430">
                <a:extLst>
                  <a:ext uri="{FF2B5EF4-FFF2-40B4-BE49-F238E27FC236}">
                    <a16:creationId xmlns:a16="http://schemas.microsoft.com/office/drawing/2014/main" id="{7028271D-A08C-4D70-9F75-A0E214F5D777}"/>
                  </a:ext>
                </a:extLst>
              </p:cNvPr>
              <p:cNvPicPr/>
              <p:nvPr/>
            </p:nvPicPr>
            <p:blipFill>
              <a:blip r:embed="rId504"/>
              <a:stretch>
                <a:fillRect/>
              </a:stretch>
            </p:blipFill>
            <p:spPr>
              <a:xfrm>
                <a:off x="7936680" y="4518427"/>
                <a:ext cx="20952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505">
            <p14:nvContentPartPr>
              <p14:cNvPr id="432" name="Freihand 431">
                <a:extLst>
                  <a:ext uri="{FF2B5EF4-FFF2-40B4-BE49-F238E27FC236}">
                    <a16:creationId xmlns:a16="http://schemas.microsoft.com/office/drawing/2014/main" id="{47377685-3D9E-481C-AC8E-680A0D8F436A}"/>
                  </a:ext>
                </a:extLst>
              </p14:cNvPr>
              <p14:cNvContentPartPr/>
              <p14:nvPr/>
            </p14:nvContentPartPr>
            <p14:xfrm>
              <a:off x="7934520" y="4318267"/>
              <a:ext cx="219960" cy="125640"/>
            </p14:xfrm>
          </p:contentPart>
        </mc:Choice>
        <mc:Fallback>
          <p:pic>
            <p:nvPicPr>
              <p:cNvPr id="432" name="Freihand 431">
                <a:extLst>
                  <a:ext uri="{FF2B5EF4-FFF2-40B4-BE49-F238E27FC236}">
                    <a16:creationId xmlns:a16="http://schemas.microsoft.com/office/drawing/2014/main" id="{47377685-3D9E-481C-AC8E-680A0D8F436A}"/>
                  </a:ext>
                </a:extLst>
              </p:cNvPr>
              <p:cNvPicPr/>
              <p:nvPr/>
            </p:nvPicPr>
            <p:blipFill>
              <a:blip r:embed="rId506"/>
              <a:stretch>
                <a:fillRect/>
              </a:stretch>
            </p:blipFill>
            <p:spPr>
              <a:xfrm>
                <a:off x="7930200" y="4313947"/>
                <a:ext cx="2286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469" name="Freihand 468">
                <a:extLst>
                  <a:ext uri="{FF2B5EF4-FFF2-40B4-BE49-F238E27FC236}">
                    <a16:creationId xmlns:a16="http://schemas.microsoft.com/office/drawing/2014/main" id="{0AEB4713-1C1B-4733-8F56-6A419F4823B8}"/>
                  </a:ext>
                </a:extLst>
              </p14:cNvPr>
              <p14:cNvContentPartPr/>
              <p14:nvPr/>
            </p14:nvContentPartPr>
            <p14:xfrm>
              <a:off x="213960" y="5163547"/>
              <a:ext cx="289440" cy="141480"/>
            </p14:xfrm>
          </p:contentPart>
        </mc:Choice>
        <mc:Fallback>
          <p:pic>
            <p:nvPicPr>
              <p:cNvPr id="469" name="Freihand 468">
                <a:extLst>
                  <a:ext uri="{FF2B5EF4-FFF2-40B4-BE49-F238E27FC236}">
                    <a16:creationId xmlns:a16="http://schemas.microsoft.com/office/drawing/2014/main" id="{0AEB4713-1C1B-4733-8F56-6A419F4823B8}"/>
                  </a:ext>
                </a:extLst>
              </p:cNvPr>
              <p:cNvPicPr/>
              <p:nvPr/>
            </p:nvPicPr>
            <p:blipFill>
              <a:blip r:embed="rId508"/>
              <a:stretch>
                <a:fillRect/>
              </a:stretch>
            </p:blipFill>
            <p:spPr>
              <a:xfrm>
                <a:off x="209640" y="5159227"/>
                <a:ext cx="2980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470" name="Freihand 469">
                <a:extLst>
                  <a:ext uri="{FF2B5EF4-FFF2-40B4-BE49-F238E27FC236}">
                    <a16:creationId xmlns:a16="http://schemas.microsoft.com/office/drawing/2014/main" id="{A2E5E3B7-3E32-45ED-B141-9A91247BDF7A}"/>
                  </a:ext>
                </a:extLst>
              </p14:cNvPr>
              <p14:cNvContentPartPr/>
              <p14:nvPr/>
            </p14:nvContentPartPr>
            <p14:xfrm>
              <a:off x="517800" y="5139067"/>
              <a:ext cx="218520" cy="136440"/>
            </p14:xfrm>
          </p:contentPart>
        </mc:Choice>
        <mc:Fallback>
          <p:pic>
            <p:nvPicPr>
              <p:cNvPr id="470" name="Freihand 469">
                <a:extLst>
                  <a:ext uri="{FF2B5EF4-FFF2-40B4-BE49-F238E27FC236}">
                    <a16:creationId xmlns:a16="http://schemas.microsoft.com/office/drawing/2014/main" id="{A2E5E3B7-3E32-45ED-B141-9A91247BDF7A}"/>
                  </a:ext>
                </a:extLst>
              </p:cNvPr>
              <p:cNvPicPr/>
              <p:nvPr/>
            </p:nvPicPr>
            <p:blipFill>
              <a:blip r:embed="rId510"/>
              <a:stretch>
                <a:fillRect/>
              </a:stretch>
            </p:blipFill>
            <p:spPr>
              <a:xfrm>
                <a:off x="513480" y="5134747"/>
                <a:ext cx="2271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471" name="Freihand 470">
                <a:extLst>
                  <a:ext uri="{FF2B5EF4-FFF2-40B4-BE49-F238E27FC236}">
                    <a16:creationId xmlns:a16="http://schemas.microsoft.com/office/drawing/2014/main" id="{8119CB4E-4E81-4F75-8520-CB7723205680}"/>
                  </a:ext>
                </a:extLst>
              </p14:cNvPr>
              <p14:cNvContentPartPr/>
              <p14:nvPr/>
            </p14:nvContentPartPr>
            <p14:xfrm>
              <a:off x="786000" y="5187307"/>
              <a:ext cx="212760" cy="92880"/>
            </p14:xfrm>
          </p:contentPart>
        </mc:Choice>
        <mc:Fallback>
          <p:pic>
            <p:nvPicPr>
              <p:cNvPr id="471" name="Freihand 470">
                <a:extLst>
                  <a:ext uri="{FF2B5EF4-FFF2-40B4-BE49-F238E27FC236}">
                    <a16:creationId xmlns:a16="http://schemas.microsoft.com/office/drawing/2014/main" id="{8119CB4E-4E81-4F75-8520-CB7723205680}"/>
                  </a:ext>
                </a:extLst>
              </p:cNvPr>
              <p:cNvPicPr/>
              <p:nvPr/>
            </p:nvPicPr>
            <p:blipFill>
              <a:blip r:embed="rId512"/>
              <a:stretch>
                <a:fillRect/>
              </a:stretch>
            </p:blipFill>
            <p:spPr>
              <a:xfrm>
                <a:off x="781680" y="5182987"/>
                <a:ext cx="2214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472" name="Freihand 471">
                <a:extLst>
                  <a:ext uri="{FF2B5EF4-FFF2-40B4-BE49-F238E27FC236}">
                    <a16:creationId xmlns:a16="http://schemas.microsoft.com/office/drawing/2014/main" id="{A44425EB-F79B-4248-BB75-6E0F643860A3}"/>
                  </a:ext>
                </a:extLst>
              </p14:cNvPr>
              <p14:cNvContentPartPr/>
              <p14:nvPr/>
            </p14:nvContentPartPr>
            <p14:xfrm>
              <a:off x="1013160" y="5135107"/>
              <a:ext cx="131400" cy="119520"/>
            </p14:xfrm>
          </p:contentPart>
        </mc:Choice>
        <mc:Fallback>
          <p:pic>
            <p:nvPicPr>
              <p:cNvPr id="472" name="Freihand 471">
                <a:extLst>
                  <a:ext uri="{FF2B5EF4-FFF2-40B4-BE49-F238E27FC236}">
                    <a16:creationId xmlns:a16="http://schemas.microsoft.com/office/drawing/2014/main" id="{A44425EB-F79B-4248-BB75-6E0F643860A3}"/>
                  </a:ext>
                </a:extLst>
              </p:cNvPr>
              <p:cNvPicPr/>
              <p:nvPr/>
            </p:nvPicPr>
            <p:blipFill>
              <a:blip r:embed="rId514"/>
              <a:stretch>
                <a:fillRect/>
              </a:stretch>
            </p:blipFill>
            <p:spPr>
              <a:xfrm>
                <a:off x="1008840" y="5130787"/>
                <a:ext cx="1400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473" name="Freihand 472">
                <a:extLst>
                  <a:ext uri="{FF2B5EF4-FFF2-40B4-BE49-F238E27FC236}">
                    <a16:creationId xmlns:a16="http://schemas.microsoft.com/office/drawing/2014/main" id="{6479F560-E193-4EB0-8353-BCDE839537F7}"/>
                  </a:ext>
                </a:extLst>
              </p14:cNvPr>
              <p14:cNvContentPartPr/>
              <p14:nvPr/>
            </p14:nvContentPartPr>
            <p14:xfrm>
              <a:off x="1188480" y="5192707"/>
              <a:ext cx="76320" cy="56520"/>
            </p14:xfrm>
          </p:contentPart>
        </mc:Choice>
        <mc:Fallback>
          <p:pic>
            <p:nvPicPr>
              <p:cNvPr id="473" name="Freihand 472">
                <a:extLst>
                  <a:ext uri="{FF2B5EF4-FFF2-40B4-BE49-F238E27FC236}">
                    <a16:creationId xmlns:a16="http://schemas.microsoft.com/office/drawing/2014/main" id="{6479F560-E193-4EB0-8353-BCDE839537F7}"/>
                  </a:ext>
                </a:extLst>
              </p:cNvPr>
              <p:cNvPicPr/>
              <p:nvPr/>
            </p:nvPicPr>
            <p:blipFill>
              <a:blip r:embed="rId516"/>
              <a:stretch>
                <a:fillRect/>
              </a:stretch>
            </p:blipFill>
            <p:spPr>
              <a:xfrm>
                <a:off x="1184160" y="5188387"/>
                <a:ext cx="849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474" name="Freihand 473">
                <a:extLst>
                  <a:ext uri="{FF2B5EF4-FFF2-40B4-BE49-F238E27FC236}">
                    <a16:creationId xmlns:a16="http://schemas.microsoft.com/office/drawing/2014/main" id="{6E986784-A297-4DEE-BF02-90D4273CAD71}"/>
                  </a:ext>
                </a:extLst>
              </p14:cNvPr>
              <p14:cNvContentPartPr/>
              <p14:nvPr/>
            </p14:nvContentPartPr>
            <p14:xfrm>
              <a:off x="1488720" y="5091187"/>
              <a:ext cx="341640" cy="146520"/>
            </p14:xfrm>
          </p:contentPart>
        </mc:Choice>
        <mc:Fallback>
          <p:pic>
            <p:nvPicPr>
              <p:cNvPr id="474" name="Freihand 473">
                <a:extLst>
                  <a:ext uri="{FF2B5EF4-FFF2-40B4-BE49-F238E27FC236}">
                    <a16:creationId xmlns:a16="http://schemas.microsoft.com/office/drawing/2014/main" id="{6E986784-A297-4DEE-BF02-90D4273CAD71}"/>
                  </a:ext>
                </a:extLst>
              </p:cNvPr>
              <p:cNvPicPr/>
              <p:nvPr/>
            </p:nvPicPr>
            <p:blipFill>
              <a:blip r:embed="rId518"/>
              <a:stretch>
                <a:fillRect/>
              </a:stretch>
            </p:blipFill>
            <p:spPr>
              <a:xfrm>
                <a:off x="1484400" y="5086867"/>
                <a:ext cx="35028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475" name="Freihand 474">
                <a:extLst>
                  <a:ext uri="{FF2B5EF4-FFF2-40B4-BE49-F238E27FC236}">
                    <a16:creationId xmlns:a16="http://schemas.microsoft.com/office/drawing/2014/main" id="{CC172277-61EA-4660-B72B-C4B1F25EE822}"/>
                  </a:ext>
                </a:extLst>
              </p14:cNvPr>
              <p14:cNvContentPartPr/>
              <p14:nvPr/>
            </p14:nvContentPartPr>
            <p14:xfrm>
              <a:off x="1759080" y="5059867"/>
              <a:ext cx="13320" cy="18360"/>
            </p14:xfrm>
          </p:contentPart>
        </mc:Choice>
        <mc:Fallback>
          <p:pic>
            <p:nvPicPr>
              <p:cNvPr id="475" name="Freihand 474">
                <a:extLst>
                  <a:ext uri="{FF2B5EF4-FFF2-40B4-BE49-F238E27FC236}">
                    <a16:creationId xmlns:a16="http://schemas.microsoft.com/office/drawing/2014/main" id="{CC172277-61EA-4660-B72B-C4B1F25EE822}"/>
                  </a:ext>
                </a:extLst>
              </p:cNvPr>
              <p:cNvPicPr/>
              <p:nvPr/>
            </p:nvPicPr>
            <p:blipFill>
              <a:blip r:embed="rId520"/>
              <a:stretch>
                <a:fillRect/>
              </a:stretch>
            </p:blipFill>
            <p:spPr>
              <a:xfrm>
                <a:off x="1754760" y="5055547"/>
                <a:ext cx="2196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476" name="Freihand 475">
                <a:extLst>
                  <a:ext uri="{FF2B5EF4-FFF2-40B4-BE49-F238E27FC236}">
                    <a16:creationId xmlns:a16="http://schemas.microsoft.com/office/drawing/2014/main" id="{E87EEEB1-5082-468D-888B-B51FFBD6FEB5}"/>
                  </a:ext>
                </a:extLst>
              </p14:cNvPr>
              <p14:cNvContentPartPr/>
              <p14:nvPr/>
            </p14:nvContentPartPr>
            <p14:xfrm>
              <a:off x="1959240" y="5073907"/>
              <a:ext cx="296280" cy="187560"/>
            </p14:xfrm>
          </p:contentPart>
        </mc:Choice>
        <mc:Fallback>
          <p:pic>
            <p:nvPicPr>
              <p:cNvPr id="476" name="Freihand 475">
                <a:extLst>
                  <a:ext uri="{FF2B5EF4-FFF2-40B4-BE49-F238E27FC236}">
                    <a16:creationId xmlns:a16="http://schemas.microsoft.com/office/drawing/2014/main" id="{E87EEEB1-5082-468D-888B-B51FFBD6FEB5}"/>
                  </a:ext>
                </a:extLst>
              </p:cNvPr>
              <p:cNvPicPr/>
              <p:nvPr/>
            </p:nvPicPr>
            <p:blipFill>
              <a:blip r:embed="rId522"/>
              <a:stretch>
                <a:fillRect/>
              </a:stretch>
            </p:blipFill>
            <p:spPr>
              <a:xfrm>
                <a:off x="1954920" y="5069587"/>
                <a:ext cx="30492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477" name="Freihand 476">
                <a:extLst>
                  <a:ext uri="{FF2B5EF4-FFF2-40B4-BE49-F238E27FC236}">
                    <a16:creationId xmlns:a16="http://schemas.microsoft.com/office/drawing/2014/main" id="{B6D79D70-510B-4D6E-B356-F35ECB7E7FD1}"/>
                  </a:ext>
                </a:extLst>
              </p14:cNvPr>
              <p14:cNvContentPartPr/>
              <p14:nvPr/>
            </p14:nvContentPartPr>
            <p14:xfrm>
              <a:off x="2276400" y="5144827"/>
              <a:ext cx="82800" cy="87120"/>
            </p14:xfrm>
          </p:contentPart>
        </mc:Choice>
        <mc:Fallback>
          <p:pic>
            <p:nvPicPr>
              <p:cNvPr id="477" name="Freihand 476">
                <a:extLst>
                  <a:ext uri="{FF2B5EF4-FFF2-40B4-BE49-F238E27FC236}">
                    <a16:creationId xmlns:a16="http://schemas.microsoft.com/office/drawing/2014/main" id="{B6D79D70-510B-4D6E-B356-F35ECB7E7FD1}"/>
                  </a:ext>
                </a:extLst>
              </p:cNvPr>
              <p:cNvPicPr/>
              <p:nvPr/>
            </p:nvPicPr>
            <p:blipFill>
              <a:blip r:embed="rId524"/>
              <a:stretch>
                <a:fillRect/>
              </a:stretch>
            </p:blipFill>
            <p:spPr>
              <a:xfrm>
                <a:off x="2272080" y="5140507"/>
                <a:ext cx="914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478" name="Freihand 477">
                <a:extLst>
                  <a:ext uri="{FF2B5EF4-FFF2-40B4-BE49-F238E27FC236}">
                    <a16:creationId xmlns:a16="http://schemas.microsoft.com/office/drawing/2014/main" id="{84815764-6703-4E7E-AF8E-71C048B73435}"/>
                  </a:ext>
                </a:extLst>
              </p14:cNvPr>
              <p14:cNvContentPartPr/>
              <p14:nvPr/>
            </p14:nvContentPartPr>
            <p14:xfrm>
              <a:off x="2376840" y="5129347"/>
              <a:ext cx="131400" cy="100800"/>
            </p14:xfrm>
          </p:contentPart>
        </mc:Choice>
        <mc:Fallback>
          <p:pic>
            <p:nvPicPr>
              <p:cNvPr id="478" name="Freihand 477">
                <a:extLst>
                  <a:ext uri="{FF2B5EF4-FFF2-40B4-BE49-F238E27FC236}">
                    <a16:creationId xmlns:a16="http://schemas.microsoft.com/office/drawing/2014/main" id="{84815764-6703-4E7E-AF8E-71C048B73435}"/>
                  </a:ext>
                </a:extLst>
              </p:cNvPr>
              <p:cNvPicPr/>
              <p:nvPr/>
            </p:nvPicPr>
            <p:blipFill>
              <a:blip r:embed="rId526"/>
              <a:stretch>
                <a:fillRect/>
              </a:stretch>
            </p:blipFill>
            <p:spPr>
              <a:xfrm>
                <a:off x="2372520" y="5125027"/>
                <a:ext cx="14004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479" name="Freihand 478">
                <a:extLst>
                  <a:ext uri="{FF2B5EF4-FFF2-40B4-BE49-F238E27FC236}">
                    <a16:creationId xmlns:a16="http://schemas.microsoft.com/office/drawing/2014/main" id="{279E2791-64FF-4100-8A51-E4174E384C5F}"/>
                  </a:ext>
                </a:extLst>
              </p14:cNvPr>
              <p14:cNvContentPartPr/>
              <p14:nvPr/>
            </p14:nvContentPartPr>
            <p14:xfrm>
              <a:off x="2397720" y="5163907"/>
              <a:ext cx="113760" cy="1440"/>
            </p14:xfrm>
          </p:contentPart>
        </mc:Choice>
        <mc:Fallback>
          <p:pic>
            <p:nvPicPr>
              <p:cNvPr id="479" name="Freihand 478">
                <a:extLst>
                  <a:ext uri="{FF2B5EF4-FFF2-40B4-BE49-F238E27FC236}">
                    <a16:creationId xmlns:a16="http://schemas.microsoft.com/office/drawing/2014/main" id="{279E2791-64FF-4100-8A51-E4174E384C5F}"/>
                  </a:ext>
                </a:extLst>
              </p:cNvPr>
              <p:cNvPicPr/>
              <p:nvPr/>
            </p:nvPicPr>
            <p:blipFill>
              <a:blip r:embed="rId528"/>
              <a:stretch>
                <a:fillRect/>
              </a:stretch>
            </p:blipFill>
            <p:spPr>
              <a:xfrm>
                <a:off x="2393400" y="5159587"/>
                <a:ext cx="1224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480" name="Freihand 479">
                <a:extLst>
                  <a:ext uri="{FF2B5EF4-FFF2-40B4-BE49-F238E27FC236}">
                    <a16:creationId xmlns:a16="http://schemas.microsoft.com/office/drawing/2014/main" id="{35D55917-F291-40BE-B1A8-BC939BFF5A6A}"/>
                  </a:ext>
                </a:extLst>
              </p14:cNvPr>
              <p14:cNvContentPartPr/>
              <p14:nvPr/>
            </p14:nvContentPartPr>
            <p14:xfrm>
              <a:off x="2525520" y="5146627"/>
              <a:ext cx="114840" cy="81720"/>
            </p14:xfrm>
          </p:contentPart>
        </mc:Choice>
        <mc:Fallback>
          <p:pic>
            <p:nvPicPr>
              <p:cNvPr id="480" name="Freihand 479">
                <a:extLst>
                  <a:ext uri="{FF2B5EF4-FFF2-40B4-BE49-F238E27FC236}">
                    <a16:creationId xmlns:a16="http://schemas.microsoft.com/office/drawing/2014/main" id="{35D55917-F291-40BE-B1A8-BC939BFF5A6A}"/>
                  </a:ext>
                </a:extLst>
              </p:cNvPr>
              <p:cNvPicPr/>
              <p:nvPr/>
            </p:nvPicPr>
            <p:blipFill>
              <a:blip r:embed="rId530"/>
              <a:stretch>
                <a:fillRect/>
              </a:stretch>
            </p:blipFill>
            <p:spPr>
              <a:xfrm>
                <a:off x="2521200" y="5142307"/>
                <a:ext cx="1234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481" name="Freihand 480">
                <a:extLst>
                  <a:ext uri="{FF2B5EF4-FFF2-40B4-BE49-F238E27FC236}">
                    <a16:creationId xmlns:a16="http://schemas.microsoft.com/office/drawing/2014/main" id="{F4704E05-8DFE-4242-931F-12C3B964AA2C}"/>
                  </a:ext>
                </a:extLst>
              </p14:cNvPr>
              <p14:cNvContentPartPr/>
              <p14:nvPr/>
            </p14:nvContentPartPr>
            <p14:xfrm>
              <a:off x="2632440" y="5073187"/>
              <a:ext cx="51840" cy="137520"/>
            </p14:xfrm>
          </p:contentPart>
        </mc:Choice>
        <mc:Fallback>
          <p:pic>
            <p:nvPicPr>
              <p:cNvPr id="481" name="Freihand 480">
                <a:extLst>
                  <a:ext uri="{FF2B5EF4-FFF2-40B4-BE49-F238E27FC236}">
                    <a16:creationId xmlns:a16="http://schemas.microsoft.com/office/drawing/2014/main" id="{F4704E05-8DFE-4242-931F-12C3B964AA2C}"/>
                  </a:ext>
                </a:extLst>
              </p:cNvPr>
              <p:cNvPicPr/>
              <p:nvPr/>
            </p:nvPicPr>
            <p:blipFill>
              <a:blip r:embed="rId532"/>
              <a:stretch>
                <a:fillRect/>
              </a:stretch>
            </p:blipFill>
            <p:spPr>
              <a:xfrm>
                <a:off x="2628120" y="5068867"/>
                <a:ext cx="604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482" name="Freihand 481">
                <a:extLst>
                  <a:ext uri="{FF2B5EF4-FFF2-40B4-BE49-F238E27FC236}">
                    <a16:creationId xmlns:a16="http://schemas.microsoft.com/office/drawing/2014/main" id="{3BF91383-2614-47AD-8912-A0D7BC14787A}"/>
                  </a:ext>
                </a:extLst>
              </p14:cNvPr>
              <p14:cNvContentPartPr/>
              <p14:nvPr/>
            </p14:nvContentPartPr>
            <p14:xfrm>
              <a:off x="2713440" y="5060227"/>
              <a:ext cx="250200" cy="280440"/>
            </p14:xfrm>
          </p:contentPart>
        </mc:Choice>
        <mc:Fallback>
          <p:pic>
            <p:nvPicPr>
              <p:cNvPr id="482" name="Freihand 481">
                <a:extLst>
                  <a:ext uri="{FF2B5EF4-FFF2-40B4-BE49-F238E27FC236}">
                    <a16:creationId xmlns:a16="http://schemas.microsoft.com/office/drawing/2014/main" id="{3BF91383-2614-47AD-8912-A0D7BC14787A}"/>
                  </a:ext>
                </a:extLst>
              </p:cNvPr>
              <p:cNvPicPr/>
              <p:nvPr/>
            </p:nvPicPr>
            <p:blipFill>
              <a:blip r:embed="rId534"/>
              <a:stretch>
                <a:fillRect/>
              </a:stretch>
            </p:blipFill>
            <p:spPr>
              <a:xfrm>
                <a:off x="2709120" y="5055907"/>
                <a:ext cx="258840" cy="28908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483" name="Freihand 482">
                <a:extLst>
                  <a:ext uri="{FF2B5EF4-FFF2-40B4-BE49-F238E27FC236}">
                    <a16:creationId xmlns:a16="http://schemas.microsoft.com/office/drawing/2014/main" id="{42A11266-459C-46DF-A8DD-B1B333A24599}"/>
                  </a:ext>
                </a:extLst>
              </p14:cNvPr>
              <p14:cNvContentPartPr/>
              <p14:nvPr/>
            </p14:nvContentPartPr>
            <p14:xfrm>
              <a:off x="3005400" y="5107747"/>
              <a:ext cx="70560" cy="85680"/>
            </p14:xfrm>
          </p:contentPart>
        </mc:Choice>
        <mc:Fallback>
          <p:pic>
            <p:nvPicPr>
              <p:cNvPr id="483" name="Freihand 482">
                <a:extLst>
                  <a:ext uri="{FF2B5EF4-FFF2-40B4-BE49-F238E27FC236}">
                    <a16:creationId xmlns:a16="http://schemas.microsoft.com/office/drawing/2014/main" id="{42A11266-459C-46DF-A8DD-B1B333A24599}"/>
                  </a:ext>
                </a:extLst>
              </p:cNvPr>
              <p:cNvPicPr/>
              <p:nvPr/>
            </p:nvPicPr>
            <p:blipFill>
              <a:blip r:embed="rId536"/>
              <a:stretch>
                <a:fillRect/>
              </a:stretch>
            </p:blipFill>
            <p:spPr>
              <a:xfrm>
                <a:off x="3001080" y="5103427"/>
                <a:ext cx="7920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484" name="Freihand 483">
                <a:extLst>
                  <a:ext uri="{FF2B5EF4-FFF2-40B4-BE49-F238E27FC236}">
                    <a16:creationId xmlns:a16="http://schemas.microsoft.com/office/drawing/2014/main" id="{88AEA95F-9FAA-4181-8004-098F5CE0986D}"/>
                  </a:ext>
                </a:extLst>
              </p14:cNvPr>
              <p14:cNvContentPartPr/>
              <p14:nvPr/>
            </p14:nvContentPartPr>
            <p14:xfrm>
              <a:off x="3139320" y="5106307"/>
              <a:ext cx="204480" cy="86040"/>
            </p14:xfrm>
          </p:contentPart>
        </mc:Choice>
        <mc:Fallback>
          <p:pic>
            <p:nvPicPr>
              <p:cNvPr id="484" name="Freihand 483">
                <a:extLst>
                  <a:ext uri="{FF2B5EF4-FFF2-40B4-BE49-F238E27FC236}">
                    <a16:creationId xmlns:a16="http://schemas.microsoft.com/office/drawing/2014/main" id="{88AEA95F-9FAA-4181-8004-098F5CE0986D}"/>
                  </a:ext>
                </a:extLst>
              </p:cNvPr>
              <p:cNvPicPr/>
              <p:nvPr/>
            </p:nvPicPr>
            <p:blipFill>
              <a:blip r:embed="rId538"/>
              <a:stretch>
                <a:fillRect/>
              </a:stretch>
            </p:blipFill>
            <p:spPr>
              <a:xfrm>
                <a:off x="3135000" y="5101987"/>
                <a:ext cx="21312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485" name="Freihand 484">
                <a:extLst>
                  <a:ext uri="{FF2B5EF4-FFF2-40B4-BE49-F238E27FC236}">
                    <a16:creationId xmlns:a16="http://schemas.microsoft.com/office/drawing/2014/main" id="{E2223EBB-C97B-4BFF-8EA6-0BAA3B35BA58}"/>
                  </a:ext>
                </a:extLst>
              </p14:cNvPr>
              <p14:cNvContentPartPr/>
              <p14:nvPr/>
            </p14:nvContentPartPr>
            <p14:xfrm>
              <a:off x="3335520" y="5118187"/>
              <a:ext cx="186480" cy="80640"/>
            </p14:xfrm>
          </p:contentPart>
        </mc:Choice>
        <mc:Fallback>
          <p:pic>
            <p:nvPicPr>
              <p:cNvPr id="485" name="Freihand 484">
                <a:extLst>
                  <a:ext uri="{FF2B5EF4-FFF2-40B4-BE49-F238E27FC236}">
                    <a16:creationId xmlns:a16="http://schemas.microsoft.com/office/drawing/2014/main" id="{E2223EBB-C97B-4BFF-8EA6-0BAA3B35BA58}"/>
                  </a:ext>
                </a:extLst>
              </p:cNvPr>
              <p:cNvPicPr/>
              <p:nvPr/>
            </p:nvPicPr>
            <p:blipFill>
              <a:blip r:embed="rId540"/>
              <a:stretch>
                <a:fillRect/>
              </a:stretch>
            </p:blipFill>
            <p:spPr>
              <a:xfrm>
                <a:off x="3331200" y="5113867"/>
                <a:ext cx="1951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486" name="Freihand 485">
                <a:extLst>
                  <a:ext uri="{FF2B5EF4-FFF2-40B4-BE49-F238E27FC236}">
                    <a16:creationId xmlns:a16="http://schemas.microsoft.com/office/drawing/2014/main" id="{95742383-45D4-408A-8598-C1AC822DEA92}"/>
                  </a:ext>
                </a:extLst>
              </p14:cNvPr>
              <p14:cNvContentPartPr/>
              <p14:nvPr/>
            </p14:nvContentPartPr>
            <p14:xfrm>
              <a:off x="3503640" y="5032867"/>
              <a:ext cx="124920" cy="133560"/>
            </p14:xfrm>
          </p:contentPart>
        </mc:Choice>
        <mc:Fallback>
          <p:pic>
            <p:nvPicPr>
              <p:cNvPr id="486" name="Freihand 485">
                <a:extLst>
                  <a:ext uri="{FF2B5EF4-FFF2-40B4-BE49-F238E27FC236}">
                    <a16:creationId xmlns:a16="http://schemas.microsoft.com/office/drawing/2014/main" id="{95742383-45D4-408A-8598-C1AC822DEA92}"/>
                  </a:ext>
                </a:extLst>
              </p:cNvPr>
              <p:cNvPicPr/>
              <p:nvPr/>
            </p:nvPicPr>
            <p:blipFill>
              <a:blip r:embed="rId542"/>
              <a:stretch>
                <a:fillRect/>
              </a:stretch>
            </p:blipFill>
            <p:spPr>
              <a:xfrm>
                <a:off x="3499320" y="5028547"/>
                <a:ext cx="1335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487" name="Freihand 486">
                <a:extLst>
                  <a:ext uri="{FF2B5EF4-FFF2-40B4-BE49-F238E27FC236}">
                    <a16:creationId xmlns:a16="http://schemas.microsoft.com/office/drawing/2014/main" id="{02C87204-E623-4938-9BB1-9397EC911321}"/>
                  </a:ext>
                </a:extLst>
              </p14:cNvPr>
              <p14:cNvContentPartPr/>
              <p14:nvPr/>
            </p14:nvContentPartPr>
            <p14:xfrm>
              <a:off x="3666720" y="5085067"/>
              <a:ext cx="56880" cy="103320"/>
            </p14:xfrm>
          </p:contentPart>
        </mc:Choice>
        <mc:Fallback>
          <p:pic>
            <p:nvPicPr>
              <p:cNvPr id="487" name="Freihand 486">
                <a:extLst>
                  <a:ext uri="{FF2B5EF4-FFF2-40B4-BE49-F238E27FC236}">
                    <a16:creationId xmlns:a16="http://schemas.microsoft.com/office/drawing/2014/main" id="{02C87204-E623-4938-9BB1-9397EC911321}"/>
                  </a:ext>
                </a:extLst>
              </p:cNvPr>
              <p:cNvPicPr/>
              <p:nvPr/>
            </p:nvPicPr>
            <p:blipFill>
              <a:blip r:embed="rId544"/>
              <a:stretch>
                <a:fillRect/>
              </a:stretch>
            </p:blipFill>
            <p:spPr>
              <a:xfrm>
                <a:off x="3662400" y="5080747"/>
                <a:ext cx="655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488" name="Freihand 487">
                <a:extLst>
                  <a:ext uri="{FF2B5EF4-FFF2-40B4-BE49-F238E27FC236}">
                    <a16:creationId xmlns:a16="http://schemas.microsoft.com/office/drawing/2014/main" id="{E7784F36-918F-43FE-9F50-E2B718D93C6F}"/>
                  </a:ext>
                </a:extLst>
              </p14:cNvPr>
              <p14:cNvContentPartPr/>
              <p14:nvPr/>
            </p14:nvContentPartPr>
            <p14:xfrm>
              <a:off x="3665280" y="5098747"/>
              <a:ext cx="91440" cy="56160"/>
            </p14:xfrm>
          </p:contentPart>
        </mc:Choice>
        <mc:Fallback>
          <p:pic>
            <p:nvPicPr>
              <p:cNvPr id="488" name="Freihand 487">
                <a:extLst>
                  <a:ext uri="{FF2B5EF4-FFF2-40B4-BE49-F238E27FC236}">
                    <a16:creationId xmlns:a16="http://schemas.microsoft.com/office/drawing/2014/main" id="{E7784F36-918F-43FE-9F50-E2B718D93C6F}"/>
                  </a:ext>
                </a:extLst>
              </p:cNvPr>
              <p:cNvPicPr/>
              <p:nvPr/>
            </p:nvPicPr>
            <p:blipFill>
              <a:blip r:embed="rId546"/>
              <a:stretch>
                <a:fillRect/>
              </a:stretch>
            </p:blipFill>
            <p:spPr>
              <a:xfrm>
                <a:off x="3660960" y="5094427"/>
                <a:ext cx="1000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489" name="Freihand 488">
                <a:extLst>
                  <a:ext uri="{FF2B5EF4-FFF2-40B4-BE49-F238E27FC236}">
                    <a16:creationId xmlns:a16="http://schemas.microsoft.com/office/drawing/2014/main" id="{BECDF703-2283-476A-9272-11D46B210990}"/>
                  </a:ext>
                </a:extLst>
              </p14:cNvPr>
              <p14:cNvContentPartPr/>
              <p14:nvPr/>
            </p14:nvContentPartPr>
            <p14:xfrm>
              <a:off x="3924120" y="4984987"/>
              <a:ext cx="336240" cy="347760"/>
            </p14:xfrm>
          </p:contentPart>
        </mc:Choice>
        <mc:Fallback>
          <p:pic>
            <p:nvPicPr>
              <p:cNvPr id="489" name="Freihand 488">
                <a:extLst>
                  <a:ext uri="{FF2B5EF4-FFF2-40B4-BE49-F238E27FC236}">
                    <a16:creationId xmlns:a16="http://schemas.microsoft.com/office/drawing/2014/main" id="{BECDF703-2283-476A-9272-11D46B210990}"/>
                  </a:ext>
                </a:extLst>
              </p:cNvPr>
              <p:cNvPicPr/>
              <p:nvPr/>
            </p:nvPicPr>
            <p:blipFill>
              <a:blip r:embed="rId548"/>
              <a:stretch>
                <a:fillRect/>
              </a:stretch>
            </p:blipFill>
            <p:spPr>
              <a:xfrm>
                <a:off x="3919800" y="4980667"/>
                <a:ext cx="344880" cy="35640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490" name="Freihand 489">
                <a:extLst>
                  <a:ext uri="{FF2B5EF4-FFF2-40B4-BE49-F238E27FC236}">
                    <a16:creationId xmlns:a16="http://schemas.microsoft.com/office/drawing/2014/main" id="{05220F71-F966-481C-A192-E6A2D0EE0C74}"/>
                  </a:ext>
                </a:extLst>
              </p14:cNvPr>
              <p14:cNvContentPartPr/>
              <p14:nvPr/>
            </p14:nvContentPartPr>
            <p14:xfrm>
              <a:off x="4452960" y="5019187"/>
              <a:ext cx="120600" cy="238320"/>
            </p14:xfrm>
          </p:contentPart>
        </mc:Choice>
        <mc:Fallback>
          <p:pic>
            <p:nvPicPr>
              <p:cNvPr id="490" name="Freihand 489">
                <a:extLst>
                  <a:ext uri="{FF2B5EF4-FFF2-40B4-BE49-F238E27FC236}">
                    <a16:creationId xmlns:a16="http://schemas.microsoft.com/office/drawing/2014/main" id="{05220F71-F966-481C-A192-E6A2D0EE0C74}"/>
                  </a:ext>
                </a:extLst>
              </p:cNvPr>
              <p:cNvPicPr/>
              <p:nvPr/>
            </p:nvPicPr>
            <p:blipFill>
              <a:blip r:embed="rId550"/>
              <a:stretch>
                <a:fillRect/>
              </a:stretch>
            </p:blipFill>
            <p:spPr>
              <a:xfrm>
                <a:off x="4448640" y="5014867"/>
                <a:ext cx="129240" cy="24696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491" name="Freihand 490">
                <a:extLst>
                  <a:ext uri="{FF2B5EF4-FFF2-40B4-BE49-F238E27FC236}">
                    <a16:creationId xmlns:a16="http://schemas.microsoft.com/office/drawing/2014/main" id="{12354F59-DD8C-484F-8473-584BB099FCB2}"/>
                  </a:ext>
                </a:extLst>
              </p14:cNvPr>
              <p14:cNvContentPartPr/>
              <p14:nvPr/>
            </p14:nvContentPartPr>
            <p14:xfrm>
              <a:off x="4591920" y="4950787"/>
              <a:ext cx="400680" cy="172440"/>
            </p14:xfrm>
          </p:contentPart>
        </mc:Choice>
        <mc:Fallback>
          <p:pic>
            <p:nvPicPr>
              <p:cNvPr id="491" name="Freihand 490">
                <a:extLst>
                  <a:ext uri="{FF2B5EF4-FFF2-40B4-BE49-F238E27FC236}">
                    <a16:creationId xmlns:a16="http://schemas.microsoft.com/office/drawing/2014/main" id="{12354F59-DD8C-484F-8473-584BB099FCB2}"/>
                  </a:ext>
                </a:extLst>
              </p:cNvPr>
              <p:cNvPicPr/>
              <p:nvPr/>
            </p:nvPicPr>
            <p:blipFill>
              <a:blip r:embed="rId552"/>
              <a:stretch>
                <a:fillRect/>
              </a:stretch>
            </p:blipFill>
            <p:spPr>
              <a:xfrm>
                <a:off x="4587600" y="4946467"/>
                <a:ext cx="40932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492" name="Freihand 491">
                <a:extLst>
                  <a:ext uri="{FF2B5EF4-FFF2-40B4-BE49-F238E27FC236}">
                    <a16:creationId xmlns:a16="http://schemas.microsoft.com/office/drawing/2014/main" id="{039E098F-74CA-445C-B6F0-7438A82B2D95}"/>
                  </a:ext>
                </a:extLst>
              </p14:cNvPr>
              <p14:cNvContentPartPr/>
              <p14:nvPr/>
            </p14:nvContentPartPr>
            <p14:xfrm>
              <a:off x="5085840" y="4912267"/>
              <a:ext cx="216000" cy="309240"/>
            </p14:xfrm>
          </p:contentPart>
        </mc:Choice>
        <mc:Fallback>
          <p:pic>
            <p:nvPicPr>
              <p:cNvPr id="492" name="Freihand 491">
                <a:extLst>
                  <a:ext uri="{FF2B5EF4-FFF2-40B4-BE49-F238E27FC236}">
                    <a16:creationId xmlns:a16="http://schemas.microsoft.com/office/drawing/2014/main" id="{039E098F-74CA-445C-B6F0-7438A82B2D95}"/>
                  </a:ext>
                </a:extLst>
              </p:cNvPr>
              <p:cNvPicPr/>
              <p:nvPr/>
            </p:nvPicPr>
            <p:blipFill>
              <a:blip r:embed="rId554"/>
              <a:stretch>
                <a:fillRect/>
              </a:stretch>
            </p:blipFill>
            <p:spPr>
              <a:xfrm>
                <a:off x="5081520" y="4907947"/>
                <a:ext cx="224640" cy="31788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493" name="Freihand 492">
                <a:extLst>
                  <a:ext uri="{FF2B5EF4-FFF2-40B4-BE49-F238E27FC236}">
                    <a16:creationId xmlns:a16="http://schemas.microsoft.com/office/drawing/2014/main" id="{740F5AD2-0BBD-48B4-A205-D4BDF4F7F998}"/>
                  </a:ext>
                </a:extLst>
              </p14:cNvPr>
              <p14:cNvContentPartPr/>
              <p14:nvPr/>
            </p14:nvContentPartPr>
            <p14:xfrm>
              <a:off x="5303280" y="4904347"/>
              <a:ext cx="136080" cy="290520"/>
            </p14:xfrm>
          </p:contentPart>
        </mc:Choice>
        <mc:Fallback>
          <p:pic>
            <p:nvPicPr>
              <p:cNvPr id="493" name="Freihand 492">
                <a:extLst>
                  <a:ext uri="{FF2B5EF4-FFF2-40B4-BE49-F238E27FC236}">
                    <a16:creationId xmlns:a16="http://schemas.microsoft.com/office/drawing/2014/main" id="{740F5AD2-0BBD-48B4-A205-D4BDF4F7F998}"/>
                  </a:ext>
                </a:extLst>
              </p:cNvPr>
              <p:cNvPicPr/>
              <p:nvPr/>
            </p:nvPicPr>
            <p:blipFill>
              <a:blip r:embed="rId556"/>
              <a:stretch>
                <a:fillRect/>
              </a:stretch>
            </p:blipFill>
            <p:spPr>
              <a:xfrm>
                <a:off x="5298960" y="4900027"/>
                <a:ext cx="14472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494" name="Freihand 493">
                <a:extLst>
                  <a:ext uri="{FF2B5EF4-FFF2-40B4-BE49-F238E27FC236}">
                    <a16:creationId xmlns:a16="http://schemas.microsoft.com/office/drawing/2014/main" id="{EB9EED8C-CC1F-4EC6-96E3-EFC93727FCD2}"/>
                  </a:ext>
                </a:extLst>
              </p14:cNvPr>
              <p14:cNvContentPartPr/>
              <p14:nvPr/>
            </p14:nvContentPartPr>
            <p14:xfrm>
              <a:off x="5439000" y="4945027"/>
              <a:ext cx="131040" cy="123840"/>
            </p14:xfrm>
          </p:contentPart>
        </mc:Choice>
        <mc:Fallback>
          <p:pic>
            <p:nvPicPr>
              <p:cNvPr id="494" name="Freihand 493">
                <a:extLst>
                  <a:ext uri="{FF2B5EF4-FFF2-40B4-BE49-F238E27FC236}">
                    <a16:creationId xmlns:a16="http://schemas.microsoft.com/office/drawing/2014/main" id="{EB9EED8C-CC1F-4EC6-96E3-EFC93727FCD2}"/>
                  </a:ext>
                </a:extLst>
              </p:cNvPr>
              <p:cNvPicPr/>
              <p:nvPr/>
            </p:nvPicPr>
            <p:blipFill>
              <a:blip r:embed="rId558"/>
              <a:stretch>
                <a:fillRect/>
              </a:stretch>
            </p:blipFill>
            <p:spPr>
              <a:xfrm>
                <a:off x="5434680" y="4940707"/>
                <a:ext cx="1396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495" name="Freihand 494">
                <a:extLst>
                  <a:ext uri="{FF2B5EF4-FFF2-40B4-BE49-F238E27FC236}">
                    <a16:creationId xmlns:a16="http://schemas.microsoft.com/office/drawing/2014/main" id="{00C826E0-463B-46EF-9653-DBCBBBE49C64}"/>
                  </a:ext>
                </a:extLst>
              </p14:cNvPr>
              <p14:cNvContentPartPr/>
              <p14:nvPr/>
            </p14:nvContentPartPr>
            <p14:xfrm>
              <a:off x="5517480" y="4966267"/>
              <a:ext cx="110520" cy="92880"/>
            </p14:xfrm>
          </p:contentPart>
        </mc:Choice>
        <mc:Fallback>
          <p:pic>
            <p:nvPicPr>
              <p:cNvPr id="495" name="Freihand 494">
                <a:extLst>
                  <a:ext uri="{FF2B5EF4-FFF2-40B4-BE49-F238E27FC236}">
                    <a16:creationId xmlns:a16="http://schemas.microsoft.com/office/drawing/2014/main" id="{00C826E0-463B-46EF-9653-DBCBBBE49C64}"/>
                  </a:ext>
                </a:extLst>
              </p:cNvPr>
              <p:cNvPicPr/>
              <p:nvPr/>
            </p:nvPicPr>
            <p:blipFill>
              <a:blip r:embed="rId560"/>
              <a:stretch>
                <a:fillRect/>
              </a:stretch>
            </p:blipFill>
            <p:spPr>
              <a:xfrm>
                <a:off x="5513160" y="4961947"/>
                <a:ext cx="1191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496" name="Freihand 495">
                <a:extLst>
                  <a:ext uri="{FF2B5EF4-FFF2-40B4-BE49-F238E27FC236}">
                    <a16:creationId xmlns:a16="http://schemas.microsoft.com/office/drawing/2014/main" id="{5FCC130F-9A3D-4503-B769-0CB064C68298}"/>
                  </a:ext>
                </a:extLst>
              </p14:cNvPr>
              <p14:cNvContentPartPr/>
              <p14:nvPr/>
            </p14:nvContentPartPr>
            <p14:xfrm>
              <a:off x="5648520" y="4951147"/>
              <a:ext cx="219960" cy="96120"/>
            </p14:xfrm>
          </p:contentPart>
        </mc:Choice>
        <mc:Fallback>
          <p:pic>
            <p:nvPicPr>
              <p:cNvPr id="496" name="Freihand 495">
                <a:extLst>
                  <a:ext uri="{FF2B5EF4-FFF2-40B4-BE49-F238E27FC236}">
                    <a16:creationId xmlns:a16="http://schemas.microsoft.com/office/drawing/2014/main" id="{5FCC130F-9A3D-4503-B769-0CB064C68298}"/>
                  </a:ext>
                </a:extLst>
              </p:cNvPr>
              <p:cNvPicPr/>
              <p:nvPr/>
            </p:nvPicPr>
            <p:blipFill>
              <a:blip r:embed="rId562"/>
              <a:stretch>
                <a:fillRect/>
              </a:stretch>
            </p:blipFill>
            <p:spPr>
              <a:xfrm>
                <a:off x="5644200" y="4946827"/>
                <a:ext cx="22860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497" name="Freihand 496">
                <a:extLst>
                  <a:ext uri="{FF2B5EF4-FFF2-40B4-BE49-F238E27FC236}">
                    <a16:creationId xmlns:a16="http://schemas.microsoft.com/office/drawing/2014/main" id="{566F1858-46BC-4A98-B663-873F737BC34B}"/>
                  </a:ext>
                </a:extLst>
              </p14:cNvPr>
              <p14:cNvContentPartPr/>
              <p14:nvPr/>
            </p14:nvContentPartPr>
            <p14:xfrm>
              <a:off x="5849040" y="4895707"/>
              <a:ext cx="7560" cy="18720"/>
            </p14:xfrm>
          </p:contentPart>
        </mc:Choice>
        <mc:Fallback>
          <p:pic>
            <p:nvPicPr>
              <p:cNvPr id="497" name="Freihand 496">
                <a:extLst>
                  <a:ext uri="{FF2B5EF4-FFF2-40B4-BE49-F238E27FC236}">
                    <a16:creationId xmlns:a16="http://schemas.microsoft.com/office/drawing/2014/main" id="{566F1858-46BC-4A98-B663-873F737BC34B}"/>
                  </a:ext>
                </a:extLst>
              </p:cNvPr>
              <p:cNvPicPr/>
              <p:nvPr/>
            </p:nvPicPr>
            <p:blipFill>
              <a:blip r:embed="rId564"/>
              <a:stretch>
                <a:fillRect/>
              </a:stretch>
            </p:blipFill>
            <p:spPr>
              <a:xfrm>
                <a:off x="5844720" y="4891387"/>
                <a:ext cx="162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498" name="Freihand 497">
                <a:extLst>
                  <a:ext uri="{FF2B5EF4-FFF2-40B4-BE49-F238E27FC236}">
                    <a16:creationId xmlns:a16="http://schemas.microsoft.com/office/drawing/2014/main" id="{2412FC6B-931B-42B6-A6D4-3AE6AC9C39AD}"/>
                  </a:ext>
                </a:extLst>
              </p14:cNvPr>
              <p14:cNvContentPartPr/>
              <p14:nvPr/>
            </p14:nvContentPartPr>
            <p14:xfrm>
              <a:off x="5934360" y="4944667"/>
              <a:ext cx="131760" cy="123120"/>
            </p14:xfrm>
          </p:contentPart>
        </mc:Choice>
        <mc:Fallback>
          <p:pic>
            <p:nvPicPr>
              <p:cNvPr id="498" name="Freihand 497">
                <a:extLst>
                  <a:ext uri="{FF2B5EF4-FFF2-40B4-BE49-F238E27FC236}">
                    <a16:creationId xmlns:a16="http://schemas.microsoft.com/office/drawing/2014/main" id="{2412FC6B-931B-42B6-A6D4-3AE6AC9C39AD}"/>
                  </a:ext>
                </a:extLst>
              </p:cNvPr>
              <p:cNvPicPr/>
              <p:nvPr/>
            </p:nvPicPr>
            <p:blipFill>
              <a:blip r:embed="rId566"/>
              <a:stretch>
                <a:fillRect/>
              </a:stretch>
            </p:blipFill>
            <p:spPr>
              <a:xfrm>
                <a:off x="5930040" y="4940347"/>
                <a:ext cx="1404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502" name="Freihand 501">
                <a:extLst>
                  <a:ext uri="{FF2B5EF4-FFF2-40B4-BE49-F238E27FC236}">
                    <a16:creationId xmlns:a16="http://schemas.microsoft.com/office/drawing/2014/main" id="{20C8CA2A-0F1B-48E0-BE41-B77BC0792E19}"/>
                  </a:ext>
                </a:extLst>
              </p14:cNvPr>
              <p14:cNvContentPartPr/>
              <p14:nvPr/>
            </p14:nvContentPartPr>
            <p14:xfrm>
              <a:off x="4406880" y="4976707"/>
              <a:ext cx="29520" cy="230760"/>
            </p14:xfrm>
          </p:contentPart>
        </mc:Choice>
        <mc:Fallback>
          <p:pic>
            <p:nvPicPr>
              <p:cNvPr id="502" name="Freihand 501">
                <a:extLst>
                  <a:ext uri="{FF2B5EF4-FFF2-40B4-BE49-F238E27FC236}">
                    <a16:creationId xmlns:a16="http://schemas.microsoft.com/office/drawing/2014/main" id="{20C8CA2A-0F1B-48E0-BE41-B77BC0792E19}"/>
                  </a:ext>
                </a:extLst>
              </p:cNvPr>
              <p:cNvPicPr/>
              <p:nvPr/>
            </p:nvPicPr>
            <p:blipFill>
              <a:blip r:embed="rId568"/>
              <a:stretch>
                <a:fillRect/>
              </a:stretch>
            </p:blipFill>
            <p:spPr>
              <a:xfrm>
                <a:off x="4402560" y="4972387"/>
                <a:ext cx="38160" cy="23940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503" name="Freihand 502">
                <a:extLst>
                  <a:ext uri="{FF2B5EF4-FFF2-40B4-BE49-F238E27FC236}">
                    <a16:creationId xmlns:a16="http://schemas.microsoft.com/office/drawing/2014/main" id="{E179835A-0AC1-49BF-B156-73B8656F98BC}"/>
                  </a:ext>
                </a:extLst>
              </p14:cNvPr>
              <p14:cNvContentPartPr/>
              <p14:nvPr/>
            </p14:nvContentPartPr>
            <p14:xfrm>
              <a:off x="4389240" y="4964467"/>
              <a:ext cx="205200" cy="142200"/>
            </p14:xfrm>
          </p:contentPart>
        </mc:Choice>
        <mc:Fallback>
          <p:pic>
            <p:nvPicPr>
              <p:cNvPr id="503" name="Freihand 502">
                <a:extLst>
                  <a:ext uri="{FF2B5EF4-FFF2-40B4-BE49-F238E27FC236}">
                    <a16:creationId xmlns:a16="http://schemas.microsoft.com/office/drawing/2014/main" id="{E179835A-0AC1-49BF-B156-73B8656F98BC}"/>
                  </a:ext>
                </a:extLst>
              </p:cNvPr>
              <p:cNvPicPr/>
              <p:nvPr/>
            </p:nvPicPr>
            <p:blipFill>
              <a:blip r:embed="rId570"/>
              <a:stretch>
                <a:fillRect/>
              </a:stretch>
            </p:blipFill>
            <p:spPr>
              <a:xfrm>
                <a:off x="4384920" y="4960147"/>
                <a:ext cx="2138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504" name="Freihand 503">
                <a:extLst>
                  <a:ext uri="{FF2B5EF4-FFF2-40B4-BE49-F238E27FC236}">
                    <a16:creationId xmlns:a16="http://schemas.microsoft.com/office/drawing/2014/main" id="{F420AD2C-94C4-4CFB-817A-75A54A364EF0}"/>
                  </a:ext>
                </a:extLst>
              </p14:cNvPr>
              <p14:cNvContentPartPr/>
              <p14:nvPr/>
            </p14:nvContentPartPr>
            <p14:xfrm>
              <a:off x="4411920" y="5037907"/>
              <a:ext cx="20880" cy="198360"/>
            </p14:xfrm>
          </p:contentPart>
        </mc:Choice>
        <mc:Fallback>
          <p:pic>
            <p:nvPicPr>
              <p:cNvPr id="504" name="Freihand 503">
                <a:extLst>
                  <a:ext uri="{FF2B5EF4-FFF2-40B4-BE49-F238E27FC236}">
                    <a16:creationId xmlns:a16="http://schemas.microsoft.com/office/drawing/2014/main" id="{F420AD2C-94C4-4CFB-817A-75A54A364EF0}"/>
                  </a:ext>
                </a:extLst>
              </p:cNvPr>
              <p:cNvPicPr/>
              <p:nvPr/>
            </p:nvPicPr>
            <p:blipFill>
              <a:blip r:embed="rId572"/>
              <a:stretch>
                <a:fillRect/>
              </a:stretch>
            </p:blipFill>
            <p:spPr>
              <a:xfrm>
                <a:off x="4407600" y="5033587"/>
                <a:ext cx="2952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505" name="Freihand 504">
                <a:extLst>
                  <a:ext uri="{FF2B5EF4-FFF2-40B4-BE49-F238E27FC236}">
                    <a16:creationId xmlns:a16="http://schemas.microsoft.com/office/drawing/2014/main" id="{B9052A37-C88E-416B-8A6C-998A1E2E4C3A}"/>
                  </a:ext>
                </a:extLst>
              </p14:cNvPr>
              <p14:cNvContentPartPr/>
              <p14:nvPr/>
            </p14:nvContentPartPr>
            <p14:xfrm>
              <a:off x="4386720" y="4982107"/>
              <a:ext cx="184680" cy="135000"/>
            </p14:xfrm>
          </p:contentPart>
        </mc:Choice>
        <mc:Fallback>
          <p:pic>
            <p:nvPicPr>
              <p:cNvPr id="505" name="Freihand 504">
                <a:extLst>
                  <a:ext uri="{FF2B5EF4-FFF2-40B4-BE49-F238E27FC236}">
                    <a16:creationId xmlns:a16="http://schemas.microsoft.com/office/drawing/2014/main" id="{B9052A37-C88E-416B-8A6C-998A1E2E4C3A}"/>
                  </a:ext>
                </a:extLst>
              </p:cNvPr>
              <p:cNvPicPr/>
              <p:nvPr/>
            </p:nvPicPr>
            <p:blipFill>
              <a:blip r:embed="rId574"/>
              <a:stretch>
                <a:fillRect/>
              </a:stretch>
            </p:blipFill>
            <p:spPr>
              <a:xfrm>
                <a:off x="4382400" y="4977787"/>
                <a:ext cx="1933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512" name="Freihand 511">
                <a:extLst>
                  <a:ext uri="{FF2B5EF4-FFF2-40B4-BE49-F238E27FC236}">
                    <a16:creationId xmlns:a16="http://schemas.microsoft.com/office/drawing/2014/main" id="{31CA2B29-7609-4986-A368-5929D100F80D}"/>
                  </a:ext>
                </a:extLst>
              </p14:cNvPr>
              <p14:cNvContentPartPr/>
              <p14:nvPr/>
            </p14:nvContentPartPr>
            <p14:xfrm>
              <a:off x="387840" y="5520307"/>
              <a:ext cx="91800" cy="94680"/>
            </p14:xfrm>
          </p:contentPart>
        </mc:Choice>
        <mc:Fallback>
          <p:pic>
            <p:nvPicPr>
              <p:cNvPr id="512" name="Freihand 511">
                <a:extLst>
                  <a:ext uri="{FF2B5EF4-FFF2-40B4-BE49-F238E27FC236}">
                    <a16:creationId xmlns:a16="http://schemas.microsoft.com/office/drawing/2014/main" id="{31CA2B29-7609-4986-A368-5929D100F80D}"/>
                  </a:ext>
                </a:extLst>
              </p:cNvPr>
              <p:cNvPicPr/>
              <p:nvPr/>
            </p:nvPicPr>
            <p:blipFill>
              <a:blip r:embed="rId576"/>
              <a:stretch>
                <a:fillRect/>
              </a:stretch>
            </p:blipFill>
            <p:spPr>
              <a:xfrm>
                <a:off x="383520" y="5515987"/>
                <a:ext cx="1004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513" name="Freihand 512">
                <a:extLst>
                  <a:ext uri="{FF2B5EF4-FFF2-40B4-BE49-F238E27FC236}">
                    <a16:creationId xmlns:a16="http://schemas.microsoft.com/office/drawing/2014/main" id="{B0675DEF-DA81-4904-A1E4-0AFE3DB28611}"/>
                  </a:ext>
                </a:extLst>
              </p14:cNvPr>
              <p14:cNvContentPartPr/>
              <p14:nvPr/>
            </p14:nvContentPartPr>
            <p14:xfrm>
              <a:off x="571440" y="5611027"/>
              <a:ext cx="27000" cy="65520"/>
            </p14:xfrm>
          </p:contentPart>
        </mc:Choice>
        <mc:Fallback>
          <p:pic>
            <p:nvPicPr>
              <p:cNvPr id="513" name="Freihand 512">
                <a:extLst>
                  <a:ext uri="{FF2B5EF4-FFF2-40B4-BE49-F238E27FC236}">
                    <a16:creationId xmlns:a16="http://schemas.microsoft.com/office/drawing/2014/main" id="{B0675DEF-DA81-4904-A1E4-0AFE3DB28611}"/>
                  </a:ext>
                </a:extLst>
              </p:cNvPr>
              <p:cNvPicPr/>
              <p:nvPr/>
            </p:nvPicPr>
            <p:blipFill>
              <a:blip r:embed="rId578"/>
              <a:stretch>
                <a:fillRect/>
              </a:stretch>
            </p:blipFill>
            <p:spPr>
              <a:xfrm>
                <a:off x="567120" y="5606707"/>
                <a:ext cx="3564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514" name="Freihand 513">
                <a:extLst>
                  <a:ext uri="{FF2B5EF4-FFF2-40B4-BE49-F238E27FC236}">
                    <a16:creationId xmlns:a16="http://schemas.microsoft.com/office/drawing/2014/main" id="{26321F00-04B3-46A3-9126-2E5B18405D58}"/>
                  </a:ext>
                </a:extLst>
              </p14:cNvPr>
              <p14:cNvContentPartPr/>
              <p14:nvPr/>
            </p14:nvContentPartPr>
            <p14:xfrm>
              <a:off x="646320" y="5519947"/>
              <a:ext cx="72360" cy="80280"/>
            </p14:xfrm>
          </p:contentPart>
        </mc:Choice>
        <mc:Fallback>
          <p:pic>
            <p:nvPicPr>
              <p:cNvPr id="514" name="Freihand 513">
                <a:extLst>
                  <a:ext uri="{FF2B5EF4-FFF2-40B4-BE49-F238E27FC236}">
                    <a16:creationId xmlns:a16="http://schemas.microsoft.com/office/drawing/2014/main" id="{26321F00-04B3-46A3-9126-2E5B18405D58}"/>
                  </a:ext>
                </a:extLst>
              </p:cNvPr>
              <p:cNvPicPr/>
              <p:nvPr/>
            </p:nvPicPr>
            <p:blipFill>
              <a:blip r:embed="rId580"/>
              <a:stretch>
                <a:fillRect/>
              </a:stretch>
            </p:blipFill>
            <p:spPr>
              <a:xfrm>
                <a:off x="642000" y="5515627"/>
                <a:ext cx="810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515" name="Freihand 514">
                <a:extLst>
                  <a:ext uri="{FF2B5EF4-FFF2-40B4-BE49-F238E27FC236}">
                    <a16:creationId xmlns:a16="http://schemas.microsoft.com/office/drawing/2014/main" id="{88B79009-1C52-45E7-BF10-DABEE678C643}"/>
                  </a:ext>
                </a:extLst>
              </p14:cNvPr>
              <p14:cNvContentPartPr/>
              <p14:nvPr/>
            </p14:nvContentPartPr>
            <p14:xfrm>
              <a:off x="701040" y="5465227"/>
              <a:ext cx="127800" cy="225360"/>
            </p14:xfrm>
          </p:contentPart>
        </mc:Choice>
        <mc:Fallback>
          <p:pic>
            <p:nvPicPr>
              <p:cNvPr id="515" name="Freihand 514">
                <a:extLst>
                  <a:ext uri="{FF2B5EF4-FFF2-40B4-BE49-F238E27FC236}">
                    <a16:creationId xmlns:a16="http://schemas.microsoft.com/office/drawing/2014/main" id="{88B79009-1C52-45E7-BF10-DABEE678C643}"/>
                  </a:ext>
                </a:extLst>
              </p:cNvPr>
              <p:cNvPicPr/>
              <p:nvPr/>
            </p:nvPicPr>
            <p:blipFill>
              <a:blip r:embed="rId582"/>
              <a:stretch>
                <a:fillRect/>
              </a:stretch>
            </p:blipFill>
            <p:spPr>
              <a:xfrm>
                <a:off x="696720" y="5460907"/>
                <a:ext cx="13644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516" name="Freihand 515">
                <a:extLst>
                  <a:ext uri="{FF2B5EF4-FFF2-40B4-BE49-F238E27FC236}">
                    <a16:creationId xmlns:a16="http://schemas.microsoft.com/office/drawing/2014/main" id="{B9ED090E-2FF1-443B-ABE6-C0A0005655BE}"/>
                  </a:ext>
                </a:extLst>
              </p14:cNvPr>
              <p14:cNvContentPartPr/>
              <p14:nvPr/>
            </p14:nvContentPartPr>
            <p14:xfrm>
              <a:off x="234120" y="5468107"/>
              <a:ext cx="125280" cy="225000"/>
            </p14:xfrm>
          </p:contentPart>
        </mc:Choice>
        <mc:Fallback>
          <p:pic>
            <p:nvPicPr>
              <p:cNvPr id="516" name="Freihand 515">
                <a:extLst>
                  <a:ext uri="{FF2B5EF4-FFF2-40B4-BE49-F238E27FC236}">
                    <a16:creationId xmlns:a16="http://schemas.microsoft.com/office/drawing/2014/main" id="{B9ED090E-2FF1-443B-ABE6-C0A0005655BE}"/>
                  </a:ext>
                </a:extLst>
              </p:cNvPr>
              <p:cNvPicPr/>
              <p:nvPr/>
            </p:nvPicPr>
            <p:blipFill>
              <a:blip r:embed="rId584"/>
              <a:stretch>
                <a:fillRect/>
              </a:stretch>
            </p:blipFill>
            <p:spPr>
              <a:xfrm>
                <a:off x="229800" y="5463787"/>
                <a:ext cx="13392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517" name="Freihand 516">
                <a:extLst>
                  <a:ext uri="{FF2B5EF4-FFF2-40B4-BE49-F238E27FC236}">
                    <a16:creationId xmlns:a16="http://schemas.microsoft.com/office/drawing/2014/main" id="{F20AE26E-3736-473C-AF7D-1A50133245B7}"/>
                  </a:ext>
                </a:extLst>
              </p14:cNvPr>
              <p14:cNvContentPartPr/>
              <p14:nvPr/>
            </p14:nvContentPartPr>
            <p14:xfrm>
              <a:off x="1083000" y="5530027"/>
              <a:ext cx="13320" cy="94320"/>
            </p14:xfrm>
          </p:contentPart>
        </mc:Choice>
        <mc:Fallback>
          <p:pic>
            <p:nvPicPr>
              <p:cNvPr id="517" name="Freihand 516">
                <a:extLst>
                  <a:ext uri="{FF2B5EF4-FFF2-40B4-BE49-F238E27FC236}">
                    <a16:creationId xmlns:a16="http://schemas.microsoft.com/office/drawing/2014/main" id="{F20AE26E-3736-473C-AF7D-1A50133245B7}"/>
                  </a:ext>
                </a:extLst>
              </p:cNvPr>
              <p:cNvPicPr/>
              <p:nvPr/>
            </p:nvPicPr>
            <p:blipFill>
              <a:blip r:embed="rId586"/>
              <a:stretch>
                <a:fillRect/>
              </a:stretch>
            </p:blipFill>
            <p:spPr>
              <a:xfrm>
                <a:off x="1078680" y="5525707"/>
                <a:ext cx="2196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518" name="Freihand 517">
                <a:extLst>
                  <a:ext uri="{FF2B5EF4-FFF2-40B4-BE49-F238E27FC236}">
                    <a16:creationId xmlns:a16="http://schemas.microsoft.com/office/drawing/2014/main" id="{1F7E249B-6FC8-4E5B-9FBF-7A9D5EEEB94D}"/>
                  </a:ext>
                </a:extLst>
              </p14:cNvPr>
              <p14:cNvContentPartPr/>
              <p14:nvPr/>
            </p14:nvContentPartPr>
            <p14:xfrm>
              <a:off x="1063920" y="5467387"/>
              <a:ext cx="32040" cy="9720"/>
            </p14:xfrm>
          </p:contentPart>
        </mc:Choice>
        <mc:Fallback>
          <p:pic>
            <p:nvPicPr>
              <p:cNvPr id="518" name="Freihand 517">
                <a:extLst>
                  <a:ext uri="{FF2B5EF4-FFF2-40B4-BE49-F238E27FC236}">
                    <a16:creationId xmlns:a16="http://schemas.microsoft.com/office/drawing/2014/main" id="{1F7E249B-6FC8-4E5B-9FBF-7A9D5EEEB94D}"/>
                  </a:ext>
                </a:extLst>
              </p:cNvPr>
              <p:cNvPicPr/>
              <p:nvPr/>
            </p:nvPicPr>
            <p:blipFill>
              <a:blip r:embed="rId588"/>
              <a:stretch>
                <a:fillRect/>
              </a:stretch>
            </p:blipFill>
            <p:spPr>
              <a:xfrm>
                <a:off x="1059600" y="5463067"/>
                <a:ext cx="406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519" name="Freihand 518">
                <a:extLst>
                  <a:ext uri="{FF2B5EF4-FFF2-40B4-BE49-F238E27FC236}">
                    <a16:creationId xmlns:a16="http://schemas.microsoft.com/office/drawing/2014/main" id="{7843DAE5-796F-478C-9B96-A99D07D0FCE4}"/>
                  </a:ext>
                </a:extLst>
              </p14:cNvPr>
              <p14:cNvContentPartPr/>
              <p14:nvPr/>
            </p14:nvContentPartPr>
            <p14:xfrm>
              <a:off x="1127280" y="5510587"/>
              <a:ext cx="60480" cy="98280"/>
            </p14:xfrm>
          </p:contentPart>
        </mc:Choice>
        <mc:Fallback>
          <p:pic>
            <p:nvPicPr>
              <p:cNvPr id="519" name="Freihand 518">
                <a:extLst>
                  <a:ext uri="{FF2B5EF4-FFF2-40B4-BE49-F238E27FC236}">
                    <a16:creationId xmlns:a16="http://schemas.microsoft.com/office/drawing/2014/main" id="{7843DAE5-796F-478C-9B96-A99D07D0FCE4}"/>
                  </a:ext>
                </a:extLst>
              </p:cNvPr>
              <p:cNvPicPr/>
              <p:nvPr/>
            </p:nvPicPr>
            <p:blipFill>
              <a:blip r:embed="rId590"/>
              <a:stretch>
                <a:fillRect/>
              </a:stretch>
            </p:blipFill>
            <p:spPr>
              <a:xfrm>
                <a:off x="1122960" y="5506267"/>
                <a:ext cx="691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520" name="Freihand 519">
                <a:extLst>
                  <a:ext uri="{FF2B5EF4-FFF2-40B4-BE49-F238E27FC236}">
                    <a16:creationId xmlns:a16="http://schemas.microsoft.com/office/drawing/2014/main" id="{FBB29A28-E01C-4B7A-8B30-A361DDE0F315}"/>
                  </a:ext>
                </a:extLst>
              </p14:cNvPr>
              <p14:cNvContentPartPr/>
              <p14:nvPr/>
            </p14:nvContentPartPr>
            <p14:xfrm>
              <a:off x="1277760" y="5431387"/>
              <a:ext cx="48240" cy="177480"/>
            </p14:xfrm>
          </p:contentPart>
        </mc:Choice>
        <mc:Fallback>
          <p:pic>
            <p:nvPicPr>
              <p:cNvPr id="520" name="Freihand 519">
                <a:extLst>
                  <a:ext uri="{FF2B5EF4-FFF2-40B4-BE49-F238E27FC236}">
                    <a16:creationId xmlns:a16="http://schemas.microsoft.com/office/drawing/2014/main" id="{FBB29A28-E01C-4B7A-8B30-A361DDE0F315}"/>
                  </a:ext>
                </a:extLst>
              </p:cNvPr>
              <p:cNvPicPr/>
              <p:nvPr/>
            </p:nvPicPr>
            <p:blipFill>
              <a:blip r:embed="rId592"/>
              <a:stretch>
                <a:fillRect/>
              </a:stretch>
            </p:blipFill>
            <p:spPr>
              <a:xfrm>
                <a:off x="1273440" y="5427067"/>
                <a:ext cx="5688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521" name="Freihand 520">
                <a:extLst>
                  <a:ext uri="{FF2B5EF4-FFF2-40B4-BE49-F238E27FC236}">
                    <a16:creationId xmlns:a16="http://schemas.microsoft.com/office/drawing/2014/main" id="{04A87D8D-1981-44D8-B0D3-ECE446DAAF9F}"/>
                  </a:ext>
                </a:extLst>
              </p14:cNvPr>
              <p14:cNvContentPartPr/>
              <p14:nvPr/>
            </p14:nvContentPartPr>
            <p14:xfrm>
              <a:off x="1260480" y="5491507"/>
              <a:ext cx="103320" cy="17280"/>
            </p14:xfrm>
          </p:contentPart>
        </mc:Choice>
        <mc:Fallback>
          <p:pic>
            <p:nvPicPr>
              <p:cNvPr id="521" name="Freihand 520">
                <a:extLst>
                  <a:ext uri="{FF2B5EF4-FFF2-40B4-BE49-F238E27FC236}">
                    <a16:creationId xmlns:a16="http://schemas.microsoft.com/office/drawing/2014/main" id="{04A87D8D-1981-44D8-B0D3-ECE446DAAF9F}"/>
                  </a:ext>
                </a:extLst>
              </p:cNvPr>
              <p:cNvPicPr/>
              <p:nvPr/>
            </p:nvPicPr>
            <p:blipFill>
              <a:blip r:embed="rId594"/>
              <a:stretch>
                <a:fillRect/>
              </a:stretch>
            </p:blipFill>
            <p:spPr>
              <a:xfrm>
                <a:off x="1256160" y="5487187"/>
                <a:ext cx="1119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524" name="Freihand 523">
                <a:extLst>
                  <a:ext uri="{FF2B5EF4-FFF2-40B4-BE49-F238E27FC236}">
                    <a16:creationId xmlns:a16="http://schemas.microsoft.com/office/drawing/2014/main" id="{5F9BC976-D3EC-46B5-8F3D-BF7B6B01BE06}"/>
                  </a:ext>
                </a:extLst>
              </p14:cNvPr>
              <p14:cNvContentPartPr/>
              <p14:nvPr/>
            </p14:nvContentPartPr>
            <p14:xfrm>
              <a:off x="1532280" y="5516347"/>
              <a:ext cx="139680" cy="73440"/>
            </p14:xfrm>
          </p:contentPart>
        </mc:Choice>
        <mc:Fallback>
          <p:pic>
            <p:nvPicPr>
              <p:cNvPr id="524" name="Freihand 523">
                <a:extLst>
                  <a:ext uri="{FF2B5EF4-FFF2-40B4-BE49-F238E27FC236}">
                    <a16:creationId xmlns:a16="http://schemas.microsoft.com/office/drawing/2014/main" id="{5F9BC976-D3EC-46B5-8F3D-BF7B6B01BE06}"/>
                  </a:ext>
                </a:extLst>
              </p:cNvPr>
              <p:cNvPicPr/>
              <p:nvPr/>
            </p:nvPicPr>
            <p:blipFill>
              <a:blip r:embed="rId596"/>
              <a:stretch>
                <a:fillRect/>
              </a:stretch>
            </p:blipFill>
            <p:spPr>
              <a:xfrm>
                <a:off x="1527960" y="5512027"/>
                <a:ext cx="1483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597">
            <p14:nvContentPartPr>
              <p14:cNvPr id="525" name="Freihand 524">
                <a:extLst>
                  <a:ext uri="{FF2B5EF4-FFF2-40B4-BE49-F238E27FC236}">
                    <a16:creationId xmlns:a16="http://schemas.microsoft.com/office/drawing/2014/main" id="{9BA8253E-16A4-4B52-B5F8-026EEF58FA43}"/>
                  </a:ext>
                </a:extLst>
              </p14:cNvPr>
              <p14:cNvContentPartPr/>
              <p14:nvPr/>
            </p14:nvContentPartPr>
            <p14:xfrm>
              <a:off x="1673760" y="5445787"/>
              <a:ext cx="360" cy="360"/>
            </p14:xfrm>
          </p:contentPart>
        </mc:Choice>
        <mc:Fallback>
          <p:pic>
            <p:nvPicPr>
              <p:cNvPr id="525" name="Freihand 524">
                <a:extLst>
                  <a:ext uri="{FF2B5EF4-FFF2-40B4-BE49-F238E27FC236}">
                    <a16:creationId xmlns:a16="http://schemas.microsoft.com/office/drawing/2014/main" id="{9BA8253E-16A4-4B52-B5F8-026EEF58FA43}"/>
                  </a:ext>
                </a:extLst>
              </p:cNvPr>
              <p:cNvPicPr/>
              <p:nvPr/>
            </p:nvPicPr>
            <p:blipFill>
              <a:blip r:embed="rId250"/>
              <a:stretch>
                <a:fillRect/>
              </a:stretch>
            </p:blipFill>
            <p:spPr>
              <a:xfrm>
                <a:off x="1669440" y="5441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98">
            <p14:nvContentPartPr>
              <p14:cNvPr id="526" name="Freihand 525">
                <a:extLst>
                  <a:ext uri="{FF2B5EF4-FFF2-40B4-BE49-F238E27FC236}">
                    <a16:creationId xmlns:a16="http://schemas.microsoft.com/office/drawing/2014/main" id="{BA52341D-6345-4D4B-B37C-6CDFA09D8786}"/>
                  </a:ext>
                </a:extLst>
              </p14:cNvPr>
              <p14:cNvContentPartPr/>
              <p14:nvPr/>
            </p14:nvContentPartPr>
            <p14:xfrm>
              <a:off x="1715160" y="5413387"/>
              <a:ext cx="246960" cy="160920"/>
            </p14:xfrm>
          </p:contentPart>
        </mc:Choice>
        <mc:Fallback>
          <p:pic>
            <p:nvPicPr>
              <p:cNvPr id="526" name="Freihand 525">
                <a:extLst>
                  <a:ext uri="{FF2B5EF4-FFF2-40B4-BE49-F238E27FC236}">
                    <a16:creationId xmlns:a16="http://schemas.microsoft.com/office/drawing/2014/main" id="{BA52341D-6345-4D4B-B37C-6CDFA09D8786}"/>
                  </a:ext>
                </a:extLst>
              </p:cNvPr>
              <p:cNvPicPr/>
              <p:nvPr/>
            </p:nvPicPr>
            <p:blipFill>
              <a:blip r:embed="rId599"/>
              <a:stretch>
                <a:fillRect/>
              </a:stretch>
            </p:blipFill>
            <p:spPr>
              <a:xfrm>
                <a:off x="1710840" y="5409067"/>
                <a:ext cx="2556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600">
            <p14:nvContentPartPr>
              <p14:cNvPr id="528" name="Freihand 527">
                <a:extLst>
                  <a:ext uri="{FF2B5EF4-FFF2-40B4-BE49-F238E27FC236}">
                    <a16:creationId xmlns:a16="http://schemas.microsoft.com/office/drawing/2014/main" id="{1AE4180C-8962-4B36-BA6B-685D233FFDCB}"/>
                  </a:ext>
                </a:extLst>
              </p14:cNvPr>
              <p14:cNvContentPartPr/>
              <p14:nvPr/>
            </p14:nvContentPartPr>
            <p14:xfrm>
              <a:off x="2142120" y="5423827"/>
              <a:ext cx="100800" cy="193680"/>
            </p14:xfrm>
          </p:contentPart>
        </mc:Choice>
        <mc:Fallback>
          <p:pic>
            <p:nvPicPr>
              <p:cNvPr id="528" name="Freihand 527">
                <a:extLst>
                  <a:ext uri="{FF2B5EF4-FFF2-40B4-BE49-F238E27FC236}">
                    <a16:creationId xmlns:a16="http://schemas.microsoft.com/office/drawing/2014/main" id="{1AE4180C-8962-4B36-BA6B-685D233FFDCB}"/>
                  </a:ext>
                </a:extLst>
              </p:cNvPr>
              <p:cNvPicPr/>
              <p:nvPr/>
            </p:nvPicPr>
            <p:blipFill>
              <a:blip r:embed="rId601"/>
              <a:stretch>
                <a:fillRect/>
              </a:stretch>
            </p:blipFill>
            <p:spPr>
              <a:xfrm>
                <a:off x="2137800" y="5419507"/>
                <a:ext cx="10944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602">
            <p14:nvContentPartPr>
              <p14:cNvPr id="529" name="Freihand 528">
                <a:extLst>
                  <a:ext uri="{FF2B5EF4-FFF2-40B4-BE49-F238E27FC236}">
                    <a16:creationId xmlns:a16="http://schemas.microsoft.com/office/drawing/2014/main" id="{0BDFE842-3B63-4D09-9790-D0077CAB6BBB}"/>
                  </a:ext>
                </a:extLst>
              </p14:cNvPr>
              <p14:cNvContentPartPr/>
              <p14:nvPr/>
            </p14:nvContentPartPr>
            <p14:xfrm>
              <a:off x="2251200" y="5442907"/>
              <a:ext cx="131400" cy="51120"/>
            </p14:xfrm>
          </p:contentPart>
        </mc:Choice>
        <mc:Fallback>
          <p:pic>
            <p:nvPicPr>
              <p:cNvPr id="529" name="Freihand 528">
                <a:extLst>
                  <a:ext uri="{FF2B5EF4-FFF2-40B4-BE49-F238E27FC236}">
                    <a16:creationId xmlns:a16="http://schemas.microsoft.com/office/drawing/2014/main" id="{0BDFE842-3B63-4D09-9790-D0077CAB6BBB}"/>
                  </a:ext>
                </a:extLst>
              </p:cNvPr>
              <p:cNvPicPr/>
              <p:nvPr/>
            </p:nvPicPr>
            <p:blipFill>
              <a:blip r:embed="rId603"/>
              <a:stretch>
                <a:fillRect/>
              </a:stretch>
            </p:blipFill>
            <p:spPr>
              <a:xfrm>
                <a:off x="2246880" y="5438587"/>
                <a:ext cx="1400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604">
            <p14:nvContentPartPr>
              <p14:cNvPr id="530" name="Freihand 529">
                <a:extLst>
                  <a:ext uri="{FF2B5EF4-FFF2-40B4-BE49-F238E27FC236}">
                    <a16:creationId xmlns:a16="http://schemas.microsoft.com/office/drawing/2014/main" id="{F47D154D-6DE6-4C49-8458-A8AF840A812B}"/>
                  </a:ext>
                </a:extLst>
              </p14:cNvPr>
              <p14:cNvContentPartPr/>
              <p14:nvPr/>
            </p14:nvContentPartPr>
            <p14:xfrm>
              <a:off x="2385480" y="5419867"/>
              <a:ext cx="100080" cy="76320"/>
            </p14:xfrm>
          </p:contentPart>
        </mc:Choice>
        <mc:Fallback>
          <p:pic>
            <p:nvPicPr>
              <p:cNvPr id="530" name="Freihand 529">
                <a:extLst>
                  <a:ext uri="{FF2B5EF4-FFF2-40B4-BE49-F238E27FC236}">
                    <a16:creationId xmlns:a16="http://schemas.microsoft.com/office/drawing/2014/main" id="{F47D154D-6DE6-4C49-8458-A8AF840A812B}"/>
                  </a:ext>
                </a:extLst>
              </p:cNvPr>
              <p:cNvPicPr/>
              <p:nvPr/>
            </p:nvPicPr>
            <p:blipFill>
              <a:blip r:embed="rId605"/>
              <a:stretch>
                <a:fillRect/>
              </a:stretch>
            </p:blipFill>
            <p:spPr>
              <a:xfrm>
                <a:off x="2381160" y="5415547"/>
                <a:ext cx="1087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606">
            <p14:nvContentPartPr>
              <p14:cNvPr id="531" name="Freihand 530">
                <a:extLst>
                  <a:ext uri="{FF2B5EF4-FFF2-40B4-BE49-F238E27FC236}">
                    <a16:creationId xmlns:a16="http://schemas.microsoft.com/office/drawing/2014/main" id="{5B8A3E79-F18B-4D7B-A86C-464B4B402191}"/>
                  </a:ext>
                </a:extLst>
              </p14:cNvPr>
              <p14:cNvContentPartPr/>
              <p14:nvPr/>
            </p14:nvContentPartPr>
            <p14:xfrm>
              <a:off x="2493840" y="5341387"/>
              <a:ext cx="157680" cy="145800"/>
            </p14:xfrm>
          </p:contentPart>
        </mc:Choice>
        <mc:Fallback>
          <p:pic>
            <p:nvPicPr>
              <p:cNvPr id="531" name="Freihand 530">
                <a:extLst>
                  <a:ext uri="{FF2B5EF4-FFF2-40B4-BE49-F238E27FC236}">
                    <a16:creationId xmlns:a16="http://schemas.microsoft.com/office/drawing/2014/main" id="{5B8A3E79-F18B-4D7B-A86C-464B4B402191}"/>
                  </a:ext>
                </a:extLst>
              </p:cNvPr>
              <p:cNvPicPr/>
              <p:nvPr/>
            </p:nvPicPr>
            <p:blipFill>
              <a:blip r:embed="rId607"/>
              <a:stretch>
                <a:fillRect/>
              </a:stretch>
            </p:blipFill>
            <p:spPr>
              <a:xfrm>
                <a:off x="2489520" y="5337067"/>
                <a:ext cx="16632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608">
            <p14:nvContentPartPr>
              <p14:cNvPr id="532" name="Freihand 531">
                <a:extLst>
                  <a:ext uri="{FF2B5EF4-FFF2-40B4-BE49-F238E27FC236}">
                    <a16:creationId xmlns:a16="http://schemas.microsoft.com/office/drawing/2014/main" id="{3C1CAB8F-9275-43B9-844C-6EA4403BD6F5}"/>
                  </a:ext>
                </a:extLst>
              </p14:cNvPr>
              <p14:cNvContentPartPr/>
              <p14:nvPr/>
            </p14:nvContentPartPr>
            <p14:xfrm>
              <a:off x="2724960" y="5316907"/>
              <a:ext cx="172080" cy="226800"/>
            </p14:xfrm>
          </p:contentPart>
        </mc:Choice>
        <mc:Fallback>
          <p:pic>
            <p:nvPicPr>
              <p:cNvPr id="532" name="Freihand 531">
                <a:extLst>
                  <a:ext uri="{FF2B5EF4-FFF2-40B4-BE49-F238E27FC236}">
                    <a16:creationId xmlns:a16="http://schemas.microsoft.com/office/drawing/2014/main" id="{3C1CAB8F-9275-43B9-844C-6EA4403BD6F5}"/>
                  </a:ext>
                </a:extLst>
              </p:cNvPr>
              <p:cNvPicPr/>
              <p:nvPr/>
            </p:nvPicPr>
            <p:blipFill>
              <a:blip r:embed="rId609"/>
              <a:stretch>
                <a:fillRect/>
              </a:stretch>
            </p:blipFill>
            <p:spPr>
              <a:xfrm>
                <a:off x="2720640" y="5312587"/>
                <a:ext cx="18072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610">
            <p14:nvContentPartPr>
              <p14:cNvPr id="533" name="Freihand 532">
                <a:extLst>
                  <a:ext uri="{FF2B5EF4-FFF2-40B4-BE49-F238E27FC236}">
                    <a16:creationId xmlns:a16="http://schemas.microsoft.com/office/drawing/2014/main" id="{9F820F08-5D0F-44B9-96B7-81D97576141A}"/>
                  </a:ext>
                </a:extLst>
              </p14:cNvPr>
              <p14:cNvContentPartPr/>
              <p14:nvPr/>
            </p14:nvContentPartPr>
            <p14:xfrm>
              <a:off x="2913240" y="5311507"/>
              <a:ext cx="65880" cy="216360"/>
            </p14:xfrm>
          </p:contentPart>
        </mc:Choice>
        <mc:Fallback>
          <p:pic>
            <p:nvPicPr>
              <p:cNvPr id="533" name="Freihand 532">
                <a:extLst>
                  <a:ext uri="{FF2B5EF4-FFF2-40B4-BE49-F238E27FC236}">
                    <a16:creationId xmlns:a16="http://schemas.microsoft.com/office/drawing/2014/main" id="{9F820F08-5D0F-44B9-96B7-81D97576141A}"/>
                  </a:ext>
                </a:extLst>
              </p:cNvPr>
              <p:cNvPicPr/>
              <p:nvPr/>
            </p:nvPicPr>
            <p:blipFill>
              <a:blip r:embed="rId611"/>
              <a:stretch>
                <a:fillRect/>
              </a:stretch>
            </p:blipFill>
            <p:spPr>
              <a:xfrm>
                <a:off x="2908920" y="5307187"/>
                <a:ext cx="7452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612">
            <p14:nvContentPartPr>
              <p14:cNvPr id="534" name="Freihand 533">
                <a:extLst>
                  <a:ext uri="{FF2B5EF4-FFF2-40B4-BE49-F238E27FC236}">
                    <a16:creationId xmlns:a16="http://schemas.microsoft.com/office/drawing/2014/main" id="{752EEF0E-E515-4E71-8831-01F89F96F5F8}"/>
                  </a:ext>
                </a:extLst>
              </p14:cNvPr>
              <p14:cNvContentPartPr/>
              <p14:nvPr/>
            </p14:nvContentPartPr>
            <p14:xfrm>
              <a:off x="3010800" y="5327707"/>
              <a:ext cx="24120" cy="129960"/>
            </p14:xfrm>
          </p:contentPart>
        </mc:Choice>
        <mc:Fallback>
          <p:pic>
            <p:nvPicPr>
              <p:cNvPr id="534" name="Freihand 533">
                <a:extLst>
                  <a:ext uri="{FF2B5EF4-FFF2-40B4-BE49-F238E27FC236}">
                    <a16:creationId xmlns:a16="http://schemas.microsoft.com/office/drawing/2014/main" id="{752EEF0E-E515-4E71-8831-01F89F96F5F8}"/>
                  </a:ext>
                </a:extLst>
              </p:cNvPr>
              <p:cNvPicPr/>
              <p:nvPr/>
            </p:nvPicPr>
            <p:blipFill>
              <a:blip r:embed="rId613"/>
              <a:stretch>
                <a:fillRect/>
              </a:stretch>
            </p:blipFill>
            <p:spPr>
              <a:xfrm>
                <a:off x="3006480" y="5323387"/>
                <a:ext cx="327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614">
            <p14:nvContentPartPr>
              <p14:cNvPr id="535" name="Freihand 534">
                <a:extLst>
                  <a:ext uri="{FF2B5EF4-FFF2-40B4-BE49-F238E27FC236}">
                    <a16:creationId xmlns:a16="http://schemas.microsoft.com/office/drawing/2014/main" id="{34EABF66-750F-4646-AC72-42273008277C}"/>
                  </a:ext>
                </a:extLst>
              </p14:cNvPr>
              <p14:cNvContentPartPr/>
              <p14:nvPr/>
            </p14:nvContentPartPr>
            <p14:xfrm>
              <a:off x="3063720" y="5382067"/>
              <a:ext cx="82440" cy="73440"/>
            </p14:xfrm>
          </p:contentPart>
        </mc:Choice>
        <mc:Fallback>
          <p:pic>
            <p:nvPicPr>
              <p:cNvPr id="535" name="Freihand 534">
                <a:extLst>
                  <a:ext uri="{FF2B5EF4-FFF2-40B4-BE49-F238E27FC236}">
                    <a16:creationId xmlns:a16="http://schemas.microsoft.com/office/drawing/2014/main" id="{34EABF66-750F-4646-AC72-42273008277C}"/>
                  </a:ext>
                </a:extLst>
              </p:cNvPr>
              <p:cNvPicPr/>
              <p:nvPr/>
            </p:nvPicPr>
            <p:blipFill>
              <a:blip r:embed="rId615"/>
              <a:stretch>
                <a:fillRect/>
              </a:stretch>
            </p:blipFill>
            <p:spPr>
              <a:xfrm>
                <a:off x="3059400" y="5377747"/>
                <a:ext cx="9108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616">
            <p14:nvContentPartPr>
              <p14:cNvPr id="536" name="Freihand 535">
                <a:extLst>
                  <a:ext uri="{FF2B5EF4-FFF2-40B4-BE49-F238E27FC236}">
                    <a16:creationId xmlns:a16="http://schemas.microsoft.com/office/drawing/2014/main" id="{2E71AD49-FB61-4B56-99BE-230F64E45D2B}"/>
                  </a:ext>
                </a:extLst>
              </p14:cNvPr>
              <p14:cNvContentPartPr/>
              <p14:nvPr/>
            </p14:nvContentPartPr>
            <p14:xfrm>
              <a:off x="3056520" y="5402227"/>
              <a:ext cx="110880" cy="18360"/>
            </p14:xfrm>
          </p:contentPart>
        </mc:Choice>
        <mc:Fallback>
          <p:pic>
            <p:nvPicPr>
              <p:cNvPr id="536" name="Freihand 535">
                <a:extLst>
                  <a:ext uri="{FF2B5EF4-FFF2-40B4-BE49-F238E27FC236}">
                    <a16:creationId xmlns:a16="http://schemas.microsoft.com/office/drawing/2014/main" id="{2E71AD49-FB61-4B56-99BE-230F64E45D2B}"/>
                  </a:ext>
                </a:extLst>
              </p:cNvPr>
              <p:cNvPicPr/>
              <p:nvPr/>
            </p:nvPicPr>
            <p:blipFill>
              <a:blip r:embed="rId617"/>
              <a:stretch>
                <a:fillRect/>
              </a:stretch>
            </p:blipFill>
            <p:spPr>
              <a:xfrm>
                <a:off x="3052200" y="5397907"/>
                <a:ext cx="1195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537" name="Freihand 536">
                <a:extLst>
                  <a:ext uri="{FF2B5EF4-FFF2-40B4-BE49-F238E27FC236}">
                    <a16:creationId xmlns:a16="http://schemas.microsoft.com/office/drawing/2014/main" id="{977C7FFF-04E8-4DA8-B73D-977ED5C2E44C}"/>
                  </a:ext>
                </a:extLst>
              </p14:cNvPr>
              <p14:cNvContentPartPr/>
              <p14:nvPr/>
            </p14:nvContentPartPr>
            <p14:xfrm>
              <a:off x="3183600" y="5320147"/>
              <a:ext cx="296640" cy="131040"/>
            </p14:xfrm>
          </p:contentPart>
        </mc:Choice>
        <mc:Fallback>
          <p:pic>
            <p:nvPicPr>
              <p:cNvPr id="537" name="Freihand 536">
                <a:extLst>
                  <a:ext uri="{FF2B5EF4-FFF2-40B4-BE49-F238E27FC236}">
                    <a16:creationId xmlns:a16="http://schemas.microsoft.com/office/drawing/2014/main" id="{977C7FFF-04E8-4DA8-B73D-977ED5C2E44C}"/>
                  </a:ext>
                </a:extLst>
              </p:cNvPr>
              <p:cNvPicPr/>
              <p:nvPr/>
            </p:nvPicPr>
            <p:blipFill>
              <a:blip r:embed="rId619"/>
              <a:stretch>
                <a:fillRect/>
              </a:stretch>
            </p:blipFill>
            <p:spPr>
              <a:xfrm>
                <a:off x="3179280" y="5315827"/>
                <a:ext cx="30528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538" name="Freihand 537">
                <a:extLst>
                  <a:ext uri="{FF2B5EF4-FFF2-40B4-BE49-F238E27FC236}">
                    <a16:creationId xmlns:a16="http://schemas.microsoft.com/office/drawing/2014/main" id="{C1427D44-5CE9-4B53-8892-6B50D407FFB0}"/>
                  </a:ext>
                </a:extLst>
              </p14:cNvPr>
              <p14:cNvContentPartPr/>
              <p14:nvPr/>
            </p14:nvContentPartPr>
            <p14:xfrm>
              <a:off x="3596160" y="5429587"/>
              <a:ext cx="27000" cy="104040"/>
            </p14:xfrm>
          </p:contentPart>
        </mc:Choice>
        <mc:Fallback>
          <p:pic>
            <p:nvPicPr>
              <p:cNvPr id="538" name="Freihand 537">
                <a:extLst>
                  <a:ext uri="{FF2B5EF4-FFF2-40B4-BE49-F238E27FC236}">
                    <a16:creationId xmlns:a16="http://schemas.microsoft.com/office/drawing/2014/main" id="{C1427D44-5CE9-4B53-8892-6B50D407FFB0}"/>
                  </a:ext>
                </a:extLst>
              </p:cNvPr>
              <p:cNvPicPr/>
              <p:nvPr/>
            </p:nvPicPr>
            <p:blipFill>
              <a:blip r:embed="rId621"/>
              <a:stretch>
                <a:fillRect/>
              </a:stretch>
            </p:blipFill>
            <p:spPr>
              <a:xfrm>
                <a:off x="3591840" y="5425267"/>
                <a:ext cx="356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539" name="Freihand 538">
                <a:extLst>
                  <a:ext uri="{FF2B5EF4-FFF2-40B4-BE49-F238E27FC236}">
                    <a16:creationId xmlns:a16="http://schemas.microsoft.com/office/drawing/2014/main" id="{906C3D21-1283-40CC-BDD1-505F035F1F26}"/>
                  </a:ext>
                </a:extLst>
              </p14:cNvPr>
              <p14:cNvContentPartPr/>
              <p14:nvPr/>
            </p14:nvContentPartPr>
            <p14:xfrm>
              <a:off x="3680040" y="5322667"/>
              <a:ext cx="138960" cy="148320"/>
            </p14:xfrm>
          </p:contentPart>
        </mc:Choice>
        <mc:Fallback>
          <p:pic>
            <p:nvPicPr>
              <p:cNvPr id="539" name="Freihand 538">
                <a:extLst>
                  <a:ext uri="{FF2B5EF4-FFF2-40B4-BE49-F238E27FC236}">
                    <a16:creationId xmlns:a16="http://schemas.microsoft.com/office/drawing/2014/main" id="{906C3D21-1283-40CC-BDD1-505F035F1F26}"/>
                  </a:ext>
                </a:extLst>
              </p:cNvPr>
              <p:cNvPicPr/>
              <p:nvPr/>
            </p:nvPicPr>
            <p:blipFill>
              <a:blip r:embed="rId623"/>
              <a:stretch>
                <a:fillRect/>
              </a:stretch>
            </p:blipFill>
            <p:spPr>
              <a:xfrm>
                <a:off x="3675720" y="5318347"/>
                <a:ext cx="14760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540" name="Freihand 539">
                <a:extLst>
                  <a:ext uri="{FF2B5EF4-FFF2-40B4-BE49-F238E27FC236}">
                    <a16:creationId xmlns:a16="http://schemas.microsoft.com/office/drawing/2014/main" id="{D5AC95B3-CA6E-45EE-82A4-A246CCD442E6}"/>
                  </a:ext>
                </a:extLst>
              </p14:cNvPr>
              <p14:cNvContentPartPr/>
              <p14:nvPr/>
            </p14:nvContentPartPr>
            <p14:xfrm>
              <a:off x="3851400" y="5377387"/>
              <a:ext cx="167760" cy="74520"/>
            </p14:xfrm>
          </p:contentPart>
        </mc:Choice>
        <mc:Fallback>
          <p:pic>
            <p:nvPicPr>
              <p:cNvPr id="540" name="Freihand 539">
                <a:extLst>
                  <a:ext uri="{FF2B5EF4-FFF2-40B4-BE49-F238E27FC236}">
                    <a16:creationId xmlns:a16="http://schemas.microsoft.com/office/drawing/2014/main" id="{D5AC95B3-CA6E-45EE-82A4-A246CCD442E6}"/>
                  </a:ext>
                </a:extLst>
              </p:cNvPr>
              <p:cNvPicPr/>
              <p:nvPr/>
            </p:nvPicPr>
            <p:blipFill>
              <a:blip r:embed="rId625"/>
              <a:stretch>
                <a:fillRect/>
              </a:stretch>
            </p:blipFill>
            <p:spPr>
              <a:xfrm>
                <a:off x="3847080" y="5373067"/>
                <a:ext cx="17640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542" name="Freihand 541">
                <a:extLst>
                  <a:ext uri="{FF2B5EF4-FFF2-40B4-BE49-F238E27FC236}">
                    <a16:creationId xmlns:a16="http://schemas.microsoft.com/office/drawing/2014/main" id="{79B245BC-E082-4741-B166-F83BF67276B8}"/>
                  </a:ext>
                </a:extLst>
              </p14:cNvPr>
              <p14:cNvContentPartPr/>
              <p14:nvPr/>
            </p14:nvContentPartPr>
            <p14:xfrm>
              <a:off x="4321560" y="5326987"/>
              <a:ext cx="83520" cy="131400"/>
            </p14:xfrm>
          </p:contentPart>
        </mc:Choice>
        <mc:Fallback>
          <p:pic>
            <p:nvPicPr>
              <p:cNvPr id="542" name="Freihand 541">
                <a:extLst>
                  <a:ext uri="{FF2B5EF4-FFF2-40B4-BE49-F238E27FC236}">
                    <a16:creationId xmlns:a16="http://schemas.microsoft.com/office/drawing/2014/main" id="{79B245BC-E082-4741-B166-F83BF67276B8}"/>
                  </a:ext>
                </a:extLst>
              </p:cNvPr>
              <p:cNvPicPr/>
              <p:nvPr/>
            </p:nvPicPr>
            <p:blipFill>
              <a:blip r:embed="rId627"/>
              <a:stretch>
                <a:fillRect/>
              </a:stretch>
            </p:blipFill>
            <p:spPr>
              <a:xfrm>
                <a:off x="4317240" y="5322667"/>
                <a:ext cx="921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543" name="Freihand 542">
                <a:extLst>
                  <a:ext uri="{FF2B5EF4-FFF2-40B4-BE49-F238E27FC236}">
                    <a16:creationId xmlns:a16="http://schemas.microsoft.com/office/drawing/2014/main" id="{5FF0534D-340C-493C-8972-FEC170C1CD20}"/>
                  </a:ext>
                </a:extLst>
              </p14:cNvPr>
              <p14:cNvContentPartPr/>
              <p14:nvPr/>
            </p14:nvContentPartPr>
            <p14:xfrm>
              <a:off x="4455480" y="5436427"/>
              <a:ext cx="15120" cy="37800"/>
            </p14:xfrm>
          </p:contentPart>
        </mc:Choice>
        <mc:Fallback>
          <p:pic>
            <p:nvPicPr>
              <p:cNvPr id="543" name="Freihand 542">
                <a:extLst>
                  <a:ext uri="{FF2B5EF4-FFF2-40B4-BE49-F238E27FC236}">
                    <a16:creationId xmlns:a16="http://schemas.microsoft.com/office/drawing/2014/main" id="{5FF0534D-340C-493C-8972-FEC170C1CD20}"/>
                  </a:ext>
                </a:extLst>
              </p:cNvPr>
              <p:cNvPicPr/>
              <p:nvPr/>
            </p:nvPicPr>
            <p:blipFill>
              <a:blip r:embed="rId629"/>
              <a:stretch>
                <a:fillRect/>
              </a:stretch>
            </p:blipFill>
            <p:spPr>
              <a:xfrm>
                <a:off x="4451160" y="5432107"/>
                <a:ext cx="2376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544" name="Freihand 543">
                <a:extLst>
                  <a:ext uri="{FF2B5EF4-FFF2-40B4-BE49-F238E27FC236}">
                    <a16:creationId xmlns:a16="http://schemas.microsoft.com/office/drawing/2014/main" id="{0EA3FB8A-8DB1-4293-BBCD-5B5712D363F1}"/>
                  </a:ext>
                </a:extLst>
              </p14:cNvPr>
              <p14:cNvContentPartPr/>
              <p14:nvPr/>
            </p14:nvContentPartPr>
            <p14:xfrm>
              <a:off x="4541880" y="5323747"/>
              <a:ext cx="78840" cy="115560"/>
            </p14:xfrm>
          </p:contentPart>
        </mc:Choice>
        <mc:Fallback>
          <p:pic>
            <p:nvPicPr>
              <p:cNvPr id="544" name="Freihand 543">
                <a:extLst>
                  <a:ext uri="{FF2B5EF4-FFF2-40B4-BE49-F238E27FC236}">
                    <a16:creationId xmlns:a16="http://schemas.microsoft.com/office/drawing/2014/main" id="{0EA3FB8A-8DB1-4293-BBCD-5B5712D363F1}"/>
                  </a:ext>
                </a:extLst>
              </p:cNvPr>
              <p:cNvPicPr/>
              <p:nvPr/>
            </p:nvPicPr>
            <p:blipFill>
              <a:blip r:embed="rId631"/>
              <a:stretch>
                <a:fillRect/>
              </a:stretch>
            </p:blipFill>
            <p:spPr>
              <a:xfrm>
                <a:off x="4537560" y="5319427"/>
                <a:ext cx="874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545" name="Freihand 544">
                <a:extLst>
                  <a:ext uri="{FF2B5EF4-FFF2-40B4-BE49-F238E27FC236}">
                    <a16:creationId xmlns:a16="http://schemas.microsoft.com/office/drawing/2014/main" id="{3ECDA9D7-AFE5-4E44-BDD5-BC30C7FC6B8A}"/>
                  </a:ext>
                </a:extLst>
              </p14:cNvPr>
              <p14:cNvContentPartPr/>
              <p14:nvPr/>
            </p14:nvContentPartPr>
            <p14:xfrm>
              <a:off x="4567080" y="5281267"/>
              <a:ext cx="124560" cy="219600"/>
            </p14:xfrm>
          </p:contentPart>
        </mc:Choice>
        <mc:Fallback>
          <p:pic>
            <p:nvPicPr>
              <p:cNvPr id="545" name="Freihand 544">
                <a:extLst>
                  <a:ext uri="{FF2B5EF4-FFF2-40B4-BE49-F238E27FC236}">
                    <a16:creationId xmlns:a16="http://schemas.microsoft.com/office/drawing/2014/main" id="{3ECDA9D7-AFE5-4E44-BDD5-BC30C7FC6B8A}"/>
                  </a:ext>
                </a:extLst>
              </p:cNvPr>
              <p:cNvPicPr/>
              <p:nvPr/>
            </p:nvPicPr>
            <p:blipFill>
              <a:blip r:embed="rId633"/>
              <a:stretch>
                <a:fillRect/>
              </a:stretch>
            </p:blipFill>
            <p:spPr>
              <a:xfrm>
                <a:off x="4562760" y="5276947"/>
                <a:ext cx="13320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546" name="Freihand 545">
                <a:extLst>
                  <a:ext uri="{FF2B5EF4-FFF2-40B4-BE49-F238E27FC236}">
                    <a16:creationId xmlns:a16="http://schemas.microsoft.com/office/drawing/2014/main" id="{644F3EA8-993C-471D-8EF2-DE7B43D95E44}"/>
                  </a:ext>
                </a:extLst>
              </p14:cNvPr>
              <p14:cNvContentPartPr/>
              <p14:nvPr/>
            </p14:nvContentPartPr>
            <p14:xfrm>
              <a:off x="4220760" y="5288827"/>
              <a:ext cx="99360" cy="243720"/>
            </p14:xfrm>
          </p:contentPart>
        </mc:Choice>
        <mc:Fallback>
          <p:pic>
            <p:nvPicPr>
              <p:cNvPr id="546" name="Freihand 545">
                <a:extLst>
                  <a:ext uri="{FF2B5EF4-FFF2-40B4-BE49-F238E27FC236}">
                    <a16:creationId xmlns:a16="http://schemas.microsoft.com/office/drawing/2014/main" id="{644F3EA8-993C-471D-8EF2-DE7B43D95E44}"/>
                  </a:ext>
                </a:extLst>
              </p:cNvPr>
              <p:cNvPicPr/>
              <p:nvPr/>
            </p:nvPicPr>
            <p:blipFill>
              <a:blip r:embed="rId635"/>
              <a:stretch>
                <a:fillRect/>
              </a:stretch>
            </p:blipFill>
            <p:spPr>
              <a:xfrm>
                <a:off x="4216440" y="5284507"/>
                <a:ext cx="10800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547" name="Freihand 546">
                <a:extLst>
                  <a:ext uri="{FF2B5EF4-FFF2-40B4-BE49-F238E27FC236}">
                    <a16:creationId xmlns:a16="http://schemas.microsoft.com/office/drawing/2014/main" id="{A7D638B1-4C85-4084-B340-FCB65ED604C4}"/>
                  </a:ext>
                </a:extLst>
              </p14:cNvPr>
              <p14:cNvContentPartPr/>
              <p14:nvPr/>
            </p14:nvContentPartPr>
            <p14:xfrm>
              <a:off x="4799640" y="5286667"/>
              <a:ext cx="88920" cy="153360"/>
            </p14:xfrm>
          </p:contentPart>
        </mc:Choice>
        <mc:Fallback>
          <p:pic>
            <p:nvPicPr>
              <p:cNvPr id="547" name="Freihand 546">
                <a:extLst>
                  <a:ext uri="{FF2B5EF4-FFF2-40B4-BE49-F238E27FC236}">
                    <a16:creationId xmlns:a16="http://schemas.microsoft.com/office/drawing/2014/main" id="{A7D638B1-4C85-4084-B340-FCB65ED604C4}"/>
                  </a:ext>
                </a:extLst>
              </p:cNvPr>
              <p:cNvPicPr/>
              <p:nvPr/>
            </p:nvPicPr>
            <p:blipFill>
              <a:blip r:embed="rId637"/>
              <a:stretch>
                <a:fillRect/>
              </a:stretch>
            </p:blipFill>
            <p:spPr>
              <a:xfrm>
                <a:off x="4795320" y="5282347"/>
                <a:ext cx="9756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548" name="Freihand 547">
                <a:extLst>
                  <a:ext uri="{FF2B5EF4-FFF2-40B4-BE49-F238E27FC236}">
                    <a16:creationId xmlns:a16="http://schemas.microsoft.com/office/drawing/2014/main" id="{FCB16FE8-B14A-437F-9619-6AD08AE4F30E}"/>
                  </a:ext>
                </a:extLst>
              </p14:cNvPr>
              <p14:cNvContentPartPr/>
              <p14:nvPr/>
            </p14:nvContentPartPr>
            <p14:xfrm>
              <a:off x="4935000" y="5346787"/>
              <a:ext cx="126720" cy="85680"/>
            </p14:xfrm>
          </p:contentPart>
        </mc:Choice>
        <mc:Fallback>
          <p:pic>
            <p:nvPicPr>
              <p:cNvPr id="548" name="Freihand 547">
                <a:extLst>
                  <a:ext uri="{FF2B5EF4-FFF2-40B4-BE49-F238E27FC236}">
                    <a16:creationId xmlns:a16="http://schemas.microsoft.com/office/drawing/2014/main" id="{FCB16FE8-B14A-437F-9619-6AD08AE4F30E}"/>
                  </a:ext>
                </a:extLst>
              </p:cNvPr>
              <p:cNvPicPr/>
              <p:nvPr/>
            </p:nvPicPr>
            <p:blipFill>
              <a:blip r:embed="rId639"/>
              <a:stretch>
                <a:fillRect/>
              </a:stretch>
            </p:blipFill>
            <p:spPr>
              <a:xfrm>
                <a:off x="4930680" y="5342467"/>
                <a:ext cx="1353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549" name="Freihand 548">
                <a:extLst>
                  <a:ext uri="{FF2B5EF4-FFF2-40B4-BE49-F238E27FC236}">
                    <a16:creationId xmlns:a16="http://schemas.microsoft.com/office/drawing/2014/main" id="{26C6F1B0-4CA0-4F10-A9B3-FD035E3060C1}"/>
                  </a:ext>
                </a:extLst>
              </p14:cNvPr>
              <p14:cNvContentPartPr/>
              <p14:nvPr/>
            </p14:nvContentPartPr>
            <p14:xfrm>
              <a:off x="5086920" y="5291707"/>
              <a:ext cx="132840" cy="127080"/>
            </p14:xfrm>
          </p:contentPart>
        </mc:Choice>
        <mc:Fallback>
          <p:pic>
            <p:nvPicPr>
              <p:cNvPr id="549" name="Freihand 548">
                <a:extLst>
                  <a:ext uri="{FF2B5EF4-FFF2-40B4-BE49-F238E27FC236}">
                    <a16:creationId xmlns:a16="http://schemas.microsoft.com/office/drawing/2014/main" id="{26C6F1B0-4CA0-4F10-A9B3-FD035E3060C1}"/>
                  </a:ext>
                </a:extLst>
              </p:cNvPr>
              <p:cNvPicPr/>
              <p:nvPr/>
            </p:nvPicPr>
            <p:blipFill>
              <a:blip r:embed="rId641"/>
              <a:stretch>
                <a:fillRect/>
              </a:stretch>
            </p:blipFill>
            <p:spPr>
              <a:xfrm>
                <a:off x="5082600" y="5287387"/>
                <a:ext cx="1414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642">
            <p14:nvContentPartPr>
              <p14:cNvPr id="550" name="Freihand 549">
                <a:extLst>
                  <a:ext uri="{FF2B5EF4-FFF2-40B4-BE49-F238E27FC236}">
                    <a16:creationId xmlns:a16="http://schemas.microsoft.com/office/drawing/2014/main" id="{76AD6F7A-2C8B-4D95-9058-277263AB026E}"/>
                  </a:ext>
                </a:extLst>
              </p14:cNvPr>
              <p14:cNvContentPartPr/>
              <p14:nvPr/>
            </p14:nvContentPartPr>
            <p14:xfrm>
              <a:off x="5229120" y="5320147"/>
              <a:ext cx="75600" cy="89280"/>
            </p14:xfrm>
          </p:contentPart>
        </mc:Choice>
        <mc:Fallback>
          <p:pic>
            <p:nvPicPr>
              <p:cNvPr id="550" name="Freihand 549">
                <a:extLst>
                  <a:ext uri="{FF2B5EF4-FFF2-40B4-BE49-F238E27FC236}">
                    <a16:creationId xmlns:a16="http://schemas.microsoft.com/office/drawing/2014/main" id="{76AD6F7A-2C8B-4D95-9058-277263AB026E}"/>
                  </a:ext>
                </a:extLst>
              </p:cNvPr>
              <p:cNvPicPr/>
              <p:nvPr/>
            </p:nvPicPr>
            <p:blipFill>
              <a:blip r:embed="rId643"/>
              <a:stretch>
                <a:fillRect/>
              </a:stretch>
            </p:blipFill>
            <p:spPr>
              <a:xfrm>
                <a:off x="5224800" y="5315827"/>
                <a:ext cx="842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644">
            <p14:nvContentPartPr>
              <p14:cNvPr id="551" name="Freihand 550">
                <a:extLst>
                  <a:ext uri="{FF2B5EF4-FFF2-40B4-BE49-F238E27FC236}">
                    <a16:creationId xmlns:a16="http://schemas.microsoft.com/office/drawing/2014/main" id="{E30FFAC4-5DD2-4151-907A-4A6C9912943E}"/>
                  </a:ext>
                </a:extLst>
              </p14:cNvPr>
              <p14:cNvContentPartPr/>
              <p14:nvPr/>
            </p14:nvContentPartPr>
            <p14:xfrm>
              <a:off x="5051280" y="5245627"/>
              <a:ext cx="360" cy="360"/>
            </p14:xfrm>
          </p:contentPart>
        </mc:Choice>
        <mc:Fallback>
          <p:pic>
            <p:nvPicPr>
              <p:cNvPr id="551" name="Freihand 550">
                <a:extLst>
                  <a:ext uri="{FF2B5EF4-FFF2-40B4-BE49-F238E27FC236}">
                    <a16:creationId xmlns:a16="http://schemas.microsoft.com/office/drawing/2014/main" id="{E30FFAC4-5DD2-4151-907A-4A6C9912943E}"/>
                  </a:ext>
                </a:extLst>
              </p:cNvPr>
              <p:cNvPicPr/>
              <p:nvPr/>
            </p:nvPicPr>
            <p:blipFill>
              <a:blip r:embed="rId250"/>
              <a:stretch>
                <a:fillRect/>
              </a:stretch>
            </p:blipFill>
            <p:spPr>
              <a:xfrm>
                <a:off x="5046960" y="52413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45">
            <p14:nvContentPartPr>
              <p14:cNvPr id="552" name="Freihand 551">
                <a:extLst>
                  <a:ext uri="{FF2B5EF4-FFF2-40B4-BE49-F238E27FC236}">
                    <a16:creationId xmlns:a16="http://schemas.microsoft.com/office/drawing/2014/main" id="{214CF829-39A1-42E8-93A9-1CCD1C50618E}"/>
                  </a:ext>
                </a:extLst>
              </p14:cNvPr>
              <p14:cNvContentPartPr/>
              <p14:nvPr/>
            </p14:nvContentPartPr>
            <p14:xfrm>
              <a:off x="5434680" y="5262547"/>
              <a:ext cx="270000" cy="254880"/>
            </p14:xfrm>
          </p:contentPart>
        </mc:Choice>
        <mc:Fallback>
          <p:pic>
            <p:nvPicPr>
              <p:cNvPr id="552" name="Freihand 551">
                <a:extLst>
                  <a:ext uri="{FF2B5EF4-FFF2-40B4-BE49-F238E27FC236}">
                    <a16:creationId xmlns:a16="http://schemas.microsoft.com/office/drawing/2014/main" id="{214CF829-39A1-42E8-93A9-1CCD1C50618E}"/>
                  </a:ext>
                </a:extLst>
              </p:cNvPr>
              <p:cNvPicPr/>
              <p:nvPr/>
            </p:nvPicPr>
            <p:blipFill>
              <a:blip r:embed="rId646"/>
              <a:stretch>
                <a:fillRect/>
              </a:stretch>
            </p:blipFill>
            <p:spPr>
              <a:xfrm>
                <a:off x="5430360" y="5258227"/>
                <a:ext cx="27864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647">
            <p14:nvContentPartPr>
              <p14:cNvPr id="553" name="Freihand 552">
                <a:extLst>
                  <a:ext uri="{FF2B5EF4-FFF2-40B4-BE49-F238E27FC236}">
                    <a16:creationId xmlns:a16="http://schemas.microsoft.com/office/drawing/2014/main" id="{01B5E697-CCED-4E5A-BAC0-5626B2214E39}"/>
                  </a:ext>
                </a:extLst>
              </p14:cNvPr>
              <p14:cNvContentPartPr/>
              <p14:nvPr/>
            </p14:nvContentPartPr>
            <p14:xfrm>
              <a:off x="5695320" y="5253547"/>
              <a:ext cx="46800" cy="20520"/>
            </p14:xfrm>
          </p:contentPart>
        </mc:Choice>
        <mc:Fallback>
          <p:pic>
            <p:nvPicPr>
              <p:cNvPr id="553" name="Freihand 552">
                <a:extLst>
                  <a:ext uri="{FF2B5EF4-FFF2-40B4-BE49-F238E27FC236}">
                    <a16:creationId xmlns:a16="http://schemas.microsoft.com/office/drawing/2014/main" id="{01B5E697-CCED-4E5A-BAC0-5626B2214E39}"/>
                  </a:ext>
                </a:extLst>
              </p:cNvPr>
              <p:cNvPicPr/>
              <p:nvPr/>
            </p:nvPicPr>
            <p:blipFill>
              <a:blip r:embed="rId648"/>
              <a:stretch>
                <a:fillRect/>
              </a:stretch>
            </p:blipFill>
            <p:spPr>
              <a:xfrm>
                <a:off x="5691000" y="5249227"/>
                <a:ext cx="5544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649">
            <p14:nvContentPartPr>
              <p14:cNvPr id="554" name="Freihand 553">
                <a:extLst>
                  <a:ext uri="{FF2B5EF4-FFF2-40B4-BE49-F238E27FC236}">
                    <a16:creationId xmlns:a16="http://schemas.microsoft.com/office/drawing/2014/main" id="{0FE66385-5743-4C9F-A7B6-C6D4E3F697C8}"/>
                  </a:ext>
                </a:extLst>
              </p14:cNvPr>
              <p14:cNvContentPartPr/>
              <p14:nvPr/>
            </p14:nvContentPartPr>
            <p14:xfrm>
              <a:off x="5755440" y="5204947"/>
              <a:ext cx="123120" cy="145080"/>
            </p14:xfrm>
          </p:contentPart>
        </mc:Choice>
        <mc:Fallback>
          <p:pic>
            <p:nvPicPr>
              <p:cNvPr id="554" name="Freihand 553">
                <a:extLst>
                  <a:ext uri="{FF2B5EF4-FFF2-40B4-BE49-F238E27FC236}">
                    <a16:creationId xmlns:a16="http://schemas.microsoft.com/office/drawing/2014/main" id="{0FE66385-5743-4C9F-A7B6-C6D4E3F697C8}"/>
                  </a:ext>
                </a:extLst>
              </p:cNvPr>
              <p:cNvPicPr/>
              <p:nvPr/>
            </p:nvPicPr>
            <p:blipFill>
              <a:blip r:embed="rId650"/>
              <a:stretch>
                <a:fillRect/>
              </a:stretch>
            </p:blipFill>
            <p:spPr>
              <a:xfrm>
                <a:off x="5751120" y="5200627"/>
                <a:ext cx="1317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651">
            <p14:nvContentPartPr>
              <p14:cNvPr id="555" name="Freihand 554">
                <a:extLst>
                  <a:ext uri="{FF2B5EF4-FFF2-40B4-BE49-F238E27FC236}">
                    <a16:creationId xmlns:a16="http://schemas.microsoft.com/office/drawing/2014/main" id="{A37BE4EC-3E0A-4E5D-B07F-F742BD1A2BED}"/>
                  </a:ext>
                </a:extLst>
              </p14:cNvPr>
              <p14:cNvContentPartPr/>
              <p14:nvPr/>
            </p14:nvContentPartPr>
            <p14:xfrm>
              <a:off x="5905920" y="5252827"/>
              <a:ext cx="83520" cy="128880"/>
            </p14:xfrm>
          </p:contentPart>
        </mc:Choice>
        <mc:Fallback>
          <p:pic>
            <p:nvPicPr>
              <p:cNvPr id="555" name="Freihand 554">
                <a:extLst>
                  <a:ext uri="{FF2B5EF4-FFF2-40B4-BE49-F238E27FC236}">
                    <a16:creationId xmlns:a16="http://schemas.microsoft.com/office/drawing/2014/main" id="{A37BE4EC-3E0A-4E5D-B07F-F742BD1A2BED}"/>
                  </a:ext>
                </a:extLst>
              </p:cNvPr>
              <p:cNvPicPr/>
              <p:nvPr/>
            </p:nvPicPr>
            <p:blipFill>
              <a:blip r:embed="rId652"/>
              <a:stretch>
                <a:fillRect/>
              </a:stretch>
            </p:blipFill>
            <p:spPr>
              <a:xfrm>
                <a:off x="5901600" y="5248507"/>
                <a:ext cx="921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653">
            <p14:nvContentPartPr>
              <p14:cNvPr id="556" name="Freihand 555">
                <a:extLst>
                  <a:ext uri="{FF2B5EF4-FFF2-40B4-BE49-F238E27FC236}">
                    <a16:creationId xmlns:a16="http://schemas.microsoft.com/office/drawing/2014/main" id="{2C5E28D1-3E14-40D0-94BD-237D07EC0460}"/>
                  </a:ext>
                </a:extLst>
              </p14:cNvPr>
              <p14:cNvContentPartPr/>
              <p14:nvPr/>
            </p14:nvContentPartPr>
            <p14:xfrm>
              <a:off x="6008880" y="5200627"/>
              <a:ext cx="242640" cy="143280"/>
            </p14:xfrm>
          </p:contentPart>
        </mc:Choice>
        <mc:Fallback>
          <p:pic>
            <p:nvPicPr>
              <p:cNvPr id="556" name="Freihand 555">
                <a:extLst>
                  <a:ext uri="{FF2B5EF4-FFF2-40B4-BE49-F238E27FC236}">
                    <a16:creationId xmlns:a16="http://schemas.microsoft.com/office/drawing/2014/main" id="{2C5E28D1-3E14-40D0-94BD-237D07EC0460}"/>
                  </a:ext>
                </a:extLst>
              </p:cNvPr>
              <p:cNvPicPr/>
              <p:nvPr/>
            </p:nvPicPr>
            <p:blipFill>
              <a:blip r:embed="rId654"/>
              <a:stretch>
                <a:fillRect/>
              </a:stretch>
            </p:blipFill>
            <p:spPr>
              <a:xfrm>
                <a:off x="6004560" y="5196307"/>
                <a:ext cx="2512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655">
            <p14:nvContentPartPr>
              <p14:cNvPr id="557" name="Freihand 556">
                <a:extLst>
                  <a:ext uri="{FF2B5EF4-FFF2-40B4-BE49-F238E27FC236}">
                    <a16:creationId xmlns:a16="http://schemas.microsoft.com/office/drawing/2014/main" id="{25E4B7FF-1A79-4A20-A279-CDA0F05F3A8C}"/>
                  </a:ext>
                </a:extLst>
              </p14:cNvPr>
              <p14:cNvContentPartPr/>
              <p14:nvPr/>
            </p14:nvContentPartPr>
            <p14:xfrm>
              <a:off x="6277080" y="5257867"/>
              <a:ext cx="28080" cy="71280"/>
            </p14:xfrm>
          </p:contentPart>
        </mc:Choice>
        <mc:Fallback>
          <p:pic>
            <p:nvPicPr>
              <p:cNvPr id="557" name="Freihand 556">
                <a:extLst>
                  <a:ext uri="{FF2B5EF4-FFF2-40B4-BE49-F238E27FC236}">
                    <a16:creationId xmlns:a16="http://schemas.microsoft.com/office/drawing/2014/main" id="{25E4B7FF-1A79-4A20-A279-CDA0F05F3A8C}"/>
                  </a:ext>
                </a:extLst>
              </p:cNvPr>
              <p:cNvPicPr/>
              <p:nvPr/>
            </p:nvPicPr>
            <p:blipFill>
              <a:blip r:embed="rId656"/>
              <a:stretch>
                <a:fillRect/>
              </a:stretch>
            </p:blipFill>
            <p:spPr>
              <a:xfrm>
                <a:off x="6272760" y="5253547"/>
                <a:ext cx="367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657">
            <p14:nvContentPartPr>
              <p14:cNvPr id="558" name="Freihand 557">
                <a:extLst>
                  <a:ext uri="{FF2B5EF4-FFF2-40B4-BE49-F238E27FC236}">
                    <a16:creationId xmlns:a16="http://schemas.microsoft.com/office/drawing/2014/main" id="{1D01EF73-4AA1-4E7D-B17A-373CAC66AEC2}"/>
                  </a:ext>
                </a:extLst>
              </p14:cNvPr>
              <p14:cNvContentPartPr/>
              <p14:nvPr/>
            </p14:nvContentPartPr>
            <p14:xfrm>
              <a:off x="6314880" y="5205307"/>
              <a:ext cx="13320" cy="13680"/>
            </p14:xfrm>
          </p:contentPart>
        </mc:Choice>
        <mc:Fallback>
          <p:pic>
            <p:nvPicPr>
              <p:cNvPr id="558" name="Freihand 557">
                <a:extLst>
                  <a:ext uri="{FF2B5EF4-FFF2-40B4-BE49-F238E27FC236}">
                    <a16:creationId xmlns:a16="http://schemas.microsoft.com/office/drawing/2014/main" id="{1D01EF73-4AA1-4E7D-B17A-373CAC66AEC2}"/>
                  </a:ext>
                </a:extLst>
              </p:cNvPr>
              <p:cNvPicPr/>
              <p:nvPr/>
            </p:nvPicPr>
            <p:blipFill>
              <a:blip r:embed="rId658"/>
              <a:stretch>
                <a:fillRect/>
              </a:stretch>
            </p:blipFill>
            <p:spPr>
              <a:xfrm>
                <a:off x="6310560" y="5200987"/>
                <a:ext cx="219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659">
            <p14:nvContentPartPr>
              <p14:cNvPr id="559" name="Freihand 558">
                <a:extLst>
                  <a:ext uri="{FF2B5EF4-FFF2-40B4-BE49-F238E27FC236}">
                    <a16:creationId xmlns:a16="http://schemas.microsoft.com/office/drawing/2014/main" id="{994C5C38-55BF-4357-905B-69FBE7404A04}"/>
                  </a:ext>
                </a:extLst>
              </p14:cNvPr>
              <p14:cNvContentPartPr/>
              <p14:nvPr/>
            </p14:nvContentPartPr>
            <p14:xfrm>
              <a:off x="6114000" y="5114587"/>
              <a:ext cx="286200" cy="310680"/>
            </p14:xfrm>
          </p:contentPart>
        </mc:Choice>
        <mc:Fallback>
          <p:pic>
            <p:nvPicPr>
              <p:cNvPr id="559" name="Freihand 558">
                <a:extLst>
                  <a:ext uri="{FF2B5EF4-FFF2-40B4-BE49-F238E27FC236}">
                    <a16:creationId xmlns:a16="http://schemas.microsoft.com/office/drawing/2014/main" id="{994C5C38-55BF-4357-905B-69FBE7404A04}"/>
                  </a:ext>
                </a:extLst>
              </p:cNvPr>
              <p:cNvPicPr/>
              <p:nvPr/>
            </p:nvPicPr>
            <p:blipFill>
              <a:blip r:embed="rId660"/>
              <a:stretch>
                <a:fillRect/>
              </a:stretch>
            </p:blipFill>
            <p:spPr>
              <a:xfrm>
                <a:off x="6109680" y="5110267"/>
                <a:ext cx="294840" cy="319320"/>
              </a:xfrm>
              <a:prstGeom prst="rect">
                <a:avLst/>
              </a:prstGeom>
            </p:spPr>
          </p:pic>
        </mc:Fallback>
      </mc:AlternateContent>
      <mc:AlternateContent xmlns:mc="http://schemas.openxmlformats.org/markup-compatibility/2006">
        <mc:Choice xmlns:p14="http://schemas.microsoft.com/office/powerpoint/2010/main" Requires="p14">
          <p:contentPart p14:bwMode="auto" r:id="rId661">
            <p14:nvContentPartPr>
              <p14:cNvPr id="560" name="Freihand 559">
                <a:extLst>
                  <a:ext uri="{FF2B5EF4-FFF2-40B4-BE49-F238E27FC236}">
                    <a16:creationId xmlns:a16="http://schemas.microsoft.com/office/drawing/2014/main" id="{ECD77CD3-DD9B-4589-909C-43BECA27A5B0}"/>
                  </a:ext>
                </a:extLst>
              </p14:cNvPr>
              <p14:cNvContentPartPr/>
              <p14:nvPr/>
            </p14:nvContentPartPr>
            <p14:xfrm>
              <a:off x="6490200" y="5135827"/>
              <a:ext cx="93600" cy="183960"/>
            </p14:xfrm>
          </p:contentPart>
        </mc:Choice>
        <mc:Fallback>
          <p:pic>
            <p:nvPicPr>
              <p:cNvPr id="560" name="Freihand 559">
                <a:extLst>
                  <a:ext uri="{FF2B5EF4-FFF2-40B4-BE49-F238E27FC236}">
                    <a16:creationId xmlns:a16="http://schemas.microsoft.com/office/drawing/2014/main" id="{ECD77CD3-DD9B-4589-909C-43BECA27A5B0}"/>
                  </a:ext>
                </a:extLst>
              </p:cNvPr>
              <p:cNvPicPr/>
              <p:nvPr/>
            </p:nvPicPr>
            <p:blipFill>
              <a:blip r:embed="rId662"/>
              <a:stretch>
                <a:fillRect/>
              </a:stretch>
            </p:blipFill>
            <p:spPr>
              <a:xfrm>
                <a:off x="6485880" y="5131507"/>
                <a:ext cx="10224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663">
            <p14:nvContentPartPr>
              <p14:cNvPr id="561" name="Freihand 560">
                <a:extLst>
                  <a:ext uri="{FF2B5EF4-FFF2-40B4-BE49-F238E27FC236}">
                    <a16:creationId xmlns:a16="http://schemas.microsoft.com/office/drawing/2014/main" id="{B040D5E6-F9E2-4C01-9BC4-FFBF64D94CCC}"/>
                  </a:ext>
                </a:extLst>
              </p14:cNvPr>
              <p14:cNvContentPartPr/>
              <p14:nvPr/>
            </p14:nvContentPartPr>
            <p14:xfrm>
              <a:off x="6647880" y="5236627"/>
              <a:ext cx="87120" cy="70200"/>
            </p14:xfrm>
          </p:contentPart>
        </mc:Choice>
        <mc:Fallback>
          <p:pic>
            <p:nvPicPr>
              <p:cNvPr id="561" name="Freihand 560">
                <a:extLst>
                  <a:ext uri="{FF2B5EF4-FFF2-40B4-BE49-F238E27FC236}">
                    <a16:creationId xmlns:a16="http://schemas.microsoft.com/office/drawing/2014/main" id="{B040D5E6-F9E2-4C01-9BC4-FFBF64D94CCC}"/>
                  </a:ext>
                </a:extLst>
              </p:cNvPr>
              <p:cNvPicPr/>
              <p:nvPr/>
            </p:nvPicPr>
            <p:blipFill>
              <a:blip r:embed="rId664"/>
              <a:stretch>
                <a:fillRect/>
              </a:stretch>
            </p:blipFill>
            <p:spPr>
              <a:xfrm>
                <a:off x="6643560" y="5232307"/>
                <a:ext cx="957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665">
            <p14:nvContentPartPr>
              <p14:cNvPr id="562" name="Freihand 561">
                <a:extLst>
                  <a:ext uri="{FF2B5EF4-FFF2-40B4-BE49-F238E27FC236}">
                    <a16:creationId xmlns:a16="http://schemas.microsoft.com/office/drawing/2014/main" id="{DB0D4118-CF5D-4264-95EF-CDC9A4AA681B}"/>
                  </a:ext>
                </a:extLst>
              </p14:cNvPr>
              <p14:cNvContentPartPr/>
              <p14:nvPr/>
            </p14:nvContentPartPr>
            <p14:xfrm>
              <a:off x="6745080" y="5211427"/>
              <a:ext cx="125280" cy="87840"/>
            </p14:xfrm>
          </p:contentPart>
        </mc:Choice>
        <mc:Fallback>
          <p:pic>
            <p:nvPicPr>
              <p:cNvPr id="562" name="Freihand 561">
                <a:extLst>
                  <a:ext uri="{FF2B5EF4-FFF2-40B4-BE49-F238E27FC236}">
                    <a16:creationId xmlns:a16="http://schemas.microsoft.com/office/drawing/2014/main" id="{DB0D4118-CF5D-4264-95EF-CDC9A4AA681B}"/>
                  </a:ext>
                </a:extLst>
              </p:cNvPr>
              <p:cNvPicPr/>
              <p:nvPr/>
            </p:nvPicPr>
            <p:blipFill>
              <a:blip r:embed="rId666"/>
              <a:stretch>
                <a:fillRect/>
              </a:stretch>
            </p:blipFill>
            <p:spPr>
              <a:xfrm>
                <a:off x="6740760" y="5207107"/>
                <a:ext cx="13392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667">
            <p14:nvContentPartPr>
              <p14:cNvPr id="563" name="Freihand 562">
                <a:extLst>
                  <a:ext uri="{FF2B5EF4-FFF2-40B4-BE49-F238E27FC236}">
                    <a16:creationId xmlns:a16="http://schemas.microsoft.com/office/drawing/2014/main" id="{03B69F4B-3AD6-482E-B366-248D638C9074}"/>
                  </a:ext>
                </a:extLst>
              </p14:cNvPr>
              <p14:cNvContentPartPr/>
              <p14:nvPr/>
            </p14:nvContentPartPr>
            <p14:xfrm>
              <a:off x="6860280" y="5212507"/>
              <a:ext cx="113400" cy="82080"/>
            </p14:xfrm>
          </p:contentPart>
        </mc:Choice>
        <mc:Fallback>
          <p:pic>
            <p:nvPicPr>
              <p:cNvPr id="563" name="Freihand 562">
                <a:extLst>
                  <a:ext uri="{FF2B5EF4-FFF2-40B4-BE49-F238E27FC236}">
                    <a16:creationId xmlns:a16="http://schemas.microsoft.com/office/drawing/2014/main" id="{03B69F4B-3AD6-482E-B366-248D638C9074}"/>
                  </a:ext>
                </a:extLst>
              </p:cNvPr>
              <p:cNvPicPr/>
              <p:nvPr/>
            </p:nvPicPr>
            <p:blipFill>
              <a:blip r:embed="rId668"/>
              <a:stretch>
                <a:fillRect/>
              </a:stretch>
            </p:blipFill>
            <p:spPr>
              <a:xfrm>
                <a:off x="6855960" y="5208187"/>
                <a:ext cx="1220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669">
            <p14:nvContentPartPr>
              <p14:cNvPr id="564" name="Freihand 563">
                <a:extLst>
                  <a:ext uri="{FF2B5EF4-FFF2-40B4-BE49-F238E27FC236}">
                    <a16:creationId xmlns:a16="http://schemas.microsoft.com/office/drawing/2014/main" id="{8C4E88E7-3853-4CA3-9E3B-7E5F6854D043}"/>
                  </a:ext>
                </a:extLst>
              </p14:cNvPr>
              <p14:cNvContentPartPr/>
              <p14:nvPr/>
            </p14:nvContentPartPr>
            <p14:xfrm>
              <a:off x="7019040" y="5205307"/>
              <a:ext cx="156240" cy="60840"/>
            </p14:xfrm>
          </p:contentPart>
        </mc:Choice>
        <mc:Fallback>
          <p:pic>
            <p:nvPicPr>
              <p:cNvPr id="564" name="Freihand 563">
                <a:extLst>
                  <a:ext uri="{FF2B5EF4-FFF2-40B4-BE49-F238E27FC236}">
                    <a16:creationId xmlns:a16="http://schemas.microsoft.com/office/drawing/2014/main" id="{8C4E88E7-3853-4CA3-9E3B-7E5F6854D043}"/>
                  </a:ext>
                </a:extLst>
              </p:cNvPr>
              <p:cNvPicPr/>
              <p:nvPr/>
            </p:nvPicPr>
            <p:blipFill>
              <a:blip r:embed="rId670"/>
              <a:stretch>
                <a:fillRect/>
              </a:stretch>
            </p:blipFill>
            <p:spPr>
              <a:xfrm>
                <a:off x="7014720" y="5200987"/>
                <a:ext cx="1648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671">
            <p14:nvContentPartPr>
              <p14:cNvPr id="565" name="Freihand 564">
                <a:extLst>
                  <a:ext uri="{FF2B5EF4-FFF2-40B4-BE49-F238E27FC236}">
                    <a16:creationId xmlns:a16="http://schemas.microsoft.com/office/drawing/2014/main" id="{B2ADAF4A-6841-4004-8E43-30BA9D122859}"/>
                  </a:ext>
                </a:extLst>
              </p14:cNvPr>
              <p14:cNvContentPartPr/>
              <p14:nvPr/>
            </p14:nvContentPartPr>
            <p14:xfrm>
              <a:off x="7264560" y="5213587"/>
              <a:ext cx="101520" cy="86400"/>
            </p14:xfrm>
          </p:contentPart>
        </mc:Choice>
        <mc:Fallback>
          <p:pic>
            <p:nvPicPr>
              <p:cNvPr id="565" name="Freihand 564">
                <a:extLst>
                  <a:ext uri="{FF2B5EF4-FFF2-40B4-BE49-F238E27FC236}">
                    <a16:creationId xmlns:a16="http://schemas.microsoft.com/office/drawing/2014/main" id="{B2ADAF4A-6841-4004-8E43-30BA9D122859}"/>
                  </a:ext>
                </a:extLst>
              </p:cNvPr>
              <p:cNvPicPr/>
              <p:nvPr/>
            </p:nvPicPr>
            <p:blipFill>
              <a:blip r:embed="rId672"/>
              <a:stretch>
                <a:fillRect/>
              </a:stretch>
            </p:blipFill>
            <p:spPr>
              <a:xfrm>
                <a:off x="7260240" y="5209267"/>
                <a:ext cx="1101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673">
            <p14:nvContentPartPr>
              <p14:cNvPr id="566" name="Freihand 565">
                <a:extLst>
                  <a:ext uri="{FF2B5EF4-FFF2-40B4-BE49-F238E27FC236}">
                    <a16:creationId xmlns:a16="http://schemas.microsoft.com/office/drawing/2014/main" id="{B48D4322-6F5B-49E2-B4C6-14DC6C384FA3}"/>
                  </a:ext>
                </a:extLst>
              </p14:cNvPr>
              <p14:cNvContentPartPr/>
              <p14:nvPr/>
            </p14:nvContentPartPr>
            <p14:xfrm>
              <a:off x="7386240" y="5095867"/>
              <a:ext cx="487080" cy="182160"/>
            </p14:xfrm>
          </p:contentPart>
        </mc:Choice>
        <mc:Fallback>
          <p:pic>
            <p:nvPicPr>
              <p:cNvPr id="566" name="Freihand 565">
                <a:extLst>
                  <a:ext uri="{FF2B5EF4-FFF2-40B4-BE49-F238E27FC236}">
                    <a16:creationId xmlns:a16="http://schemas.microsoft.com/office/drawing/2014/main" id="{B48D4322-6F5B-49E2-B4C6-14DC6C384FA3}"/>
                  </a:ext>
                </a:extLst>
              </p:cNvPr>
              <p:cNvPicPr/>
              <p:nvPr/>
            </p:nvPicPr>
            <p:blipFill>
              <a:blip r:embed="rId674"/>
              <a:stretch>
                <a:fillRect/>
              </a:stretch>
            </p:blipFill>
            <p:spPr>
              <a:xfrm>
                <a:off x="7381920" y="5091547"/>
                <a:ext cx="49572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675">
            <p14:nvContentPartPr>
              <p14:cNvPr id="567" name="Freihand 566">
                <a:extLst>
                  <a:ext uri="{FF2B5EF4-FFF2-40B4-BE49-F238E27FC236}">
                    <a16:creationId xmlns:a16="http://schemas.microsoft.com/office/drawing/2014/main" id="{AA1241AF-132B-459F-8920-3B503135BF09}"/>
                  </a:ext>
                </a:extLst>
              </p14:cNvPr>
              <p14:cNvContentPartPr/>
              <p14:nvPr/>
            </p14:nvContentPartPr>
            <p14:xfrm>
              <a:off x="7946400" y="5130067"/>
              <a:ext cx="381960" cy="105120"/>
            </p14:xfrm>
          </p:contentPart>
        </mc:Choice>
        <mc:Fallback>
          <p:pic>
            <p:nvPicPr>
              <p:cNvPr id="567" name="Freihand 566">
                <a:extLst>
                  <a:ext uri="{FF2B5EF4-FFF2-40B4-BE49-F238E27FC236}">
                    <a16:creationId xmlns:a16="http://schemas.microsoft.com/office/drawing/2014/main" id="{AA1241AF-132B-459F-8920-3B503135BF09}"/>
                  </a:ext>
                </a:extLst>
              </p:cNvPr>
              <p:cNvPicPr/>
              <p:nvPr/>
            </p:nvPicPr>
            <p:blipFill>
              <a:blip r:embed="rId676"/>
              <a:stretch>
                <a:fillRect/>
              </a:stretch>
            </p:blipFill>
            <p:spPr>
              <a:xfrm>
                <a:off x="7942080" y="5125747"/>
                <a:ext cx="3906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677">
            <p14:nvContentPartPr>
              <p14:cNvPr id="568" name="Freihand 567">
                <a:extLst>
                  <a:ext uri="{FF2B5EF4-FFF2-40B4-BE49-F238E27FC236}">
                    <a16:creationId xmlns:a16="http://schemas.microsoft.com/office/drawing/2014/main" id="{B9DF6086-E264-4CC4-887B-EC41EE9366AD}"/>
                  </a:ext>
                </a:extLst>
              </p14:cNvPr>
              <p14:cNvContentPartPr/>
              <p14:nvPr/>
            </p14:nvContentPartPr>
            <p14:xfrm>
              <a:off x="8349960" y="5080387"/>
              <a:ext cx="177120" cy="114840"/>
            </p14:xfrm>
          </p:contentPart>
        </mc:Choice>
        <mc:Fallback>
          <p:pic>
            <p:nvPicPr>
              <p:cNvPr id="568" name="Freihand 567">
                <a:extLst>
                  <a:ext uri="{FF2B5EF4-FFF2-40B4-BE49-F238E27FC236}">
                    <a16:creationId xmlns:a16="http://schemas.microsoft.com/office/drawing/2014/main" id="{B9DF6086-E264-4CC4-887B-EC41EE9366AD}"/>
                  </a:ext>
                </a:extLst>
              </p:cNvPr>
              <p:cNvPicPr/>
              <p:nvPr/>
            </p:nvPicPr>
            <p:blipFill>
              <a:blip r:embed="rId678"/>
              <a:stretch>
                <a:fillRect/>
              </a:stretch>
            </p:blipFill>
            <p:spPr>
              <a:xfrm>
                <a:off x="8345640" y="5076067"/>
                <a:ext cx="1857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679">
            <p14:nvContentPartPr>
              <p14:cNvPr id="569" name="Freihand 568">
                <a:extLst>
                  <a:ext uri="{FF2B5EF4-FFF2-40B4-BE49-F238E27FC236}">
                    <a16:creationId xmlns:a16="http://schemas.microsoft.com/office/drawing/2014/main" id="{8E7BE4BE-44ED-4A0F-B87D-BE26EFB7E02E}"/>
                  </a:ext>
                </a:extLst>
              </p14:cNvPr>
              <p14:cNvContentPartPr/>
              <p14:nvPr/>
            </p14:nvContentPartPr>
            <p14:xfrm>
              <a:off x="8276880" y="5028187"/>
              <a:ext cx="111240" cy="26280"/>
            </p14:xfrm>
          </p:contentPart>
        </mc:Choice>
        <mc:Fallback>
          <p:pic>
            <p:nvPicPr>
              <p:cNvPr id="569" name="Freihand 568">
                <a:extLst>
                  <a:ext uri="{FF2B5EF4-FFF2-40B4-BE49-F238E27FC236}">
                    <a16:creationId xmlns:a16="http://schemas.microsoft.com/office/drawing/2014/main" id="{8E7BE4BE-44ED-4A0F-B87D-BE26EFB7E02E}"/>
                  </a:ext>
                </a:extLst>
              </p:cNvPr>
              <p:cNvPicPr/>
              <p:nvPr/>
            </p:nvPicPr>
            <p:blipFill>
              <a:blip r:embed="rId680"/>
              <a:stretch>
                <a:fillRect/>
              </a:stretch>
            </p:blipFill>
            <p:spPr>
              <a:xfrm>
                <a:off x="8272560" y="5023867"/>
                <a:ext cx="11988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681">
            <p14:nvContentPartPr>
              <p14:cNvPr id="570" name="Freihand 569">
                <a:extLst>
                  <a:ext uri="{FF2B5EF4-FFF2-40B4-BE49-F238E27FC236}">
                    <a16:creationId xmlns:a16="http://schemas.microsoft.com/office/drawing/2014/main" id="{989C1130-FE76-4E6D-B45B-229C8F5A13E9}"/>
                  </a:ext>
                </a:extLst>
              </p14:cNvPr>
              <p14:cNvContentPartPr/>
              <p14:nvPr/>
            </p14:nvContentPartPr>
            <p14:xfrm>
              <a:off x="8546520" y="5012347"/>
              <a:ext cx="27720" cy="223200"/>
            </p14:xfrm>
          </p:contentPart>
        </mc:Choice>
        <mc:Fallback>
          <p:pic>
            <p:nvPicPr>
              <p:cNvPr id="570" name="Freihand 569">
                <a:extLst>
                  <a:ext uri="{FF2B5EF4-FFF2-40B4-BE49-F238E27FC236}">
                    <a16:creationId xmlns:a16="http://schemas.microsoft.com/office/drawing/2014/main" id="{989C1130-FE76-4E6D-B45B-229C8F5A13E9}"/>
                  </a:ext>
                </a:extLst>
              </p:cNvPr>
              <p:cNvPicPr/>
              <p:nvPr/>
            </p:nvPicPr>
            <p:blipFill>
              <a:blip r:embed="rId682"/>
              <a:stretch>
                <a:fillRect/>
              </a:stretch>
            </p:blipFill>
            <p:spPr>
              <a:xfrm>
                <a:off x="8542200" y="5008027"/>
                <a:ext cx="3636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683">
            <p14:nvContentPartPr>
              <p14:cNvPr id="579" name="Freihand 578">
                <a:extLst>
                  <a:ext uri="{FF2B5EF4-FFF2-40B4-BE49-F238E27FC236}">
                    <a16:creationId xmlns:a16="http://schemas.microsoft.com/office/drawing/2014/main" id="{A403A695-0F54-4121-A845-05CEFDE34F9D}"/>
                  </a:ext>
                </a:extLst>
              </p14:cNvPr>
              <p14:cNvContentPartPr/>
              <p14:nvPr/>
            </p14:nvContentPartPr>
            <p14:xfrm>
              <a:off x="1112520" y="5939707"/>
              <a:ext cx="7920" cy="142560"/>
            </p14:xfrm>
          </p:contentPart>
        </mc:Choice>
        <mc:Fallback>
          <p:pic>
            <p:nvPicPr>
              <p:cNvPr id="579" name="Freihand 578">
                <a:extLst>
                  <a:ext uri="{FF2B5EF4-FFF2-40B4-BE49-F238E27FC236}">
                    <a16:creationId xmlns:a16="http://schemas.microsoft.com/office/drawing/2014/main" id="{A403A695-0F54-4121-A845-05CEFDE34F9D}"/>
                  </a:ext>
                </a:extLst>
              </p:cNvPr>
              <p:cNvPicPr/>
              <p:nvPr/>
            </p:nvPicPr>
            <p:blipFill>
              <a:blip r:embed="rId684"/>
              <a:stretch>
                <a:fillRect/>
              </a:stretch>
            </p:blipFill>
            <p:spPr>
              <a:xfrm>
                <a:off x="1108200" y="5935387"/>
                <a:ext cx="165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685">
            <p14:nvContentPartPr>
              <p14:cNvPr id="580" name="Freihand 579">
                <a:extLst>
                  <a:ext uri="{FF2B5EF4-FFF2-40B4-BE49-F238E27FC236}">
                    <a16:creationId xmlns:a16="http://schemas.microsoft.com/office/drawing/2014/main" id="{C0DF8CDB-A8EC-477F-84E5-443AD979D902}"/>
                  </a:ext>
                </a:extLst>
              </p14:cNvPr>
              <p14:cNvContentPartPr/>
              <p14:nvPr/>
            </p14:nvContentPartPr>
            <p14:xfrm>
              <a:off x="1101360" y="5868067"/>
              <a:ext cx="30600" cy="10440"/>
            </p14:xfrm>
          </p:contentPart>
        </mc:Choice>
        <mc:Fallback>
          <p:pic>
            <p:nvPicPr>
              <p:cNvPr id="580" name="Freihand 579">
                <a:extLst>
                  <a:ext uri="{FF2B5EF4-FFF2-40B4-BE49-F238E27FC236}">
                    <a16:creationId xmlns:a16="http://schemas.microsoft.com/office/drawing/2014/main" id="{C0DF8CDB-A8EC-477F-84E5-443AD979D902}"/>
                  </a:ext>
                </a:extLst>
              </p:cNvPr>
              <p:cNvPicPr/>
              <p:nvPr/>
            </p:nvPicPr>
            <p:blipFill>
              <a:blip r:embed="rId686"/>
              <a:stretch>
                <a:fillRect/>
              </a:stretch>
            </p:blipFill>
            <p:spPr>
              <a:xfrm>
                <a:off x="1097040" y="5863747"/>
                <a:ext cx="3924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687">
            <p14:nvContentPartPr>
              <p14:cNvPr id="581" name="Freihand 580">
                <a:extLst>
                  <a:ext uri="{FF2B5EF4-FFF2-40B4-BE49-F238E27FC236}">
                    <a16:creationId xmlns:a16="http://schemas.microsoft.com/office/drawing/2014/main" id="{C381C096-F454-4D78-8E52-B8FD2E00FCBC}"/>
                  </a:ext>
                </a:extLst>
              </p14:cNvPr>
              <p14:cNvContentPartPr/>
              <p14:nvPr/>
            </p14:nvContentPartPr>
            <p14:xfrm>
              <a:off x="1191360" y="5927827"/>
              <a:ext cx="59400" cy="107640"/>
            </p14:xfrm>
          </p:contentPart>
        </mc:Choice>
        <mc:Fallback>
          <p:pic>
            <p:nvPicPr>
              <p:cNvPr id="581" name="Freihand 580">
                <a:extLst>
                  <a:ext uri="{FF2B5EF4-FFF2-40B4-BE49-F238E27FC236}">
                    <a16:creationId xmlns:a16="http://schemas.microsoft.com/office/drawing/2014/main" id="{C381C096-F454-4D78-8E52-B8FD2E00FCBC}"/>
                  </a:ext>
                </a:extLst>
              </p:cNvPr>
              <p:cNvPicPr/>
              <p:nvPr/>
            </p:nvPicPr>
            <p:blipFill>
              <a:blip r:embed="rId688"/>
              <a:stretch>
                <a:fillRect/>
              </a:stretch>
            </p:blipFill>
            <p:spPr>
              <a:xfrm>
                <a:off x="1187040" y="5923507"/>
                <a:ext cx="680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689">
            <p14:nvContentPartPr>
              <p14:cNvPr id="582" name="Freihand 581">
                <a:extLst>
                  <a:ext uri="{FF2B5EF4-FFF2-40B4-BE49-F238E27FC236}">
                    <a16:creationId xmlns:a16="http://schemas.microsoft.com/office/drawing/2014/main" id="{A6B4A3B0-0A17-4837-990C-491F0A4F8B22}"/>
                  </a:ext>
                </a:extLst>
              </p14:cNvPr>
              <p14:cNvContentPartPr/>
              <p14:nvPr/>
            </p14:nvContentPartPr>
            <p14:xfrm>
              <a:off x="1271640" y="5854747"/>
              <a:ext cx="83520" cy="149400"/>
            </p14:xfrm>
          </p:contentPart>
        </mc:Choice>
        <mc:Fallback>
          <p:pic>
            <p:nvPicPr>
              <p:cNvPr id="582" name="Freihand 581">
                <a:extLst>
                  <a:ext uri="{FF2B5EF4-FFF2-40B4-BE49-F238E27FC236}">
                    <a16:creationId xmlns:a16="http://schemas.microsoft.com/office/drawing/2014/main" id="{A6B4A3B0-0A17-4837-990C-491F0A4F8B22}"/>
                  </a:ext>
                </a:extLst>
              </p:cNvPr>
              <p:cNvPicPr/>
              <p:nvPr/>
            </p:nvPicPr>
            <p:blipFill>
              <a:blip r:embed="rId690"/>
              <a:stretch>
                <a:fillRect/>
              </a:stretch>
            </p:blipFill>
            <p:spPr>
              <a:xfrm>
                <a:off x="1267320" y="5850427"/>
                <a:ext cx="921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691">
            <p14:nvContentPartPr>
              <p14:cNvPr id="583" name="Freihand 582">
                <a:extLst>
                  <a:ext uri="{FF2B5EF4-FFF2-40B4-BE49-F238E27FC236}">
                    <a16:creationId xmlns:a16="http://schemas.microsoft.com/office/drawing/2014/main" id="{C2E85CA9-4968-483A-9D5F-B25AE56F226C}"/>
                  </a:ext>
                </a:extLst>
              </p14:cNvPr>
              <p14:cNvContentPartPr/>
              <p14:nvPr/>
            </p14:nvContentPartPr>
            <p14:xfrm>
              <a:off x="1469640" y="5908387"/>
              <a:ext cx="87480" cy="167400"/>
            </p14:xfrm>
          </p:contentPart>
        </mc:Choice>
        <mc:Fallback>
          <p:pic>
            <p:nvPicPr>
              <p:cNvPr id="583" name="Freihand 582">
                <a:extLst>
                  <a:ext uri="{FF2B5EF4-FFF2-40B4-BE49-F238E27FC236}">
                    <a16:creationId xmlns:a16="http://schemas.microsoft.com/office/drawing/2014/main" id="{C2E85CA9-4968-483A-9D5F-B25AE56F226C}"/>
                  </a:ext>
                </a:extLst>
              </p:cNvPr>
              <p:cNvPicPr/>
              <p:nvPr/>
            </p:nvPicPr>
            <p:blipFill>
              <a:blip r:embed="rId692"/>
              <a:stretch>
                <a:fillRect/>
              </a:stretch>
            </p:blipFill>
            <p:spPr>
              <a:xfrm>
                <a:off x="1465320" y="5904067"/>
                <a:ext cx="961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693">
            <p14:nvContentPartPr>
              <p14:cNvPr id="584" name="Freihand 583">
                <a:extLst>
                  <a:ext uri="{FF2B5EF4-FFF2-40B4-BE49-F238E27FC236}">
                    <a16:creationId xmlns:a16="http://schemas.microsoft.com/office/drawing/2014/main" id="{C30CCC81-4B15-435B-A041-4B12054471E7}"/>
                  </a:ext>
                </a:extLst>
              </p14:cNvPr>
              <p14:cNvContentPartPr/>
              <p14:nvPr/>
            </p14:nvContentPartPr>
            <p14:xfrm>
              <a:off x="1605360" y="5796787"/>
              <a:ext cx="306000" cy="173160"/>
            </p14:xfrm>
          </p:contentPart>
        </mc:Choice>
        <mc:Fallback>
          <p:pic>
            <p:nvPicPr>
              <p:cNvPr id="584" name="Freihand 583">
                <a:extLst>
                  <a:ext uri="{FF2B5EF4-FFF2-40B4-BE49-F238E27FC236}">
                    <a16:creationId xmlns:a16="http://schemas.microsoft.com/office/drawing/2014/main" id="{C30CCC81-4B15-435B-A041-4B12054471E7}"/>
                  </a:ext>
                </a:extLst>
              </p:cNvPr>
              <p:cNvPicPr/>
              <p:nvPr/>
            </p:nvPicPr>
            <p:blipFill>
              <a:blip r:embed="rId694"/>
              <a:stretch>
                <a:fillRect/>
              </a:stretch>
            </p:blipFill>
            <p:spPr>
              <a:xfrm>
                <a:off x="1601040" y="5792467"/>
                <a:ext cx="3146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695">
            <p14:nvContentPartPr>
              <p14:cNvPr id="585" name="Freihand 584">
                <a:extLst>
                  <a:ext uri="{FF2B5EF4-FFF2-40B4-BE49-F238E27FC236}">
                    <a16:creationId xmlns:a16="http://schemas.microsoft.com/office/drawing/2014/main" id="{C9588276-4920-473E-AB7F-7BA2FE97F944}"/>
                  </a:ext>
                </a:extLst>
              </p14:cNvPr>
              <p14:cNvContentPartPr/>
              <p14:nvPr/>
            </p14:nvContentPartPr>
            <p14:xfrm>
              <a:off x="1930080" y="5889667"/>
              <a:ext cx="78120" cy="74160"/>
            </p14:xfrm>
          </p:contentPart>
        </mc:Choice>
        <mc:Fallback>
          <p:pic>
            <p:nvPicPr>
              <p:cNvPr id="585" name="Freihand 584">
                <a:extLst>
                  <a:ext uri="{FF2B5EF4-FFF2-40B4-BE49-F238E27FC236}">
                    <a16:creationId xmlns:a16="http://schemas.microsoft.com/office/drawing/2014/main" id="{C9588276-4920-473E-AB7F-7BA2FE97F944}"/>
                  </a:ext>
                </a:extLst>
              </p:cNvPr>
              <p:cNvPicPr/>
              <p:nvPr/>
            </p:nvPicPr>
            <p:blipFill>
              <a:blip r:embed="rId696"/>
              <a:stretch>
                <a:fillRect/>
              </a:stretch>
            </p:blipFill>
            <p:spPr>
              <a:xfrm>
                <a:off x="1925760" y="5885347"/>
                <a:ext cx="8676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697">
            <p14:nvContentPartPr>
              <p14:cNvPr id="586" name="Freihand 585">
                <a:extLst>
                  <a:ext uri="{FF2B5EF4-FFF2-40B4-BE49-F238E27FC236}">
                    <a16:creationId xmlns:a16="http://schemas.microsoft.com/office/drawing/2014/main" id="{C4551FCA-06BB-4681-AF77-84B793363A30}"/>
                  </a:ext>
                </a:extLst>
              </p14:cNvPr>
              <p14:cNvContentPartPr/>
              <p14:nvPr/>
            </p14:nvContentPartPr>
            <p14:xfrm>
              <a:off x="2170920" y="5774827"/>
              <a:ext cx="257040" cy="228960"/>
            </p14:xfrm>
          </p:contentPart>
        </mc:Choice>
        <mc:Fallback>
          <p:pic>
            <p:nvPicPr>
              <p:cNvPr id="586" name="Freihand 585">
                <a:extLst>
                  <a:ext uri="{FF2B5EF4-FFF2-40B4-BE49-F238E27FC236}">
                    <a16:creationId xmlns:a16="http://schemas.microsoft.com/office/drawing/2014/main" id="{C4551FCA-06BB-4681-AF77-84B793363A30}"/>
                  </a:ext>
                </a:extLst>
              </p:cNvPr>
              <p:cNvPicPr/>
              <p:nvPr/>
            </p:nvPicPr>
            <p:blipFill>
              <a:blip r:embed="rId698"/>
              <a:stretch>
                <a:fillRect/>
              </a:stretch>
            </p:blipFill>
            <p:spPr>
              <a:xfrm>
                <a:off x="2166600" y="5770507"/>
                <a:ext cx="26568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699">
            <p14:nvContentPartPr>
              <p14:cNvPr id="587" name="Freihand 586">
                <a:extLst>
                  <a:ext uri="{FF2B5EF4-FFF2-40B4-BE49-F238E27FC236}">
                    <a16:creationId xmlns:a16="http://schemas.microsoft.com/office/drawing/2014/main" id="{EB363D90-4694-4386-A1C7-374F5E07EB34}"/>
                  </a:ext>
                </a:extLst>
              </p14:cNvPr>
              <p14:cNvContentPartPr/>
              <p14:nvPr/>
            </p14:nvContentPartPr>
            <p14:xfrm>
              <a:off x="2406360" y="5799667"/>
              <a:ext cx="56520" cy="12960"/>
            </p14:xfrm>
          </p:contentPart>
        </mc:Choice>
        <mc:Fallback>
          <p:pic>
            <p:nvPicPr>
              <p:cNvPr id="587" name="Freihand 586">
                <a:extLst>
                  <a:ext uri="{FF2B5EF4-FFF2-40B4-BE49-F238E27FC236}">
                    <a16:creationId xmlns:a16="http://schemas.microsoft.com/office/drawing/2014/main" id="{EB363D90-4694-4386-A1C7-374F5E07EB34}"/>
                  </a:ext>
                </a:extLst>
              </p:cNvPr>
              <p:cNvPicPr/>
              <p:nvPr/>
            </p:nvPicPr>
            <p:blipFill>
              <a:blip r:embed="rId700"/>
              <a:stretch>
                <a:fillRect/>
              </a:stretch>
            </p:blipFill>
            <p:spPr>
              <a:xfrm>
                <a:off x="2402040" y="5795347"/>
                <a:ext cx="651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701">
            <p14:nvContentPartPr>
              <p14:cNvPr id="588" name="Freihand 587">
                <a:extLst>
                  <a:ext uri="{FF2B5EF4-FFF2-40B4-BE49-F238E27FC236}">
                    <a16:creationId xmlns:a16="http://schemas.microsoft.com/office/drawing/2014/main" id="{A4FD71E8-5FDE-475A-8E96-642C6FFB4FA5}"/>
                  </a:ext>
                </a:extLst>
              </p14:cNvPr>
              <p14:cNvContentPartPr/>
              <p14:nvPr/>
            </p14:nvContentPartPr>
            <p14:xfrm>
              <a:off x="2456760" y="5818747"/>
              <a:ext cx="100080" cy="113400"/>
            </p14:xfrm>
          </p:contentPart>
        </mc:Choice>
        <mc:Fallback>
          <p:pic>
            <p:nvPicPr>
              <p:cNvPr id="588" name="Freihand 587">
                <a:extLst>
                  <a:ext uri="{FF2B5EF4-FFF2-40B4-BE49-F238E27FC236}">
                    <a16:creationId xmlns:a16="http://schemas.microsoft.com/office/drawing/2014/main" id="{A4FD71E8-5FDE-475A-8E96-642C6FFB4FA5}"/>
                  </a:ext>
                </a:extLst>
              </p:cNvPr>
              <p:cNvPicPr/>
              <p:nvPr/>
            </p:nvPicPr>
            <p:blipFill>
              <a:blip r:embed="rId702"/>
              <a:stretch>
                <a:fillRect/>
              </a:stretch>
            </p:blipFill>
            <p:spPr>
              <a:xfrm>
                <a:off x="2452440" y="5814427"/>
                <a:ext cx="1087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703">
            <p14:nvContentPartPr>
              <p14:cNvPr id="589" name="Freihand 588">
                <a:extLst>
                  <a:ext uri="{FF2B5EF4-FFF2-40B4-BE49-F238E27FC236}">
                    <a16:creationId xmlns:a16="http://schemas.microsoft.com/office/drawing/2014/main" id="{03170792-BAA9-42E5-A4EB-112159CA4FD6}"/>
                  </a:ext>
                </a:extLst>
              </p14:cNvPr>
              <p14:cNvContentPartPr/>
              <p14:nvPr/>
            </p14:nvContentPartPr>
            <p14:xfrm>
              <a:off x="2573760" y="5827027"/>
              <a:ext cx="206280" cy="76680"/>
            </p14:xfrm>
          </p:contentPart>
        </mc:Choice>
        <mc:Fallback>
          <p:pic>
            <p:nvPicPr>
              <p:cNvPr id="589" name="Freihand 588">
                <a:extLst>
                  <a:ext uri="{FF2B5EF4-FFF2-40B4-BE49-F238E27FC236}">
                    <a16:creationId xmlns:a16="http://schemas.microsoft.com/office/drawing/2014/main" id="{03170792-BAA9-42E5-A4EB-112159CA4FD6}"/>
                  </a:ext>
                </a:extLst>
              </p:cNvPr>
              <p:cNvPicPr/>
              <p:nvPr/>
            </p:nvPicPr>
            <p:blipFill>
              <a:blip r:embed="rId704"/>
              <a:stretch>
                <a:fillRect/>
              </a:stretch>
            </p:blipFill>
            <p:spPr>
              <a:xfrm>
                <a:off x="2569440" y="5822707"/>
                <a:ext cx="2149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705">
            <p14:nvContentPartPr>
              <p14:cNvPr id="590" name="Freihand 589">
                <a:extLst>
                  <a:ext uri="{FF2B5EF4-FFF2-40B4-BE49-F238E27FC236}">
                    <a16:creationId xmlns:a16="http://schemas.microsoft.com/office/drawing/2014/main" id="{878524DF-ADA2-46DD-B5C1-EE3DC24272B6}"/>
                  </a:ext>
                </a:extLst>
              </p14:cNvPr>
              <p14:cNvContentPartPr/>
              <p14:nvPr/>
            </p14:nvContentPartPr>
            <p14:xfrm>
              <a:off x="2795160" y="5747107"/>
              <a:ext cx="126000" cy="177840"/>
            </p14:xfrm>
          </p:contentPart>
        </mc:Choice>
        <mc:Fallback>
          <p:pic>
            <p:nvPicPr>
              <p:cNvPr id="590" name="Freihand 589">
                <a:extLst>
                  <a:ext uri="{FF2B5EF4-FFF2-40B4-BE49-F238E27FC236}">
                    <a16:creationId xmlns:a16="http://schemas.microsoft.com/office/drawing/2014/main" id="{878524DF-ADA2-46DD-B5C1-EE3DC24272B6}"/>
                  </a:ext>
                </a:extLst>
              </p:cNvPr>
              <p:cNvPicPr/>
              <p:nvPr/>
            </p:nvPicPr>
            <p:blipFill>
              <a:blip r:embed="rId706"/>
              <a:stretch>
                <a:fillRect/>
              </a:stretch>
            </p:blipFill>
            <p:spPr>
              <a:xfrm>
                <a:off x="2790840" y="5742787"/>
                <a:ext cx="13464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707">
            <p14:nvContentPartPr>
              <p14:cNvPr id="591" name="Freihand 590">
                <a:extLst>
                  <a:ext uri="{FF2B5EF4-FFF2-40B4-BE49-F238E27FC236}">
                    <a16:creationId xmlns:a16="http://schemas.microsoft.com/office/drawing/2014/main" id="{F8567E5B-B1F2-4DB3-8364-4CBF3E03BE1C}"/>
                  </a:ext>
                </a:extLst>
              </p14:cNvPr>
              <p14:cNvContentPartPr/>
              <p14:nvPr/>
            </p14:nvContentPartPr>
            <p14:xfrm>
              <a:off x="3018360" y="5824147"/>
              <a:ext cx="360" cy="360"/>
            </p14:xfrm>
          </p:contentPart>
        </mc:Choice>
        <mc:Fallback>
          <p:pic>
            <p:nvPicPr>
              <p:cNvPr id="591" name="Freihand 590">
                <a:extLst>
                  <a:ext uri="{FF2B5EF4-FFF2-40B4-BE49-F238E27FC236}">
                    <a16:creationId xmlns:a16="http://schemas.microsoft.com/office/drawing/2014/main" id="{F8567E5B-B1F2-4DB3-8364-4CBF3E03BE1C}"/>
                  </a:ext>
                </a:extLst>
              </p:cNvPr>
              <p:cNvPicPr/>
              <p:nvPr/>
            </p:nvPicPr>
            <p:blipFill>
              <a:blip r:embed="rId250"/>
              <a:stretch>
                <a:fillRect/>
              </a:stretch>
            </p:blipFill>
            <p:spPr>
              <a:xfrm>
                <a:off x="3014040" y="5819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592" name="Freihand 591">
                <a:extLst>
                  <a:ext uri="{FF2B5EF4-FFF2-40B4-BE49-F238E27FC236}">
                    <a16:creationId xmlns:a16="http://schemas.microsoft.com/office/drawing/2014/main" id="{21B4AAC2-B146-4DE5-AA31-99171DFC338D}"/>
                  </a:ext>
                </a:extLst>
              </p14:cNvPr>
              <p14:cNvContentPartPr/>
              <p14:nvPr/>
            </p14:nvContentPartPr>
            <p14:xfrm>
              <a:off x="3108000" y="5742427"/>
              <a:ext cx="115920" cy="141120"/>
            </p14:xfrm>
          </p:contentPart>
        </mc:Choice>
        <mc:Fallback>
          <p:pic>
            <p:nvPicPr>
              <p:cNvPr id="592" name="Freihand 591">
                <a:extLst>
                  <a:ext uri="{FF2B5EF4-FFF2-40B4-BE49-F238E27FC236}">
                    <a16:creationId xmlns:a16="http://schemas.microsoft.com/office/drawing/2014/main" id="{21B4AAC2-B146-4DE5-AA31-99171DFC338D}"/>
                  </a:ext>
                </a:extLst>
              </p:cNvPr>
              <p:cNvPicPr/>
              <p:nvPr/>
            </p:nvPicPr>
            <p:blipFill>
              <a:blip r:embed="rId709"/>
              <a:stretch>
                <a:fillRect/>
              </a:stretch>
            </p:blipFill>
            <p:spPr>
              <a:xfrm>
                <a:off x="3103680" y="5738107"/>
                <a:ext cx="12456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593" name="Freihand 592">
                <a:extLst>
                  <a:ext uri="{FF2B5EF4-FFF2-40B4-BE49-F238E27FC236}">
                    <a16:creationId xmlns:a16="http://schemas.microsoft.com/office/drawing/2014/main" id="{C2C2535E-A168-4836-86A6-6FA4535778BD}"/>
                  </a:ext>
                </a:extLst>
              </p14:cNvPr>
              <p14:cNvContentPartPr/>
              <p14:nvPr/>
            </p14:nvContentPartPr>
            <p14:xfrm>
              <a:off x="3253800" y="5784547"/>
              <a:ext cx="188280" cy="83880"/>
            </p14:xfrm>
          </p:contentPart>
        </mc:Choice>
        <mc:Fallback>
          <p:pic>
            <p:nvPicPr>
              <p:cNvPr id="593" name="Freihand 592">
                <a:extLst>
                  <a:ext uri="{FF2B5EF4-FFF2-40B4-BE49-F238E27FC236}">
                    <a16:creationId xmlns:a16="http://schemas.microsoft.com/office/drawing/2014/main" id="{C2C2535E-A168-4836-86A6-6FA4535778BD}"/>
                  </a:ext>
                </a:extLst>
              </p:cNvPr>
              <p:cNvPicPr/>
              <p:nvPr/>
            </p:nvPicPr>
            <p:blipFill>
              <a:blip r:embed="rId711"/>
              <a:stretch>
                <a:fillRect/>
              </a:stretch>
            </p:blipFill>
            <p:spPr>
              <a:xfrm>
                <a:off x="3249480" y="5780227"/>
                <a:ext cx="1969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594" name="Freihand 593">
                <a:extLst>
                  <a:ext uri="{FF2B5EF4-FFF2-40B4-BE49-F238E27FC236}">
                    <a16:creationId xmlns:a16="http://schemas.microsoft.com/office/drawing/2014/main" id="{F659D5C3-9AD8-4008-ABE1-50189EC68BCF}"/>
                  </a:ext>
                </a:extLst>
              </p14:cNvPr>
              <p14:cNvContentPartPr/>
              <p14:nvPr/>
            </p14:nvContentPartPr>
            <p14:xfrm>
              <a:off x="3241200" y="5789227"/>
              <a:ext cx="105840" cy="86760"/>
            </p14:xfrm>
          </p:contentPart>
        </mc:Choice>
        <mc:Fallback>
          <p:pic>
            <p:nvPicPr>
              <p:cNvPr id="594" name="Freihand 593">
                <a:extLst>
                  <a:ext uri="{FF2B5EF4-FFF2-40B4-BE49-F238E27FC236}">
                    <a16:creationId xmlns:a16="http://schemas.microsoft.com/office/drawing/2014/main" id="{F659D5C3-9AD8-4008-ABE1-50189EC68BCF}"/>
                  </a:ext>
                </a:extLst>
              </p:cNvPr>
              <p:cNvPicPr/>
              <p:nvPr/>
            </p:nvPicPr>
            <p:blipFill>
              <a:blip r:embed="rId713"/>
              <a:stretch>
                <a:fillRect/>
              </a:stretch>
            </p:blipFill>
            <p:spPr>
              <a:xfrm>
                <a:off x="3236880" y="5784907"/>
                <a:ext cx="1144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597" name="Freihand 596">
                <a:extLst>
                  <a:ext uri="{FF2B5EF4-FFF2-40B4-BE49-F238E27FC236}">
                    <a16:creationId xmlns:a16="http://schemas.microsoft.com/office/drawing/2014/main" id="{BA73A625-FF7A-4344-95F8-75537E3011A3}"/>
                  </a:ext>
                </a:extLst>
              </p14:cNvPr>
              <p14:cNvContentPartPr/>
              <p14:nvPr/>
            </p14:nvContentPartPr>
            <p14:xfrm>
              <a:off x="3437040" y="5792827"/>
              <a:ext cx="173520" cy="86400"/>
            </p14:xfrm>
          </p:contentPart>
        </mc:Choice>
        <mc:Fallback>
          <p:pic>
            <p:nvPicPr>
              <p:cNvPr id="597" name="Freihand 596">
                <a:extLst>
                  <a:ext uri="{FF2B5EF4-FFF2-40B4-BE49-F238E27FC236}">
                    <a16:creationId xmlns:a16="http://schemas.microsoft.com/office/drawing/2014/main" id="{BA73A625-FF7A-4344-95F8-75537E3011A3}"/>
                  </a:ext>
                </a:extLst>
              </p:cNvPr>
              <p:cNvPicPr/>
              <p:nvPr/>
            </p:nvPicPr>
            <p:blipFill>
              <a:blip r:embed="rId715"/>
              <a:stretch>
                <a:fillRect/>
              </a:stretch>
            </p:blipFill>
            <p:spPr>
              <a:xfrm>
                <a:off x="3432720" y="5788507"/>
                <a:ext cx="1821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598" name="Freihand 597">
                <a:extLst>
                  <a:ext uri="{FF2B5EF4-FFF2-40B4-BE49-F238E27FC236}">
                    <a16:creationId xmlns:a16="http://schemas.microsoft.com/office/drawing/2014/main" id="{C5BFCE1B-389C-4363-91FA-F7F6157D97F7}"/>
                  </a:ext>
                </a:extLst>
              </p14:cNvPr>
              <p14:cNvContentPartPr/>
              <p14:nvPr/>
            </p14:nvContentPartPr>
            <p14:xfrm>
              <a:off x="3535680" y="5695267"/>
              <a:ext cx="36720" cy="21960"/>
            </p14:xfrm>
          </p:contentPart>
        </mc:Choice>
        <mc:Fallback>
          <p:pic>
            <p:nvPicPr>
              <p:cNvPr id="598" name="Freihand 597">
                <a:extLst>
                  <a:ext uri="{FF2B5EF4-FFF2-40B4-BE49-F238E27FC236}">
                    <a16:creationId xmlns:a16="http://schemas.microsoft.com/office/drawing/2014/main" id="{C5BFCE1B-389C-4363-91FA-F7F6157D97F7}"/>
                  </a:ext>
                </a:extLst>
              </p:cNvPr>
              <p:cNvPicPr/>
              <p:nvPr/>
            </p:nvPicPr>
            <p:blipFill>
              <a:blip r:embed="rId717"/>
              <a:stretch>
                <a:fillRect/>
              </a:stretch>
            </p:blipFill>
            <p:spPr>
              <a:xfrm>
                <a:off x="3531360" y="5690947"/>
                <a:ext cx="453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599" name="Freihand 598">
                <a:extLst>
                  <a:ext uri="{FF2B5EF4-FFF2-40B4-BE49-F238E27FC236}">
                    <a16:creationId xmlns:a16="http://schemas.microsoft.com/office/drawing/2014/main" id="{77EAD9CD-78D1-4F13-AC57-F45BE8044D2B}"/>
                  </a:ext>
                </a:extLst>
              </p14:cNvPr>
              <p14:cNvContentPartPr/>
              <p14:nvPr/>
            </p14:nvContentPartPr>
            <p14:xfrm>
              <a:off x="3696240" y="5771227"/>
              <a:ext cx="107640" cy="92160"/>
            </p14:xfrm>
          </p:contentPart>
        </mc:Choice>
        <mc:Fallback>
          <p:pic>
            <p:nvPicPr>
              <p:cNvPr id="599" name="Freihand 598">
                <a:extLst>
                  <a:ext uri="{FF2B5EF4-FFF2-40B4-BE49-F238E27FC236}">
                    <a16:creationId xmlns:a16="http://schemas.microsoft.com/office/drawing/2014/main" id="{77EAD9CD-78D1-4F13-AC57-F45BE8044D2B}"/>
                  </a:ext>
                </a:extLst>
              </p:cNvPr>
              <p:cNvPicPr/>
              <p:nvPr/>
            </p:nvPicPr>
            <p:blipFill>
              <a:blip r:embed="rId719"/>
              <a:stretch>
                <a:fillRect/>
              </a:stretch>
            </p:blipFill>
            <p:spPr>
              <a:xfrm>
                <a:off x="3691920" y="5766907"/>
                <a:ext cx="11628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600" name="Freihand 599">
                <a:extLst>
                  <a:ext uri="{FF2B5EF4-FFF2-40B4-BE49-F238E27FC236}">
                    <a16:creationId xmlns:a16="http://schemas.microsoft.com/office/drawing/2014/main" id="{56634783-A865-41E4-B099-CB7DCE5F2DEA}"/>
                  </a:ext>
                </a:extLst>
              </p14:cNvPr>
              <p14:cNvContentPartPr/>
              <p14:nvPr/>
            </p14:nvContentPartPr>
            <p14:xfrm>
              <a:off x="3845640" y="5689867"/>
              <a:ext cx="76320" cy="146160"/>
            </p14:xfrm>
          </p:contentPart>
        </mc:Choice>
        <mc:Fallback>
          <p:pic>
            <p:nvPicPr>
              <p:cNvPr id="600" name="Freihand 599">
                <a:extLst>
                  <a:ext uri="{FF2B5EF4-FFF2-40B4-BE49-F238E27FC236}">
                    <a16:creationId xmlns:a16="http://schemas.microsoft.com/office/drawing/2014/main" id="{56634783-A865-41E4-B099-CB7DCE5F2DEA}"/>
                  </a:ext>
                </a:extLst>
              </p:cNvPr>
              <p:cNvPicPr/>
              <p:nvPr/>
            </p:nvPicPr>
            <p:blipFill>
              <a:blip r:embed="rId721"/>
              <a:stretch>
                <a:fillRect/>
              </a:stretch>
            </p:blipFill>
            <p:spPr>
              <a:xfrm>
                <a:off x="3841320" y="5685547"/>
                <a:ext cx="849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601" name="Freihand 600">
                <a:extLst>
                  <a:ext uri="{FF2B5EF4-FFF2-40B4-BE49-F238E27FC236}">
                    <a16:creationId xmlns:a16="http://schemas.microsoft.com/office/drawing/2014/main" id="{20CE8F37-DFBA-44CB-A4E3-54ABBE16C8C9}"/>
                  </a:ext>
                </a:extLst>
              </p14:cNvPr>
              <p14:cNvContentPartPr/>
              <p14:nvPr/>
            </p14:nvContentPartPr>
            <p14:xfrm>
              <a:off x="3936720" y="5761507"/>
              <a:ext cx="176760" cy="80640"/>
            </p14:xfrm>
          </p:contentPart>
        </mc:Choice>
        <mc:Fallback>
          <p:pic>
            <p:nvPicPr>
              <p:cNvPr id="601" name="Freihand 600">
                <a:extLst>
                  <a:ext uri="{FF2B5EF4-FFF2-40B4-BE49-F238E27FC236}">
                    <a16:creationId xmlns:a16="http://schemas.microsoft.com/office/drawing/2014/main" id="{20CE8F37-DFBA-44CB-A4E3-54ABBE16C8C9}"/>
                  </a:ext>
                </a:extLst>
              </p:cNvPr>
              <p:cNvPicPr/>
              <p:nvPr/>
            </p:nvPicPr>
            <p:blipFill>
              <a:blip r:embed="rId723"/>
              <a:stretch>
                <a:fillRect/>
              </a:stretch>
            </p:blipFill>
            <p:spPr>
              <a:xfrm>
                <a:off x="3932400" y="5757187"/>
                <a:ext cx="185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602" name="Freihand 601">
                <a:extLst>
                  <a:ext uri="{FF2B5EF4-FFF2-40B4-BE49-F238E27FC236}">
                    <a16:creationId xmlns:a16="http://schemas.microsoft.com/office/drawing/2014/main" id="{A24E436E-18E3-4353-97F1-989B175A6C2F}"/>
                  </a:ext>
                </a:extLst>
              </p14:cNvPr>
              <p14:cNvContentPartPr/>
              <p14:nvPr/>
            </p14:nvContentPartPr>
            <p14:xfrm>
              <a:off x="4274760" y="5786347"/>
              <a:ext cx="248040" cy="70560"/>
            </p14:xfrm>
          </p:contentPart>
        </mc:Choice>
        <mc:Fallback>
          <p:pic>
            <p:nvPicPr>
              <p:cNvPr id="602" name="Freihand 601">
                <a:extLst>
                  <a:ext uri="{FF2B5EF4-FFF2-40B4-BE49-F238E27FC236}">
                    <a16:creationId xmlns:a16="http://schemas.microsoft.com/office/drawing/2014/main" id="{A24E436E-18E3-4353-97F1-989B175A6C2F}"/>
                  </a:ext>
                </a:extLst>
              </p:cNvPr>
              <p:cNvPicPr/>
              <p:nvPr/>
            </p:nvPicPr>
            <p:blipFill>
              <a:blip r:embed="rId725"/>
              <a:stretch>
                <a:fillRect/>
              </a:stretch>
            </p:blipFill>
            <p:spPr>
              <a:xfrm>
                <a:off x="4270440" y="5782027"/>
                <a:ext cx="2566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603" name="Freihand 602">
                <a:extLst>
                  <a:ext uri="{FF2B5EF4-FFF2-40B4-BE49-F238E27FC236}">
                    <a16:creationId xmlns:a16="http://schemas.microsoft.com/office/drawing/2014/main" id="{A4C230C7-8168-466F-8682-DB975D332F60}"/>
                  </a:ext>
                </a:extLst>
              </p14:cNvPr>
              <p14:cNvContentPartPr/>
              <p14:nvPr/>
            </p14:nvContentPartPr>
            <p14:xfrm>
              <a:off x="4574640" y="5730187"/>
              <a:ext cx="456120" cy="97200"/>
            </p14:xfrm>
          </p:contentPart>
        </mc:Choice>
        <mc:Fallback>
          <p:pic>
            <p:nvPicPr>
              <p:cNvPr id="603" name="Freihand 602">
                <a:extLst>
                  <a:ext uri="{FF2B5EF4-FFF2-40B4-BE49-F238E27FC236}">
                    <a16:creationId xmlns:a16="http://schemas.microsoft.com/office/drawing/2014/main" id="{A4C230C7-8168-466F-8682-DB975D332F60}"/>
                  </a:ext>
                </a:extLst>
              </p:cNvPr>
              <p:cNvPicPr/>
              <p:nvPr/>
            </p:nvPicPr>
            <p:blipFill>
              <a:blip r:embed="rId727"/>
              <a:stretch>
                <a:fillRect/>
              </a:stretch>
            </p:blipFill>
            <p:spPr>
              <a:xfrm>
                <a:off x="4570320" y="5725867"/>
                <a:ext cx="4647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604" name="Freihand 603">
                <a:extLst>
                  <a:ext uri="{FF2B5EF4-FFF2-40B4-BE49-F238E27FC236}">
                    <a16:creationId xmlns:a16="http://schemas.microsoft.com/office/drawing/2014/main" id="{62B31BFA-F9BF-4455-BAF5-CC6B709A14FE}"/>
                  </a:ext>
                </a:extLst>
              </p14:cNvPr>
              <p14:cNvContentPartPr/>
              <p14:nvPr/>
            </p14:nvContentPartPr>
            <p14:xfrm>
              <a:off x="5210760" y="5680867"/>
              <a:ext cx="127440" cy="128880"/>
            </p14:xfrm>
          </p:contentPart>
        </mc:Choice>
        <mc:Fallback>
          <p:pic>
            <p:nvPicPr>
              <p:cNvPr id="604" name="Freihand 603">
                <a:extLst>
                  <a:ext uri="{FF2B5EF4-FFF2-40B4-BE49-F238E27FC236}">
                    <a16:creationId xmlns:a16="http://schemas.microsoft.com/office/drawing/2014/main" id="{62B31BFA-F9BF-4455-BAF5-CC6B709A14FE}"/>
                  </a:ext>
                </a:extLst>
              </p:cNvPr>
              <p:cNvPicPr/>
              <p:nvPr/>
            </p:nvPicPr>
            <p:blipFill>
              <a:blip r:embed="rId729"/>
              <a:stretch>
                <a:fillRect/>
              </a:stretch>
            </p:blipFill>
            <p:spPr>
              <a:xfrm>
                <a:off x="5206440" y="5676547"/>
                <a:ext cx="13608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605" name="Freihand 604">
                <a:extLst>
                  <a:ext uri="{FF2B5EF4-FFF2-40B4-BE49-F238E27FC236}">
                    <a16:creationId xmlns:a16="http://schemas.microsoft.com/office/drawing/2014/main" id="{52001717-ED7C-498B-B3F0-80172D47B4F5}"/>
                  </a:ext>
                </a:extLst>
              </p14:cNvPr>
              <p14:cNvContentPartPr/>
              <p14:nvPr/>
            </p14:nvContentPartPr>
            <p14:xfrm>
              <a:off x="5288880" y="5737747"/>
              <a:ext cx="416160" cy="67680"/>
            </p14:xfrm>
          </p:contentPart>
        </mc:Choice>
        <mc:Fallback>
          <p:pic>
            <p:nvPicPr>
              <p:cNvPr id="605" name="Freihand 604">
                <a:extLst>
                  <a:ext uri="{FF2B5EF4-FFF2-40B4-BE49-F238E27FC236}">
                    <a16:creationId xmlns:a16="http://schemas.microsoft.com/office/drawing/2014/main" id="{52001717-ED7C-498B-B3F0-80172D47B4F5}"/>
                  </a:ext>
                </a:extLst>
              </p:cNvPr>
              <p:cNvPicPr/>
              <p:nvPr/>
            </p:nvPicPr>
            <p:blipFill>
              <a:blip r:embed="rId731"/>
              <a:stretch>
                <a:fillRect/>
              </a:stretch>
            </p:blipFill>
            <p:spPr>
              <a:xfrm>
                <a:off x="5284560" y="5733427"/>
                <a:ext cx="4248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32">
            <p14:nvContentPartPr>
              <p14:cNvPr id="606" name="Freihand 605">
                <a:extLst>
                  <a:ext uri="{FF2B5EF4-FFF2-40B4-BE49-F238E27FC236}">
                    <a16:creationId xmlns:a16="http://schemas.microsoft.com/office/drawing/2014/main" id="{2256C16E-5FE4-4F92-9BB3-1576916A419F}"/>
                  </a:ext>
                </a:extLst>
              </p14:cNvPr>
              <p14:cNvContentPartPr/>
              <p14:nvPr/>
            </p14:nvContentPartPr>
            <p14:xfrm>
              <a:off x="5745360" y="5671147"/>
              <a:ext cx="69120" cy="122760"/>
            </p14:xfrm>
          </p:contentPart>
        </mc:Choice>
        <mc:Fallback>
          <p:pic>
            <p:nvPicPr>
              <p:cNvPr id="606" name="Freihand 605">
                <a:extLst>
                  <a:ext uri="{FF2B5EF4-FFF2-40B4-BE49-F238E27FC236}">
                    <a16:creationId xmlns:a16="http://schemas.microsoft.com/office/drawing/2014/main" id="{2256C16E-5FE4-4F92-9BB3-1576916A419F}"/>
                  </a:ext>
                </a:extLst>
              </p:cNvPr>
              <p:cNvPicPr/>
              <p:nvPr/>
            </p:nvPicPr>
            <p:blipFill>
              <a:blip r:embed="rId733"/>
              <a:stretch>
                <a:fillRect/>
              </a:stretch>
            </p:blipFill>
            <p:spPr>
              <a:xfrm>
                <a:off x="5741040" y="5666827"/>
                <a:ext cx="7776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607" name="Freihand 606">
                <a:extLst>
                  <a:ext uri="{FF2B5EF4-FFF2-40B4-BE49-F238E27FC236}">
                    <a16:creationId xmlns:a16="http://schemas.microsoft.com/office/drawing/2014/main" id="{698F0E21-33AF-42A6-8DE8-74AC5C7D523C}"/>
                  </a:ext>
                </a:extLst>
              </p14:cNvPr>
              <p14:cNvContentPartPr/>
              <p14:nvPr/>
            </p14:nvContentPartPr>
            <p14:xfrm>
              <a:off x="5831400" y="5726227"/>
              <a:ext cx="15120" cy="47160"/>
            </p14:xfrm>
          </p:contentPart>
        </mc:Choice>
        <mc:Fallback>
          <p:pic>
            <p:nvPicPr>
              <p:cNvPr id="607" name="Freihand 606">
                <a:extLst>
                  <a:ext uri="{FF2B5EF4-FFF2-40B4-BE49-F238E27FC236}">
                    <a16:creationId xmlns:a16="http://schemas.microsoft.com/office/drawing/2014/main" id="{698F0E21-33AF-42A6-8DE8-74AC5C7D523C}"/>
                  </a:ext>
                </a:extLst>
              </p:cNvPr>
              <p:cNvPicPr/>
              <p:nvPr/>
            </p:nvPicPr>
            <p:blipFill>
              <a:blip r:embed="rId735"/>
              <a:stretch>
                <a:fillRect/>
              </a:stretch>
            </p:blipFill>
            <p:spPr>
              <a:xfrm>
                <a:off x="5827080" y="5721907"/>
                <a:ext cx="237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608" name="Freihand 607">
                <a:extLst>
                  <a:ext uri="{FF2B5EF4-FFF2-40B4-BE49-F238E27FC236}">
                    <a16:creationId xmlns:a16="http://schemas.microsoft.com/office/drawing/2014/main" id="{17CC8C97-CE96-410C-B7CA-64E64E07CC68}"/>
                  </a:ext>
                </a:extLst>
              </p14:cNvPr>
              <p14:cNvContentPartPr/>
              <p14:nvPr/>
            </p14:nvContentPartPr>
            <p14:xfrm>
              <a:off x="5866320" y="5721547"/>
              <a:ext cx="107280" cy="50040"/>
            </p14:xfrm>
          </p:contentPart>
        </mc:Choice>
        <mc:Fallback>
          <p:pic>
            <p:nvPicPr>
              <p:cNvPr id="608" name="Freihand 607">
                <a:extLst>
                  <a:ext uri="{FF2B5EF4-FFF2-40B4-BE49-F238E27FC236}">
                    <a16:creationId xmlns:a16="http://schemas.microsoft.com/office/drawing/2014/main" id="{17CC8C97-CE96-410C-B7CA-64E64E07CC68}"/>
                  </a:ext>
                </a:extLst>
              </p:cNvPr>
              <p:cNvPicPr/>
              <p:nvPr/>
            </p:nvPicPr>
            <p:blipFill>
              <a:blip r:embed="rId737"/>
              <a:stretch>
                <a:fillRect/>
              </a:stretch>
            </p:blipFill>
            <p:spPr>
              <a:xfrm>
                <a:off x="5862000" y="5717227"/>
                <a:ext cx="11592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738">
            <p14:nvContentPartPr>
              <p14:cNvPr id="609" name="Freihand 608">
                <a:extLst>
                  <a:ext uri="{FF2B5EF4-FFF2-40B4-BE49-F238E27FC236}">
                    <a16:creationId xmlns:a16="http://schemas.microsoft.com/office/drawing/2014/main" id="{3E5CE72A-7FF4-46FE-B722-C138B9C03AEA}"/>
                  </a:ext>
                </a:extLst>
              </p14:cNvPr>
              <p14:cNvContentPartPr/>
              <p14:nvPr/>
            </p14:nvContentPartPr>
            <p14:xfrm>
              <a:off x="5951280" y="5653507"/>
              <a:ext cx="38880" cy="34200"/>
            </p14:xfrm>
          </p:contentPart>
        </mc:Choice>
        <mc:Fallback>
          <p:pic>
            <p:nvPicPr>
              <p:cNvPr id="609" name="Freihand 608">
                <a:extLst>
                  <a:ext uri="{FF2B5EF4-FFF2-40B4-BE49-F238E27FC236}">
                    <a16:creationId xmlns:a16="http://schemas.microsoft.com/office/drawing/2014/main" id="{3E5CE72A-7FF4-46FE-B722-C138B9C03AEA}"/>
                  </a:ext>
                </a:extLst>
              </p:cNvPr>
              <p:cNvPicPr/>
              <p:nvPr/>
            </p:nvPicPr>
            <p:blipFill>
              <a:blip r:embed="rId739"/>
              <a:stretch>
                <a:fillRect/>
              </a:stretch>
            </p:blipFill>
            <p:spPr>
              <a:xfrm>
                <a:off x="5946960" y="5649187"/>
                <a:ext cx="4752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610" name="Freihand 609">
                <a:extLst>
                  <a:ext uri="{FF2B5EF4-FFF2-40B4-BE49-F238E27FC236}">
                    <a16:creationId xmlns:a16="http://schemas.microsoft.com/office/drawing/2014/main" id="{695F05D1-8A1F-4BE5-AEB0-7C8EC1764EB7}"/>
                  </a:ext>
                </a:extLst>
              </p14:cNvPr>
              <p14:cNvContentPartPr/>
              <p14:nvPr/>
            </p14:nvContentPartPr>
            <p14:xfrm>
              <a:off x="5991240" y="5629747"/>
              <a:ext cx="259560" cy="142200"/>
            </p14:xfrm>
          </p:contentPart>
        </mc:Choice>
        <mc:Fallback>
          <p:pic>
            <p:nvPicPr>
              <p:cNvPr id="610" name="Freihand 609">
                <a:extLst>
                  <a:ext uri="{FF2B5EF4-FFF2-40B4-BE49-F238E27FC236}">
                    <a16:creationId xmlns:a16="http://schemas.microsoft.com/office/drawing/2014/main" id="{695F05D1-8A1F-4BE5-AEB0-7C8EC1764EB7}"/>
                  </a:ext>
                </a:extLst>
              </p:cNvPr>
              <p:cNvPicPr/>
              <p:nvPr/>
            </p:nvPicPr>
            <p:blipFill>
              <a:blip r:embed="rId741"/>
              <a:stretch>
                <a:fillRect/>
              </a:stretch>
            </p:blipFill>
            <p:spPr>
              <a:xfrm>
                <a:off x="5986920" y="5625427"/>
                <a:ext cx="2682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611" name="Freihand 610">
                <a:extLst>
                  <a:ext uri="{FF2B5EF4-FFF2-40B4-BE49-F238E27FC236}">
                    <a16:creationId xmlns:a16="http://schemas.microsoft.com/office/drawing/2014/main" id="{17F2C2E3-A798-48E8-8315-84BB4EA38BE2}"/>
                  </a:ext>
                </a:extLst>
              </p14:cNvPr>
              <p14:cNvContentPartPr/>
              <p14:nvPr/>
            </p14:nvContentPartPr>
            <p14:xfrm>
              <a:off x="6257640" y="5630467"/>
              <a:ext cx="12960" cy="39960"/>
            </p14:xfrm>
          </p:contentPart>
        </mc:Choice>
        <mc:Fallback>
          <p:pic>
            <p:nvPicPr>
              <p:cNvPr id="611" name="Freihand 610">
                <a:extLst>
                  <a:ext uri="{FF2B5EF4-FFF2-40B4-BE49-F238E27FC236}">
                    <a16:creationId xmlns:a16="http://schemas.microsoft.com/office/drawing/2014/main" id="{17F2C2E3-A798-48E8-8315-84BB4EA38BE2}"/>
                  </a:ext>
                </a:extLst>
              </p:cNvPr>
              <p:cNvPicPr/>
              <p:nvPr/>
            </p:nvPicPr>
            <p:blipFill>
              <a:blip r:embed="rId743"/>
              <a:stretch>
                <a:fillRect/>
              </a:stretch>
            </p:blipFill>
            <p:spPr>
              <a:xfrm>
                <a:off x="6253320" y="5626147"/>
                <a:ext cx="2160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612" name="Freihand 611">
                <a:extLst>
                  <a:ext uri="{FF2B5EF4-FFF2-40B4-BE49-F238E27FC236}">
                    <a16:creationId xmlns:a16="http://schemas.microsoft.com/office/drawing/2014/main" id="{F09C921B-5444-4F18-B50C-A8EA7B5C1502}"/>
                  </a:ext>
                </a:extLst>
              </p14:cNvPr>
              <p14:cNvContentPartPr/>
              <p14:nvPr/>
            </p14:nvContentPartPr>
            <p14:xfrm>
              <a:off x="6283560" y="5688427"/>
              <a:ext cx="130680" cy="50400"/>
            </p14:xfrm>
          </p:contentPart>
        </mc:Choice>
        <mc:Fallback>
          <p:pic>
            <p:nvPicPr>
              <p:cNvPr id="612" name="Freihand 611">
                <a:extLst>
                  <a:ext uri="{FF2B5EF4-FFF2-40B4-BE49-F238E27FC236}">
                    <a16:creationId xmlns:a16="http://schemas.microsoft.com/office/drawing/2014/main" id="{F09C921B-5444-4F18-B50C-A8EA7B5C1502}"/>
                  </a:ext>
                </a:extLst>
              </p:cNvPr>
              <p:cNvPicPr/>
              <p:nvPr/>
            </p:nvPicPr>
            <p:blipFill>
              <a:blip r:embed="rId745"/>
              <a:stretch>
                <a:fillRect/>
              </a:stretch>
            </p:blipFill>
            <p:spPr>
              <a:xfrm>
                <a:off x="6279240" y="5684107"/>
                <a:ext cx="13932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613" name="Freihand 612">
                <a:extLst>
                  <a:ext uri="{FF2B5EF4-FFF2-40B4-BE49-F238E27FC236}">
                    <a16:creationId xmlns:a16="http://schemas.microsoft.com/office/drawing/2014/main" id="{3A40DAD9-FFC6-4852-83A8-B9229A72A7B7}"/>
                  </a:ext>
                </a:extLst>
              </p14:cNvPr>
              <p14:cNvContentPartPr/>
              <p14:nvPr/>
            </p14:nvContentPartPr>
            <p14:xfrm>
              <a:off x="6562200" y="5577187"/>
              <a:ext cx="155520" cy="206640"/>
            </p14:xfrm>
          </p:contentPart>
        </mc:Choice>
        <mc:Fallback>
          <p:pic>
            <p:nvPicPr>
              <p:cNvPr id="613" name="Freihand 612">
                <a:extLst>
                  <a:ext uri="{FF2B5EF4-FFF2-40B4-BE49-F238E27FC236}">
                    <a16:creationId xmlns:a16="http://schemas.microsoft.com/office/drawing/2014/main" id="{3A40DAD9-FFC6-4852-83A8-B9229A72A7B7}"/>
                  </a:ext>
                </a:extLst>
              </p:cNvPr>
              <p:cNvPicPr/>
              <p:nvPr/>
            </p:nvPicPr>
            <p:blipFill>
              <a:blip r:embed="rId747"/>
              <a:stretch>
                <a:fillRect/>
              </a:stretch>
            </p:blipFill>
            <p:spPr>
              <a:xfrm>
                <a:off x="6557880" y="5572867"/>
                <a:ext cx="16416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614" name="Freihand 613">
                <a:extLst>
                  <a:ext uri="{FF2B5EF4-FFF2-40B4-BE49-F238E27FC236}">
                    <a16:creationId xmlns:a16="http://schemas.microsoft.com/office/drawing/2014/main" id="{E27F5501-38B6-41E5-BA44-0B22A550D18E}"/>
                  </a:ext>
                </a:extLst>
              </p14:cNvPr>
              <p14:cNvContentPartPr/>
              <p14:nvPr/>
            </p14:nvContentPartPr>
            <p14:xfrm>
              <a:off x="6654720" y="5684827"/>
              <a:ext cx="75960" cy="18360"/>
            </p14:xfrm>
          </p:contentPart>
        </mc:Choice>
        <mc:Fallback>
          <p:pic>
            <p:nvPicPr>
              <p:cNvPr id="614" name="Freihand 613">
                <a:extLst>
                  <a:ext uri="{FF2B5EF4-FFF2-40B4-BE49-F238E27FC236}">
                    <a16:creationId xmlns:a16="http://schemas.microsoft.com/office/drawing/2014/main" id="{E27F5501-38B6-41E5-BA44-0B22A550D18E}"/>
                  </a:ext>
                </a:extLst>
              </p:cNvPr>
              <p:cNvPicPr/>
              <p:nvPr/>
            </p:nvPicPr>
            <p:blipFill>
              <a:blip r:embed="rId749"/>
              <a:stretch>
                <a:fillRect/>
              </a:stretch>
            </p:blipFill>
            <p:spPr>
              <a:xfrm>
                <a:off x="6650400" y="5680507"/>
                <a:ext cx="846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617" name="Freihand 616">
                <a:extLst>
                  <a:ext uri="{FF2B5EF4-FFF2-40B4-BE49-F238E27FC236}">
                    <a16:creationId xmlns:a16="http://schemas.microsoft.com/office/drawing/2014/main" id="{9B0E4D97-9461-44D9-8468-7D5D2C3BA954}"/>
                  </a:ext>
                </a:extLst>
              </p14:cNvPr>
              <p14:cNvContentPartPr/>
              <p14:nvPr/>
            </p14:nvContentPartPr>
            <p14:xfrm>
              <a:off x="6841920" y="5637307"/>
              <a:ext cx="374040" cy="112320"/>
            </p14:xfrm>
          </p:contentPart>
        </mc:Choice>
        <mc:Fallback>
          <p:pic>
            <p:nvPicPr>
              <p:cNvPr id="617" name="Freihand 616">
                <a:extLst>
                  <a:ext uri="{FF2B5EF4-FFF2-40B4-BE49-F238E27FC236}">
                    <a16:creationId xmlns:a16="http://schemas.microsoft.com/office/drawing/2014/main" id="{9B0E4D97-9461-44D9-8468-7D5D2C3BA954}"/>
                  </a:ext>
                </a:extLst>
              </p:cNvPr>
              <p:cNvPicPr/>
              <p:nvPr/>
            </p:nvPicPr>
            <p:blipFill>
              <a:blip r:embed="rId751"/>
              <a:stretch>
                <a:fillRect/>
              </a:stretch>
            </p:blipFill>
            <p:spPr>
              <a:xfrm>
                <a:off x="6837600" y="5632987"/>
                <a:ext cx="3826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618" name="Freihand 617">
                <a:extLst>
                  <a:ext uri="{FF2B5EF4-FFF2-40B4-BE49-F238E27FC236}">
                    <a16:creationId xmlns:a16="http://schemas.microsoft.com/office/drawing/2014/main" id="{DCA20D20-BB7F-40F7-A6D8-4469D3DE3656}"/>
                  </a:ext>
                </a:extLst>
              </p14:cNvPr>
              <p14:cNvContentPartPr/>
              <p14:nvPr/>
            </p14:nvContentPartPr>
            <p14:xfrm>
              <a:off x="7209120" y="5605267"/>
              <a:ext cx="7560" cy="17640"/>
            </p14:xfrm>
          </p:contentPart>
        </mc:Choice>
        <mc:Fallback>
          <p:pic>
            <p:nvPicPr>
              <p:cNvPr id="618" name="Freihand 617">
                <a:extLst>
                  <a:ext uri="{FF2B5EF4-FFF2-40B4-BE49-F238E27FC236}">
                    <a16:creationId xmlns:a16="http://schemas.microsoft.com/office/drawing/2014/main" id="{DCA20D20-BB7F-40F7-A6D8-4469D3DE3656}"/>
                  </a:ext>
                </a:extLst>
              </p:cNvPr>
              <p:cNvPicPr/>
              <p:nvPr/>
            </p:nvPicPr>
            <p:blipFill>
              <a:blip r:embed="rId564"/>
              <a:stretch>
                <a:fillRect/>
              </a:stretch>
            </p:blipFill>
            <p:spPr>
              <a:xfrm>
                <a:off x="7204800" y="5600947"/>
                <a:ext cx="162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753">
            <p14:nvContentPartPr>
              <p14:cNvPr id="619" name="Freihand 618">
                <a:extLst>
                  <a:ext uri="{FF2B5EF4-FFF2-40B4-BE49-F238E27FC236}">
                    <a16:creationId xmlns:a16="http://schemas.microsoft.com/office/drawing/2014/main" id="{E67EE6A0-ECFF-48FB-BBF6-B78F1654AFC2}"/>
                  </a:ext>
                </a:extLst>
              </p14:cNvPr>
              <p14:cNvContentPartPr/>
              <p14:nvPr/>
            </p14:nvContentPartPr>
            <p14:xfrm>
              <a:off x="7255920" y="5617867"/>
              <a:ext cx="205560" cy="197640"/>
            </p14:xfrm>
          </p:contentPart>
        </mc:Choice>
        <mc:Fallback>
          <p:pic>
            <p:nvPicPr>
              <p:cNvPr id="619" name="Freihand 618">
                <a:extLst>
                  <a:ext uri="{FF2B5EF4-FFF2-40B4-BE49-F238E27FC236}">
                    <a16:creationId xmlns:a16="http://schemas.microsoft.com/office/drawing/2014/main" id="{E67EE6A0-ECFF-48FB-BBF6-B78F1654AFC2}"/>
                  </a:ext>
                </a:extLst>
              </p:cNvPr>
              <p:cNvPicPr/>
              <p:nvPr/>
            </p:nvPicPr>
            <p:blipFill>
              <a:blip r:embed="rId754"/>
              <a:stretch>
                <a:fillRect/>
              </a:stretch>
            </p:blipFill>
            <p:spPr>
              <a:xfrm>
                <a:off x="7251600" y="5613547"/>
                <a:ext cx="21420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755">
            <p14:nvContentPartPr>
              <p14:cNvPr id="620" name="Freihand 619">
                <a:extLst>
                  <a:ext uri="{FF2B5EF4-FFF2-40B4-BE49-F238E27FC236}">
                    <a16:creationId xmlns:a16="http://schemas.microsoft.com/office/drawing/2014/main" id="{C5F16479-2FBF-4CD6-A4C0-687CB81ABF97}"/>
                  </a:ext>
                </a:extLst>
              </p14:cNvPr>
              <p14:cNvContentPartPr/>
              <p14:nvPr/>
            </p14:nvContentPartPr>
            <p14:xfrm>
              <a:off x="7549680" y="5608147"/>
              <a:ext cx="123840" cy="86040"/>
            </p14:xfrm>
          </p:contentPart>
        </mc:Choice>
        <mc:Fallback>
          <p:pic>
            <p:nvPicPr>
              <p:cNvPr id="620" name="Freihand 619">
                <a:extLst>
                  <a:ext uri="{FF2B5EF4-FFF2-40B4-BE49-F238E27FC236}">
                    <a16:creationId xmlns:a16="http://schemas.microsoft.com/office/drawing/2014/main" id="{C5F16479-2FBF-4CD6-A4C0-687CB81ABF97}"/>
                  </a:ext>
                </a:extLst>
              </p:cNvPr>
              <p:cNvPicPr/>
              <p:nvPr/>
            </p:nvPicPr>
            <p:blipFill>
              <a:blip r:embed="rId756"/>
              <a:stretch>
                <a:fillRect/>
              </a:stretch>
            </p:blipFill>
            <p:spPr>
              <a:xfrm>
                <a:off x="7545360" y="5603827"/>
                <a:ext cx="1324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757">
            <p14:nvContentPartPr>
              <p14:cNvPr id="621" name="Freihand 620">
                <a:extLst>
                  <a:ext uri="{FF2B5EF4-FFF2-40B4-BE49-F238E27FC236}">
                    <a16:creationId xmlns:a16="http://schemas.microsoft.com/office/drawing/2014/main" id="{022B1597-796C-4180-A7A5-913A4056E492}"/>
                  </a:ext>
                </a:extLst>
              </p14:cNvPr>
              <p14:cNvContentPartPr/>
              <p14:nvPr/>
            </p14:nvContentPartPr>
            <p14:xfrm>
              <a:off x="7676040" y="5513827"/>
              <a:ext cx="18000" cy="138600"/>
            </p14:xfrm>
          </p:contentPart>
        </mc:Choice>
        <mc:Fallback>
          <p:pic>
            <p:nvPicPr>
              <p:cNvPr id="621" name="Freihand 620">
                <a:extLst>
                  <a:ext uri="{FF2B5EF4-FFF2-40B4-BE49-F238E27FC236}">
                    <a16:creationId xmlns:a16="http://schemas.microsoft.com/office/drawing/2014/main" id="{022B1597-796C-4180-A7A5-913A4056E492}"/>
                  </a:ext>
                </a:extLst>
              </p:cNvPr>
              <p:cNvPicPr/>
              <p:nvPr/>
            </p:nvPicPr>
            <p:blipFill>
              <a:blip r:embed="rId758"/>
              <a:stretch>
                <a:fillRect/>
              </a:stretch>
            </p:blipFill>
            <p:spPr>
              <a:xfrm>
                <a:off x="7671720" y="5509507"/>
                <a:ext cx="266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759">
            <p14:nvContentPartPr>
              <p14:cNvPr id="622" name="Freihand 621">
                <a:extLst>
                  <a:ext uri="{FF2B5EF4-FFF2-40B4-BE49-F238E27FC236}">
                    <a16:creationId xmlns:a16="http://schemas.microsoft.com/office/drawing/2014/main" id="{08D3986A-0F20-42F3-9C07-0FBD063B6CA8}"/>
                  </a:ext>
                </a:extLst>
              </p14:cNvPr>
              <p14:cNvContentPartPr/>
              <p14:nvPr/>
            </p14:nvContentPartPr>
            <p14:xfrm>
              <a:off x="7739760" y="5580067"/>
              <a:ext cx="35640" cy="74160"/>
            </p14:xfrm>
          </p:contentPart>
        </mc:Choice>
        <mc:Fallback>
          <p:pic>
            <p:nvPicPr>
              <p:cNvPr id="622" name="Freihand 621">
                <a:extLst>
                  <a:ext uri="{FF2B5EF4-FFF2-40B4-BE49-F238E27FC236}">
                    <a16:creationId xmlns:a16="http://schemas.microsoft.com/office/drawing/2014/main" id="{08D3986A-0F20-42F3-9C07-0FBD063B6CA8}"/>
                  </a:ext>
                </a:extLst>
              </p:cNvPr>
              <p:cNvPicPr/>
              <p:nvPr/>
            </p:nvPicPr>
            <p:blipFill>
              <a:blip r:embed="rId760"/>
              <a:stretch>
                <a:fillRect/>
              </a:stretch>
            </p:blipFill>
            <p:spPr>
              <a:xfrm>
                <a:off x="7735440" y="5575747"/>
                <a:ext cx="442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761">
            <p14:nvContentPartPr>
              <p14:cNvPr id="623" name="Freihand 622">
                <a:extLst>
                  <a:ext uri="{FF2B5EF4-FFF2-40B4-BE49-F238E27FC236}">
                    <a16:creationId xmlns:a16="http://schemas.microsoft.com/office/drawing/2014/main" id="{839A9403-3A61-4DA2-8E9E-65EC1099C627}"/>
                  </a:ext>
                </a:extLst>
              </p14:cNvPr>
              <p14:cNvContentPartPr/>
              <p14:nvPr/>
            </p14:nvContentPartPr>
            <p14:xfrm>
              <a:off x="7886640" y="5526787"/>
              <a:ext cx="79560" cy="134640"/>
            </p14:xfrm>
          </p:contentPart>
        </mc:Choice>
        <mc:Fallback>
          <p:pic>
            <p:nvPicPr>
              <p:cNvPr id="623" name="Freihand 622">
                <a:extLst>
                  <a:ext uri="{FF2B5EF4-FFF2-40B4-BE49-F238E27FC236}">
                    <a16:creationId xmlns:a16="http://schemas.microsoft.com/office/drawing/2014/main" id="{839A9403-3A61-4DA2-8E9E-65EC1099C627}"/>
                  </a:ext>
                </a:extLst>
              </p:cNvPr>
              <p:cNvPicPr/>
              <p:nvPr/>
            </p:nvPicPr>
            <p:blipFill>
              <a:blip r:embed="rId762"/>
              <a:stretch>
                <a:fillRect/>
              </a:stretch>
            </p:blipFill>
            <p:spPr>
              <a:xfrm>
                <a:off x="7882320" y="5522467"/>
                <a:ext cx="882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763">
            <p14:nvContentPartPr>
              <p14:cNvPr id="624" name="Freihand 623">
                <a:extLst>
                  <a:ext uri="{FF2B5EF4-FFF2-40B4-BE49-F238E27FC236}">
                    <a16:creationId xmlns:a16="http://schemas.microsoft.com/office/drawing/2014/main" id="{672BECC2-61C8-4346-948C-84B7D8884320}"/>
                  </a:ext>
                </a:extLst>
              </p14:cNvPr>
              <p14:cNvContentPartPr/>
              <p14:nvPr/>
            </p14:nvContentPartPr>
            <p14:xfrm>
              <a:off x="7811760" y="5499067"/>
              <a:ext cx="142920" cy="163080"/>
            </p14:xfrm>
          </p:contentPart>
        </mc:Choice>
        <mc:Fallback>
          <p:pic>
            <p:nvPicPr>
              <p:cNvPr id="624" name="Freihand 623">
                <a:extLst>
                  <a:ext uri="{FF2B5EF4-FFF2-40B4-BE49-F238E27FC236}">
                    <a16:creationId xmlns:a16="http://schemas.microsoft.com/office/drawing/2014/main" id="{672BECC2-61C8-4346-948C-84B7D8884320}"/>
                  </a:ext>
                </a:extLst>
              </p:cNvPr>
              <p:cNvPicPr/>
              <p:nvPr/>
            </p:nvPicPr>
            <p:blipFill>
              <a:blip r:embed="rId764"/>
              <a:stretch>
                <a:fillRect/>
              </a:stretch>
            </p:blipFill>
            <p:spPr>
              <a:xfrm>
                <a:off x="7807440" y="5494747"/>
                <a:ext cx="15156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765">
            <p14:nvContentPartPr>
              <p14:cNvPr id="625" name="Freihand 624">
                <a:extLst>
                  <a:ext uri="{FF2B5EF4-FFF2-40B4-BE49-F238E27FC236}">
                    <a16:creationId xmlns:a16="http://schemas.microsoft.com/office/drawing/2014/main" id="{E3C4A556-5B66-4282-8242-21F546932F42}"/>
                  </a:ext>
                </a:extLst>
              </p14:cNvPr>
              <p14:cNvContentPartPr/>
              <p14:nvPr/>
            </p14:nvContentPartPr>
            <p14:xfrm>
              <a:off x="8090400" y="5487187"/>
              <a:ext cx="122400" cy="167760"/>
            </p14:xfrm>
          </p:contentPart>
        </mc:Choice>
        <mc:Fallback>
          <p:pic>
            <p:nvPicPr>
              <p:cNvPr id="625" name="Freihand 624">
                <a:extLst>
                  <a:ext uri="{FF2B5EF4-FFF2-40B4-BE49-F238E27FC236}">
                    <a16:creationId xmlns:a16="http://schemas.microsoft.com/office/drawing/2014/main" id="{E3C4A556-5B66-4282-8242-21F546932F42}"/>
                  </a:ext>
                </a:extLst>
              </p:cNvPr>
              <p:cNvPicPr/>
              <p:nvPr/>
            </p:nvPicPr>
            <p:blipFill>
              <a:blip r:embed="rId766"/>
              <a:stretch>
                <a:fillRect/>
              </a:stretch>
            </p:blipFill>
            <p:spPr>
              <a:xfrm>
                <a:off x="8086080" y="5482867"/>
                <a:ext cx="13104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767">
            <p14:nvContentPartPr>
              <p14:cNvPr id="626" name="Freihand 625">
                <a:extLst>
                  <a:ext uri="{FF2B5EF4-FFF2-40B4-BE49-F238E27FC236}">
                    <a16:creationId xmlns:a16="http://schemas.microsoft.com/office/drawing/2014/main" id="{5AB2B5A1-2937-49EA-9A48-BB9D25D1DD96}"/>
                  </a:ext>
                </a:extLst>
              </p14:cNvPr>
              <p14:cNvContentPartPr/>
              <p14:nvPr/>
            </p14:nvContentPartPr>
            <p14:xfrm>
              <a:off x="8216040" y="5454067"/>
              <a:ext cx="231480" cy="179640"/>
            </p14:xfrm>
          </p:contentPart>
        </mc:Choice>
        <mc:Fallback>
          <p:pic>
            <p:nvPicPr>
              <p:cNvPr id="626" name="Freihand 625">
                <a:extLst>
                  <a:ext uri="{FF2B5EF4-FFF2-40B4-BE49-F238E27FC236}">
                    <a16:creationId xmlns:a16="http://schemas.microsoft.com/office/drawing/2014/main" id="{5AB2B5A1-2937-49EA-9A48-BB9D25D1DD96}"/>
                  </a:ext>
                </a:extLst>
              </p:cNvPr>
              <p:cNvPicPr/>
              <p:nvPr/>
            </p:nvPicPr>
            <p:blipFill>
              <a:blip r:embed="rId768"/>
              <a:stretch>
                <a:fillRect/>
              </a:stretch>
            </p:blipFill>
            <p:spPr>
              <a:xfrm>
                <a:off x="8211720" y="5449747"/>
                <a:ext cx="240120" cy="188280"/>
              </a:xfrm>
              <a:prstGeom prst="rect">
                <a:avLst/>
              </a:prstGeom>
            </p:spPr>
          </p:pic>
        </mc:Fallback>
      </mc:AlternateContent>
      <p:grpSp>
        <p:nvGrpSpPr>
          <p:cNvPr id="634" name="Gruppieren 633">
            <a:extLst>
              <a:ext uri="{FF2B5EF4-FFF2-40B4-BE49-F238E27FC236}">
                <a16:creationId xmlns:a16="http://schemas.microsoft.com/office/drawing/2014/main" id="{699944FF-0DD6-4296-9B3B-C0559A5BA1DE}"/>
              </a:ext>
            </a:extLst>
          </p:cNvPr>
          <p:cNvGrpSpPr/>
          <p:nvPr/>
        </p:nvGrpSpPr>
        <p:grpSpPr>
          <a:xfrm>
            <a:off x="231240" y="5872387"/>
            <a:ext cx="680040" cy="592560"/>
            <a:chOff x="231240" y="5872387"/>
            <a:chExt cx="680040" cy="592560"/>
          </a:xfrm>
        </p:grpSpPr>
        <mc:AlternateContent xmlns:mc="http://schemas.openxmlformats.org/markup-compatibility/2006">
          <mc:Choice xmlns:p14="http://schemas.microsoft.com/office/powerpoint/2010/main" Requires="p14">
            <p:contentPart p14:bwMode="auto" r:id="rId769">
              <p14:nvContentPartPr>
                <p14:cNvPr id="572" name="Freihand 571">
                  <a:extLst>
                    <a:ext uri="{FF2B5EF4-FFF2-40B4-BE49-F238E27FC236}">
                      <a16:creationId xmlns:a16="http://schemas.microsoft.com/office/drawing/2014/main" id="{C538ADB4-F228-4987-9B84-86CFDEF0758B}"/>
                    </a:ext>
                  </a:extLst>
                </p14:cNvPr>
                <p14:cNvContentPartPr/>
                <p14:nvPr/>
              </p14:nvContentPartPr>
              <p14:xfrm>
                <a:off x="410520" y="5956267"/>
                <a:ext cx="104400" cy="142920"/>
              </p14:xfrm>
            </p:contentPart>
          </mc:Choice>
          <mc:Fallback>
            <p:pic>
              <p:nvPicPr>
                <p:cNvPr id="572" name="Freihand 571">
                  <a:extLst>
                    <a:ext uri="{FF2B5EF4-FFF2-40B4-BE49-F238E27FC236}">
                      <a16:creationId xmlns:a16="http://schemas.microsoft.com/office/drawing/2014/main" id="{C538ADB4-F228-4987-9B84-86CFDEF0758B}"/>
                    </a:ext>
                  </a:extLst>
                </p:cNvPr>
                <p:cNvPicPr/>
                <p:nvPr/>
              </p:nvPicPr>
              <p:blipFill>
                <a:blip r:embed="rId770"/>
                <a:stretch>
                  <a:fillRect/>
                </a:stretch>
              </p:blipFill>
              <p:spPr>
                <a:xfrm>
                  <a:off x="406200" y="5951947"/>
                  <a:ext cx="1130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771">
              <p14:nvContentPartPr>
                <p14:cNvPr id="573" name="Freihand 572">
                  <a:extLst>
                    <a:ext uri="{FF2B5EF4-FFF2-40B4-BE49-F238E27FC236}">
                      <a16:creationId xmlns:a16="http://schemas.microsoft.com/office/drawing/2014/main" id="{291DB9D0-9936-4CC9-85FF-423FCE92A580}"/>
                    </a:ext>
                  </a:extLst>
                </p14:cNvPr>
                <p14:cNvContentPartPr/>
                <p14:nvPr/>
              </p14:nvContentPartPr>
              <p14:xfrm>
                <a:off x="597720" y="6055987"/>
                <a:ext cx="7920" cy="96120"/>
              </p14:xfrm>
            </p:contentPart>
          </mc:Choice>
          <mc:Fallback>
            <p:pic>
              <p:nvPicPr>
                <p:cNvPr id="573" name="Freihand 572">
                  <a:extLst>
                    <a:ext uri="{FF2B5EF4-FFF2-40B4-BE49-F238E27FC236}">
                      <a16:creationId xmlns:a16="http://schemas.microsoft.com/office/drawing/2014/main" id="{291DB9D0-9936-4CC9-85FF-423FCE92A580}"/>
                    </a:ext>
                  </a:extLst>
                </p:cNvPr>
                <p:cNvPicPr/>
                <p:nvPr/>
              </p:nvPicPr>
              <p:blipFill>
                <a:blip r:embed="rId772"/>
                <a:stretch>
                  <a:fillRect/>
                </a:stretch>
              </p:blipFill>
              <p:spPr>
                <a:xfrm>
                  <a:off x="593400" y="6051667"/>
                  <a:ext cx="165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773">
              <p14:nvContentPartPr>
                <p14:cNvPr id="574" name="Freihand 573">
                  <a:extLst>
                    <a:ext uri="{FF2B5EF4-FFF2-40B4-BE49-F238E27FC236}">
                      <a16:creationId xmlns:a16="http://schemas.microsoft.com/office/drawing/2014/main" id="{B10F767C-43F1-4E09-BEE4-72BF63CCBA6B}"/>
                    </a:ext>
                  </a:extLst>
                </p14:cNvPr>
                <p14:cNvContentPartPr/>
                <p14:nvPr/>
              </p14:nvContentPartPr>
              <p14:xfrm>
                <a:off x="667920" y="5988667"/>
                <a:ext cx="73800" cy="7920"/>
              </p14:xfrm>
            </p:contentPart>
          </mc:Choice>
          <mc:Fallback>
            <p:pic>
              <p:nvPicPr>
                <p:cNvPr id="574" name="Freihand 573">
                  <a:extLst>
                    <a:ext uri="{FF2B5EF4-FFF2-40B4-BE49-F238E27FC236}">
                      <a16:creationId xmlns:a16="http://schemas.microsoft.com/office/drawing/2014/main" id="{B10F767C-43F1-4E09-BEE4-72BF63CCBA6B}"/>
                    </a:ext>
                  </a:extLst>
                </p:cNvPr>
                <p:cNvPicPr/>
                <p:nvPr/>
              </p:nvPicPr>
              <p:blipFill>
                <a:blip r:embed="rId774"/>
                <a:stretch>
                  <a:fillRect/>
                </a:stretch>
              </p:blipFill>
              <p:spPr>
                <a:xfrm>
                  <a:off x="663600" y="5984347"/>
                  <a:ext cx="8244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775">
              <p14:nvContentPartPr>
                <p14:cNvPr id="575" name="Freihand 574">
                  <a:extLst>
                    <a:ext uri="{FF2B5EF4-FFF2-40B4-BE49-F238E27FC236}">
                      <a16:creationId xmlns:a16="http://schemas.microsoft.com/office/drawing/2014/main" id="{B2287652-328B-406C-A38C-9307CEA5AD89}"/>
                    </a:ext>
                  </a:extLst>
                </p14:cNvPr>
                <p14:cNvContentPartPr/>
                <p14:nvPr/>
              </p14:nvContentPartPr>
              <p14:xfrm>
                <a:off x="777360" y="5968867"/>
                <a:ext cx="69840" cy="77040"/>
              </p14:xfrm>
            </p:contentPart>
          </mc:Choice>
          <mc:Fallback>
            <p:pic>
              <p:nvPicPr>
                <p:cNvPr id="575" name="Freihand 574">
                  <a:extLst>
                    <a:ext uri="{FF2B5EF4-FFF2-40B4-BE49-F238E27FC236}">
                      <a16:creationId xmlns:a16="http://schemas.microsoft.com/office/drawing/2014/main" id="{B2287652-328B-406C-A38C-9307CEA5AD89}"/>
                    </a:ext>
                  </a:extLst>
                </p:cNvPr>
                <p:cNvPicPr/>
                <p:nvPr/>
              </p:nvPicPr>
              <p:blipFill>
                <a:blip r:embed="rId776"/>
                <a:stretch>
                  <a:fillRect/>
                </a:stretch>
              </p:blipFill>
              <p:spPr>
                <a:xfrm>
                  <a:off x="773040" y="5964547"/>
                  <a:ext cx="784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777">
              <p14:nvContentPartPr>
                <p14:cNvPr id="576" name="Freihand 575">
                  <a:extLst>
                    <a:ext uri="{FF2B5EF4-FFF2-40B4-BE49-F238E27FC236}">
                      <a16:creationId xmlns:a16="http://schemas.microsoft.com/office/drawing/2014/main" id="{026C8601-6640-487B-B7CB-78090089784B}"/>
                    </a:ext>
                  </a:extLst>
                </p14:cNvPr>
                <p14:cNvContentPartPr/>
                <p14:nvPr/>
              </p14:nvContentPartPr>
              <p14:xfrm>
                <a:off x="724080" y="5908387"/>
                <a:ext cx="187200" cy="286560"/>
              </p14:xfrm>
            </p:contentPart>
          </mc:Choice>
          <mc:Fallback>
            <p:pic>
              <p:nvPicPr>
                <p:cNvPr id="576" name="Freihand 575">
                  <a:extLst>
                    <a:ext uri="{FF2B5EF4-FFF2-40B4-BE49-F238E27FC236}">
                      <a16:creationId xmlns:a16="http://schemas.microsoft.com/office/drawing/2014/main" id="{026C8601-6640-487B-B7CB-78090089784B}"/>
                    </a:ext>
                  </a:extLst>
                </p:cNvPr>
                <p:cNvPicPr/>
                <p:nvPr/>
              </p:nvPicPr>
              <p:blipFill>
                <a:blip r:embed="rId778"/>
                <a:stretch>
                  <a:fillRect/>
                </a:stretch>
              </p:blipFill>
              <p:spPr>
                <a:xfrm>
                  <a:off x="719760" y="5904067"/>
                  <a:ext cx="195840" cy="295200"/>
                </a:xfrm>
                <a:prstGeom prst="rect">
                  <a:avLst/>
                </a:prstGeom>
              </p:spPr>
            </p:pic>
          </mc:Fallback>
        </mc:AlternateContent>
        <mc:AlternateContent xmlns:mc="http://schemas.openxmlformats.org/markup-compatibility/2006">
          <mc:Choice xmlns:p14="http://schemas.microsoft.com/office/powerpoint/2010/main" Requires="p14">
            <p:contentPart p14:bwMode="auto" r:id="rId779">
              <p14:nvContentPartPr>
                <p14:cNvPr id="577" name="Freihand 576">
                  <a:extLst>
                    <a:ext uri="{FF2B5EF4-FFF2-40B4-BE49-F238E27FC236}">
                      <a16:creationId xmlns:a16="http://schemas.microsoft.com/office/drawing/2014/main" id="{6C958706-1617-4C73-AF65-883D683377EC}"/>
                    </a:ext>
                  </a:extLst>
                </p14:cNvPr>
                <p14:cNvContentPartPr/>
                <p14:nvPr/>
              </p14:nvContentPartPr>
              <p14:xfrm>
                <a:off x="319800" y="5872387"/>
                <a:ext cx="68760" cy="307440"/>
              </p14:xfrm>
            </p:contentPart>
          </mc:Choice>
          <mc:Fallback>
            <p:pic>
              <p:nvPicPr>
                <p:cNvPr id="577" name="Freihand 576">
                  <a:extLst>
                    <a:ext uri="{FF2B5EF4-FFF2-40B4-BE49-F238E27FC236}">
                      <a16:creationId xmlns:a16="http://schemas.microsoft.com/office/drawing/2014/main" id="{6C958706-1617-4C73-AF65-883D683377EC}"/>
                    </a:ext>
                  </a:extLst>
                </p:cNvPr>
                <p:cNvPicPr/>
                <p:nvPr/>
              </p:nvPicPr>
              <p:blipFill>
                <a:blip r:embed="rId780"/>
                <a:stretch>
                  <a:fillRect/>
                </a:stretch>
              </p:blipFill>
              <p:spPr>
                <a:xfrm>
                  <a:off x="315480" y="5868067"/>
                  <a:ext cx="7740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781">
              <p14:nvContentPartPr>
                <p14:cNvPr id="628" name="Freihand 627">
                  <a:extLst>
                    <a:ext uri="{FF2B5EF4-FFF2-40B4-BE49-F238E27FC236}">
                      <a16:creationId xmlns:a16="http://schemas.microsoft.com/office/drawing/2014/main" id="{1FC0948C-364D-4898-962C-D942DCBE9221}"/>
                    </a:ext>
                  </a:extLst>
                </p14:cNvPr>
                <p14:cNvContentPartPr/>
                <p14:nvPr/>
              </p14:nvContentPartPr>
              <p14:xfrm>
                <a:off x="286680" y="6356587"/>
                <a:ext cx="83520" cy="20520"/>
              </p14:xfrm>
            </p:contentPart>
          </mc:Choice>
          <mc:Fallback>
            <p:pic>
              <p:nvPicPr>
                <p:cNvPr id="628" name="Freihand 627">
                  <a:extLst>
                    <a:ext uri="{FF2B5EF4-FFF2-40B4-BE49-F238E27FC236}">
                      <a16:creationId xmlns:a16="http://schemas.microsoft.com/office/drawing/2014/main" id="{1FC0948C-364D-4898-962C-D942DCBE9221}"/>
                    </a:ext>
                  </a:extLst>
                </p:cNvPr>
                <p:cNvPicPr/>
                <p:nvPr/>
              </p:nvPicPr>
              <p:blipFill>
                <a:blip r:embed="rId782"/>
                <a:stretch>
                  <a:fillRect/>
                </a:stretch>
              </p:blipFill>
              <p:spPr>
                <a:xfrm>
                  <a:off x="282360" y="6352267"/>
                  <a:ext cx="9216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783">
              <p14:nvContentPartPr>
                <p14:cNvPr id="629" name="Freihand 628">
                  <a:extLst>
                    <a:ext uri="{FF2B5EF4-FFF2-40B4-BE49-F238E27FC236}">
                      <a16:creationId xmlns:a16="http://schemas.microsoft.com/office/drawing/2014/main" id="{E39E9530-AAAD-4261-8E4B-CF570DE3E997}"/>
                    </a:ext>
                  </a:extLst>
                </p14:cNvPr>
                <p14:cNvContentPartPr/>
                <p14:nvPr/>
              </p14:nvContentPartPr>
              <p14:xfrm>
                <a:off x="413760" y="6343267"/>
                <a:ext cx="59760" cy="92880"/>
              </p14:xfrm>
            </p:contentPart>
          </mc:Choice>
          <mc:Fallback>
            <p:pic>
              <p:nvPicPr>
                <p:cNvPr id="629" name="Freihand 628">
                  <a:extLst>
                    <a:ext uri="{FF2B5EF4-FFF2-40B4-BE49-F238E27FC236}">
                      <a16:creationId xmlns:a16="http://schemas.microsoft.com/office/drawing/2014/main" id="{E39E9530-AAAD-4261-8E4B-CF570DE3E997}"/>
                    </a:ext>
                  </a:extLst>
                </p:cNvPr>
                <p:cNvPicPr/>
                <p:nvPr/>
              </p:nvPicPr>
              <p:blipFill>
                <a:blip r:embed="rId784"/>
                <a:stretch>
                  <a:fillRect/>
                </a:stretch>
              </p:blipFill>
              <p:spPr>
                <a:xfrm>
                  <a:off x="409440" y="6338947"/>
                  <a:ext cx="684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785">
              <p14:nvContentPartPr>
                <p14:cNvPr id="630" name="Freihand 629">
                  <a:extLst>
                    <a:ext uri="{FF2B5EF4-FFF2-40B4-BE49-F238E27FC236}">
                      <a16:creationId xmlns:a16="http://schemas.microsoft.com/office/drawing/2014/main" id="{161A94D8-C829-475E-B4FE-0D6ECF3F50B6}"/>
                    </a:ext>
                  </a:extLst>
                </p14:cNvPr>
                <p14:cNvContentPartPr/>
                <p14:nvPr/>
              </p14:nvContentPartPr>
              <p14:xfrm>
                <a:off x="231240" y="6251827"/>
                <a:ext cx="86040" cy="211680"/>
              </p14:xfrm>
            </p:contentPart>
          </mc:Choice>
          <mc:Fallback>
            <p:pic>
              <p:nvPicPr>
                <p:cNvPr id="630" name="Freihand 629">
                  <a:extLst>
                    <a:ext uri="{FF2B5EF4-FFF2-40B4-BE49-F238E27FC236}">
                      <a16:creationId xmlns:a16="http://schemas.microsoft.com/office/drawing/2014/main" id="{161A94D8-C829-475E-B4FE-0D6ECF3F50B6}"/>
                    </a:ext>
                  </a:extLst>
                </p:cNvPr>
                <p:cNvPicPr/>
                <p:nvPr/>
              </p:nvPicPr>
              <p:blipFill>
                <a:blip r:embed="rId786"/>
                <a:stretch>
                  <a:fillRect/>
                </a:stretch>
              </p:blipFill>
              <p:spPr>
                <a:xfrm>
                  <a:off x="226920" y="6247507"/>
                  <a:ext cx="9468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787">
              <p14:nvContentPartPr>
                <p14:cNvPr id="631" name="Freihand 630">
                  <a:extLst>
                    <a:ext uri="{FF2B5EF4-FFF2-40B4-BE49-F238E27FC236}">
                      <a16:creationId xmlns:a16="http://schemas.microsoft.com/office/drawing/2014/main" id="{37D96EED-18E0-455F-BAA4-E47080CCC66F}"/>
                    </a:ext>
                  </a:extLst>
                </p14:cNvPr>
                <p14:cNvContentPartPr/>
                <p14:nvPr/>
              </p14:nvContentPartPr>
              <p14:xfrm>
                <a:off x="582240" y="6378907"/>
                <a:ext cx="11160" cy="86040"/>
              </p14:xfrm>
            </p:contentPart>
          </mc:Choice>
          <mc:Fallback>
            <p:pic>
              <p:nvPicPr>
                <p:cNvPr id="631" name="Freihand 630">
                  <a:extLst>
                    <a:ext uri="{FF2B5EF4-FFF2-40B4-BE49-F238E27FC236}">
                      <a16:creationId xmlns:a16="http://schemas.microsoft.com/office/drawing/2014/main" id="{37D96EED-18E0-455F-BAA4-E47080CCC66F}"/>
                    </a:ext>
                  </a:extLst>
                </p:cNvPr>
                <p:cNvPicPr/>
                <p:nvPr/>
              </p:nvPicPr>
              <p:blipFill>
                <a:blip r:embed="rId788"/>
                <a:stretch>
                  <a:fillRect/>
                </a:stretch>
              </p:blipFill>
              <p:spPr>
                <a:xfrm>
                  <a:off x="577920" y="6374587"/>
                  <a:ext cx="198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789">
              <p14:nvContentPartPr>
                <p14:cNvPr id="632" name="Freihand 631">
                  <a:extLst>
                    <a:ext uri="{FF2B5EF4-FFF2-40B4-BE49-F238E27FC236}">
                      <a16:creationId xmlns:a16="http://schemas.microsoft.com/office/drawing/2014/main" id="{E44B0CF2-21DD-4F10-9F0B-434AFE412685}"/>
                    </a:ext>
                  </a:extLst>
                </p14:cNvPr>
                <p14:cNvContentPartPr/>
                <p14:nvPr/>
              </p14:nvContentPartPr>
              <p14:xfrm>
                <a:off x="699240" y="6273067"/>
                <a:ext cx="72720" cy="140040"/>
              </p14:xfrm>
            </p:contentPart>
          </mc:Choice>
          <mc:Fallback>
            <p:pic>
              <p:nvPicPr>
                <p:cNvPr id="632" name="Freihand 631">
                  <a:extLst>
                    <a:ext uri="{FF2B5EF4-FFF2-40B4-BE49-F238E27FC236}">
                      <a16:creationId xmlns:a16="http://schemas.microsoft.com/office/drawing/2014/main" id="{E44B0CF2-21DD-4F10-9F0B-434AFE412685}"/>
                    </a:ext>
                  </a:extLst>
                </p:cNvPr>
                <p:cNvPicPr/>
                <p:nvPr/>
              </p:nvPicPr>
              <p:blipFill>
                <a:blip r:embed="rId790"/>
                <a:stretch>
                  <a:fillRect/>
                </a:stretch>
              </p:blipFill>
              <p:spPr>
                <a:xfrm>
                  <a:off x="694920" y="6268747"/>
                  <a:ext cx="813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791">
              <p14:nvContentPartPr>
                <p14:cNvPr id="633" name="Freihand 632">
                  <a:extLst>
                    <a:ext uri="{FF2B5EF4-FFF2-40B4-BE49-F238E27FC236}">
                      <a16:creationId xmlns:a16="http://schemas.microsoft.com/office/drawing/2014/main" id="{64EC3702-B976-49AD-8CF5-BD8AC3F28F1C}"/>
                    </a:ext>
                  </a:extLst>
                </p14:cNvPr>
                <p14:cNvContentPartPr/>
                <p14:nvPr/>
              </p14:nvContentPartPr>
              <p14:xfrm>
                <a:off x="830280" y="6271267"/>
                <a:ext cx="72360" cy="166680"/>
              </p14:xfrm>
            </p:contentPart>
          </mc:Choice>
          <mc:Fallback>
            <p:pic>
              <p:nvPicPr>
                <p:cNvPr id="633" name="Freihand 632">
                  <a:extLst>
                    <a:ext uri="{FF2B5EF4-FFF2-40B4-BE49-F238E27FC236}">
                      <a16:creationId xmlns:a16="http://schemas.microsoft.com/office/drawing/2014/main" id="{64EC3702-B976-49AD-8CF5-BD8AC3F28F1C}"/>
                    </a:ext>
                  </a:extLst>
                </p:cNvPr>
                <p:cNvPicPr/>
                <p:nvPr/>
              </p:nvPicPr>
              <p:blipFill>
                <a:blip r:embed="rId792"/>
                <a:stretch>
                  <a:fillRect/>
                </a:stretch>
              </p:blipFill>
              <p:spPr>
                <a:xfrm>
                  <a:off x="825960" y="6266947"/>
                  <a:ext cx="81000" cy="175320"/>
                </a:xfrm>
                <a:prstGeom prst="rect">
                  <a:avLst/>
                </a:prstGeom>
              </p:spPr>
            </p:pic>
          </mc:Fallback>
        </mc:AlternateContent>
      </p:grpSp>
      <p:grpSp>
        <p:nvGrpSpPr>
          <p:cNvPr id="641" name="Gruppieren 640">
            <a:extLst>
              <a:ext uri="{FF2B5EF4-FFF2-40B4-BE49-F238E27FC236}">
                <a16:creationId xmlns:a16="http://schemas.microsoft.com/office/drawing/2014/main" id="{2265D2EC-90BB-4D1F-96D8-B05B092AF5AC}"/>
              </a:ext>
            </a:extLst>
          </p:cNvPr>
          <p:cNvGrpSpPr/>
          <p:nvPr/>
        </p:nvGrpSpPr>
        <p:grpSpPr>
          <a:xfrm>
            <a:off x="1813080" y="6193867"/>
            <a:ext cx="98640" cy="92520"/>
            <a:chOff x="1813080" y="6193867"/>
            <a:chExt cx="98640" cy="92520"/>
          </a:xfrm>
        </p:grpSpPr>
        <mc:AlternateContent xmlns:mc="http://schemas.openxmlformats.org/markup-compatibility/2006">
          <mc:Choice xmlns:p14="http://schemas.microsoft.com/office/powerpoint/2010/main" Requires="p14">
            <p:contentPart p14:bwMode="auto" r:id="rId793">
              <p14:nvContentPartPr>
                <p14:cNvPr id="635" name="Freihand 634">
                  <a:extLst>
                    <a:ext uri="{FF2B5EF4-FFF2-40B4-BE49-F238E27FC236}">
                      <a16:creationId xmlns:a16="http://schemas.microsoft.com/office/drawing/2014/main" id="{D6B73750-7498-4B6C-83F4-ED06D3BC1C37}"/>
                    </a:ext>
                  </a:extLst>
                </p14:cNvPr>
                <p14:cNvContentPartPr/>
                <p14:nvPr/>
              </p14:nvContentPartPr>
              <p14:xfrm>
                <a:off x="1813080" y="6193867"/>
                <a:ext cx="86040" cy="67680"/>
              </p14:xfrm>
            </p:contentPart>
          </mc:Choice>
          <mc:Fallback>
            <p:pic>
              <p:nvPicPr>
                <p:cNvPr id="635" name="Freihand 634">
                  <a:extLst>
                    <a:ext uri="{FF2B5EF4-FFF2-40B4-BE49-F238E27FC236}">
                      <a16:creationId xmlns:a16="http://schemas.microsoft.com/office/drawing/2014/main" id="{D6B73750-7498-4B6C-83F4-ED06D3BC1C37}"/>
                    </a:ext>
                  </a:extLst>
                </p:cNvPr>
                <p:cNvPicPr/>
                <p:nvPr/>
              </p:nvPicPr>
              <p:blipFill>
                <a:blip r:embed="rId794"/>
                <a:stretch>
                  <a:fillRect/>
                </a:stretch>
              </p:blipFill>
              <p:spPr>
                <a:xfrm>
                  <a:off x="1808760" y="6189547"/>
                  <a:ext cx="946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95">
              <p14:nvContentPartPr>
                <p14:cNvPr id="636" name="Freihand 635">
                  <a:extLst>
                    <a:ext uri="{FF2B5EF4-FFF2-40B4-BE49-F238E27FC236}">
                      <a16:creationId xmlns:a16="http://schemas.microsoft.com/office/drawing/2014/main" id="{44DBBA8A-7E24-4F45-9032-033BFEFC6880}"/>
                    </a:ext>
                  </a:extLst>
                </p14:cNvPr>
                <p14:cNvContentPartPr/>
                <p14:nvPr/>
              </p14:nvContentPartPr>
              <p14:xfrm>
                <a:off x="1903800" y="6215827"/>
                <a:ext cx="7920" cy="70560"/>
              </p14:xfrm>
            </p:contentPart>
          </mc:Choice>
          <mc:Fallback>
            <p:pic>
              <p:nvPicPr>
                <p:cNvPr id="636" name="Freihand 635">
                  <a:extLst>
                    <a:ext uri="{FF2B5EF4-FFF2-40B4-BE49-F238E27FC236}">
                      <a16:creationId xmlns:a16="http://schemas.microsoft.com/office/drawing/2014/main" id="{44DBBA8A-7E24-4F45-9032-033BFEFC6880}"/>
                    </a:ext>
                  </a:extLst>
                </p:cNvPr>
                <p:cNvPicPr/>
                <p:nvPr/>
              </p:nvPicPr>
              <p:blipFill>
                <a:blip r:embed="rId796"/>
                <a:stretch>
                  <a:fillRect/>
                </a:stretch>
              </p:blipFill>
              <p:spPr>
                <a:xfrm>
                  <a:off x="1899480" y="6211507"/>
                  <a:ext cx="16560" cy="79200"/>
                </a:xfrm>
                <a:prstGeom prst="rect">
                  <a:avLst/>
                </a:prstGeom>
              </p:spPr>
            </p:pic>
          </mc:Fallback>
        </mc:AlternateContent>
      </p:grpSp>
      <p:grpSp>
        <p:nvGrpSpPr>
          <p:cNvPr id="640" name="Gruppieren 639">
            <a:extLst>
              <a:ext uri="{FF2B5EF4-FFF2-40B4-BE49-F238E27FC236}">
                <a16:creationId xmlns:a16="http://schemas.microsoft.com/office/drawing/2014/main" id="{3E441F3F-3BD7-46B1-9B16-3A1FB4D4CF3C}"/>
              </a:ext>
            </a:extLst>
          </p:cNvPr>
          <p:cNvGrpSpPr/>
          <p:nvPr/>
        </p:nvGrpSpPr>
        <p:grpSpPr>
          <a:xfrm>
            <a:off x="4417320" y="6155707"/>
            <a:ext cx="113400" cy="65520"/>
            <a:chOff x="4417320" y="6155707"/>
            <a:chExt cx="113400" cy="65520"/>
          </a:xfrm>
        </p:grpSpPr>
        <mc:AlternateContent xmlns:mc="http://schemas.openxmlformats.org/markup-compatibility/2006">
          <mc:Choice xmlns:p14="http://schemas.microsoft.com/office/powerpoint/2010/main" Requires="p14">
            <p:contentPart p14:bwMode="auto" r:id="rId797">
              <p14:nvContentPartPr>
                <p14:cNvPr id="637" name="Freihand 636">
                  <a:extLst>
                    <a:ext uri="{FF2B5EF4-FFF2-40B4-BE49-F238E27FC236}">
                      <a16:creationId xmlns:a16="http://schemas.microsoft.com/office/drawing/2014/main" id="{119D597C-3EFC-4FD4-82D6-D9F018388B80}"/>
                    </a:ext>
                  </a:extLst>
                </p14:cNvPr>
                <p14:cNvContentPartPr/>
                <p14:nvPr/>
              </p14:nvContentPartPr>
              <p14:xfrm>
                <a:off x="4417320" y="6161467"/>
                <a:ext cx="88920" cy="24480"/>
              </p14:xfrm>
            </p:contentPart>
          </mc:Choice>
          <mc:Fallback>
            <p:pic>
              <p:nvPicPr>
                <p:cNvPr id="637" name="Freihand 636">
                  <a:extLst>
                    <a:ext uri="{FF2B5EF4-FFF2-40B4-BE49-F238E27FC236}">
                      <a16:creationId xmlns:a16="http://schemas.microsoft.com/office/drawing/2014/main" id="{119D597C-3EFC-4FD4-82D6-D9F018388B80}"/>
                    </a:ext>
                  </a:extLst>
                </p:cNvPr>
                <p:cNvPicPr/>
                <p:nvPr/>
              </p:nvPicPr>
              <p:blipFill>
                <a:blip r:embed="rId798"/>
                <a:stretch>
                  <a:fillRect/>
                </a:stretch>
              </p:blipFill>
              <p:spPr>
                <a:xfrm>
                  <a:off x="4413000" y="6157147"/>
                  <a:ext cx="9756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799">
              <p14:nvContentPartPr>
                <p14:cNvPr id="638" name="Freihand 637">
                  <a:extLst>
                    <a:ext uri="{FF2B5EF4-FFF2-40B4-BE49-F238E27FC236}">
                      <a16:creationId xmlns:a16="http://schemas.microsoft.com/office/drawing/2014/main" id="{39898821-B117-4F93-B028-7F6F2844C666}"/>
                    </a:ext>
                  </a:extLst>
                </p14:cNvPr>
                <p14:cNvContentPartPr/>
                <p14:nvPr/>
              </p14:nvContentPartPr>
              <p14:xfrm>
                <a:off x="4505880" y="6155707"/>
                <a:ext cx="24840" cy="65520"/>
              </p14:xfrm>
            </p:contentPart>
          </mc:Choice>
          <mc:Fallback>
            <p:pic>
              <p:nvPicPr>
                <p:cNvPr id="638" name="Freihand 637">
                  <a:extLst>
                    <a:ext uri="{FF2B5EF4-FFF2-40B4-BE49-F238E27FC236}">
                      <a16:creationId xmlns:a16="http://schemas.microsoft.com/office/drawing/2014/main" id="{39898821-B117-4F93-B028-7F6F2844C666}"/>
                    </a:ext>
                  </a:extLst>
                </p:cNvPr>
                <p:cNvPicPr/>
                <p:nvPr/>
              </p:nvPicPr>
              <p:blipFill>
                <a:blip r:embed="rId800"/>
                <a:stretch>
                  <a:fillRect/>
                </a:stretch>
              </p:blipFill>
              <p:spPr>
                <a:xfrm>
                  <a:off x="4501560" y="6151387"/>
                  <a:ext cx="33480" cy="74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01">
            <p14:nvContentPartPr>
              <p14:cNvPr id="639" name="Freihand 638">
                <a:extLst>
                  <a:ext uri="{FF2B5EF4-FFF2-40B4-BE49-F238E27FC236}">
                    <a16:creationId xmlns:a16="http://schemas.microsoft.com/office/drawing/2014/main" id="{4C2240DD-1044-4692-85D5-9297BD40E7B0}"/>
                  </a:ext>
                </a:extLst>
              </p14:cNvPr>
              <p14:cNvContentPartPr/>
              <p14:nvPr/>
            </p14:nvContentPartPr>
            <p14:xfrm>
              <a:off x="5639520" y="6098827"/>
              <a:ext cx="113400" cy="91080"/>
            </p14:xfrm>
          </p:contentPart>
        </mc:Choice>
        <mc:Fallback>
          <p:pic>
            <p:nvPicPr>
              <p:cNvPr id="639" name="Freihand 638">
                <a:extLst>
                  <a:ext uri="{FF2B5EF4-FFF2-40B4-BE49-F238E27FC236}">
                    <a16:creationId xmlns:a16="http://schemas.microsoft.com/office/drawing/2014/main" id="{4C2240DD-1044-4692-85D5-9297BD40E7B0}"/>
                  </a:ext>
                </a:extLst>
              </p:cNvPr>
              <p:cNvPicPr/>
              <p:nvPr/>
            </p:nvPicPr>
            <p:blipFill>
              <a:blip r:embed="rId802"/>
              <a:stretch>
                <a:fillRect/>
              </a:stretch>
            </p:blipFill>
            <p:spPr>
              <a:xfrm>
                <a:off x="5635200" y="6094507"/>
                <a:ext cx="122040" cy="99720"/>
              </a:xfrm>
              <a:prstGeom prst="rect">
                <a:avLst/>
              </a:prstGeom>
            </p:spPr>
          </p:pic>
        </mc:Fallback>
      </mc:AlternateContent>
      <p:grpSp>
        <p:nvGrpSpPr>
          <p:cNvPr id="644" name="Gruppieren 643">
            <a:extLst>
              <a:ext uri="{FF2B5EF4-FFF2-40B4-BE49-F238E27FC236}">
                <a16:creationId xmlns:a16="http://schemas.microsoft.com/office/drawing/2014/main" id="{8E4E1D14-EAB6-4A8B-B353-865DC79A64E3}"/>
              </a:ext>
            </a:extLst>
          </p:cNvPr>
          <p:cNvGrpSpPr/>
          <p:nvPr/>
        </p:nvGrpSpPr>
        <p:grpSpPr>
          <a:xfrm>
            <a:off x="6534120" y="6007027"/>
            <a:ext cx="182520" cy="178560"/>
            <a:chOff x="6534120" y="6007027"/>
            <a:chExt cx="182520" cy="178560"/>
          </a:xfrm>
        </p:grpSpPr>
        <mc:AlternateContent xmlns:mc="http://schemas.openxmlformats.org/markup-compatibility/2006">
          <mc:Choice xmlns:p14="http://schemas.microsoft.com/office/powerpoint/2010/main" Requires="p14">
            <p:contentPart p14:bwMode="auto" r:id="rId803">
              <p14:nvContentPartPr>
                <p14:cNvPr id="642" name="Freihand 641">
                  <a:extLst>
                    <a:ext uri="{FF2B5EF4-FFF2-40B4-BE49-F238E27FC236}">
                      <a16:creationId xmlns:a16="http://schemas.microsoft.com/office/drawing/2014/main" id="{EE527483-31F7-4B84-AA3E-8C86196FD75E}"/>
                    </a:ext>
                  </a:extLst>
                </p14:cNvPr>
                <p14:cNvContentPartPr/>
                <p14:nvPr/>
              </p14:nvContentPartPr>
              <p14:xfrm>
                <a:off x="6618360" y="6044107"/>
                <a:ext cx="19080" cy="126360"/>
              </p14:xfrm>
            </p:contentPart>
          </mc:Choice>
          <mc:Fallback>
            <p:pic>
              <p:nvPicPr>
                <p:cNvPr id="642" name="Freihand 641">
                  <a:extLst>
                    <a:ext uri="{FF2B5EF4-FFF2-40B4-BE49-F238E27FC236}">
                      <a16:creationId xmlns:a16="http://schemas.microsoft.com/office/drawing/2014/main" id="{EE527483-31F7-4B84-AA3E-8C86196FD75E}"/>
                    </a:ext>
                  </a:extLst>
                </p:cNvPr>
                <p:cNvPicPr/>
                <p:nvPr/>
              </p:nvPicPr>
              <p:blipFill>
                <a:blip r:embed="rId804"/>
                <a:stretch>
                  <a:fillRect/>
                </a:stretch>
              </p:blipFill>
              <p:spPr>
                <a:xfrm>
                  <a:off x="6614040" y="6039787"/>
                  <a:ext cx="2772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805">
              <p14:nvContentPartPr>
                <p14:cNvPr id="643" name="Freihand 642">
                  <a:extLst>
                    <a:ext uri="{FF2B5EF4-FFF2-40B4-BE49-F238E27FC236}">
                      <a16:creationId xmlns:a16="http://schemas.microsoft.com/office/drawing/2014/main" id="{AF8FB464-A008-405C-AE37-4A5334F84D41}"/>
                    </a:ext>
                  </a:extLst>
                </p14:cNvPr>
                <p14:cNvContentPartPr/>
                <p14:nvPr/>
              </p14:nvContentPartPr>
              <p14:xfrm>
                <a:off x="6534120" y="6007027"/>
                <a:ext cx="182520" cy="178560"/>
              </p14:xfrm>
            </p:contentPart>
          </mc:Choice>
          <mc:Fallback>
            <p:pic>
              <p:nvPicPr>
                <p:cNvPr id="643" name="Freihand 642">
                  <a:extLst>
                    <a:ext uri="{FF2B5EF4-FFF2-40B4-BE49-F238E27FC236}">
                      <a16:creationId xmlns:a16="http://schemas.microsoft.com/office/drawing/2014/main" id="{AF8FB464-A008-405C-AE37-4A5334F84D41}"/>
                    </a:ext>
                  </a:extLst>
                </p:cNvPr>
                <p:cNvPicPr/>
                <p:nvPr/>
              </p:nvPicPr>
              <p:blipFill>
                <a:blip r:embed="rId806"/>
                <a:stretch>
                  <a:fillRect/>
                </a:stretch>
              </p:blipFill>
              <p:spPr>
                <a:xfrm>
                  <a:off x="6529800" y="6002707"/>
                  <a:ext cx="191160" cy="187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07">
            <p14:nvContentPartPr>
              <p14:cNvPr id="645" name="Freihand 644">
                <a:extLst>
                  <a:ext uri="{FF2B5EF4-FFF2-40B4-BE49-F238E27FC236}">
                    <a16:creationId xmlns:a16="http://schemas.microsoft.com/office/drawing/2014/main" id="{A90381C3-5EE7-4CE6-A3EC-9E8D6C53D7A0}"/>
                  </a:ext>
                </a:extLst>
              </p14:cNvPr>
              <p14:cNvContentPartPr/>
              <p14:nvPr/>
            </p14:nvContentPartPr>
            <p14:xfrm>
              <a:off x="7697280" y="6012067"/>
              <a:ext cx="109080" cy="104400"/>
            </p14:xfrm>
          </p:contentPart>
        </mc:Choice>
        <mc:Fallback>
          <p:pic>
            <p:nvPicPr>
              <p:cNvPr id="645" name="Freihand 644">
                <a:extLst>
                  <a:ext uri="{FF2B5EF4-FFF2-40B4-BE49-F238E27FC236}">
                    <a16:creationId xmlns:a16="http://schemas.microsoft.com/office/drawing/2014/main" id="{A90381C3-5EE7-4CE6-A3EC-9E8D6C53D7A0}"/>
                  </a:ext>
                </a:extLst>
              </p:cNvPr>
              <p:cNvPicPr/>
              <p:nvPr/>
            </p:nvPicPr>
            <p:blipFill>
              <a:blip r:embed="rId808"/>
              <a:stretch>
                <a:fillRect/>
              </a:stretch>
            </p:blipFill>
            <p:spPr>
              <a:xfrm>
                <a:off x="7692960" y="6007747"/>
                <a:ext cx="117720" cy="113040"/>
              </a:xfrm>
              <a:prstGeom prst="rect">
                <a:avLst/>
              </a:prstGeom>
            </p:spPr>
          </p:pic>
        </mc:Fallback>
      </mc:AlternateContent>
      <p:grpSp>
        <p:nvGrpSpPr>
          <p:cNvPr id="651" name="Gruppieren 650">
            <a:extLst>
              <a:ext uri="{FF2B5EF4-FFF2-40B4-BE49-F238E27FC236}">
                <a16:creationId xmlns:a16="http://schemas.microsoft.com/office/drawing/2014/main" id="{5FF1EF76-C6C2-456E-B8A4-E8F5F2088363}"/>
              </a:ext>
            </a:extLst>
          </p:cNvPr>
          <p:cNvGrpSpPr/>
          <p:nvPr/>
        </p:nvGrpSpPr>
        <p:grpSpPr>
          <a:xfrm>
            <a:off x="300360" y="6567187"/>
            <a:ext cx="515880" cy="195840"/>
            <a:chOff x="300360" y="6567187"/>
            <a:chExt cx="515880" cy="195840"/>
          </a:xfrm>
        </p:grpSpPr>
        <mc:AlternateContent xmlns:mc="http://schemas.openxmlformats.org/markup-compatibility/2006">
          <mc:Choice xmlns:p14="http://schemas.microsoft.com/office/powerpoint/2010/main" Requires="p14">
            <p:contentPart p14:bwMode="auto" r:id="rId809">
              <p14:nvContentPartPr>
                <p14:cNvPr id="646" name="Freihand 645">
                  <a:extLst>
                    <a:ext uri="{FF2B5EF4-FFF2-40B4-BE49-F238E27FC236}">
                      <a16:creationId xmlns:a16="http://schemas.microsoft.com/office/drawing/2014/main" id="{F26AD029-EE46-42E7-99B9-89DE344FE05C}"/>
                    </a:ext>
                  </a:extLst>
                </p14:cNvPr>
                <p14:cNvContentPartPr/>
                <p14:nvPr/>
              </p14:nvContentPartPr>
              <p14:xfrm>
                <a:off x="392160" y="6623347"/>
                <a:ext cx="99720" cy="85320"/>
              </p14:xfrm>
            </p:contentPart>
          </mc:Choice>
          <mc:Fallback>
            <p:pic>
              <p:nvPicPr>
                <p:cNvPr id="646" name="Freihand 645">
                  <a:extLst>
                    <a:ext uri="{FF2B5EF4-FFF2-40B4-BE49-F238E27FC236}">
                      <a16:creationId xmlns:a16="http://schemas.microsoft.com/office/drawing/2014/main" id="{F26AD029-EE46-42E7-99B9-89DE344FE05C}"/>
                    </a:ext>
                  </a:extLst>
                </p:cNvPr>
                <p:cNvPicPr/>
                <p:nvPr/>
              </p:nvPicPr>
              <p:blipFill>
                <a:blip r:embed="rId810"/>
                <a:stretch>
                  <a:fillRect/>
                </a:stretch>
              </p:blipFill>
              <p:spPr>
                <a:xfrm>
                  <a:off x="387840" y="6619027"/>
                  <a:ext cx="1083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811">
              <p14:nvContentPartPr>
                <p14:cNvPr id="647" name="Freihand 646">
                  <a:extLst>
                    <a:ext uri="{FF2B5EF4-FFF2-40B4-BE49-F238E27FC236}">
                      <a16:creationId xmlns:a16="http://schemas.microsoft.com/office/drawing/2014/main" id="{FC96B7E9-C580-4EFF-BFAE-00843D818952}"/>
                    </a:ext>
                  </a:extLst>
                </p14:cNvPr>
                <p14:cNvContentPartPr/>
                <p14:nvPr/>
              </p14:nvContentPartPr>
              <p14:xfrm>
                <a:off x="566040" y="6665827"/>
                <a:ext cx="15120" cy="84240"/>
              </p14:xfrm>
            </p:contentPart>
          </mc:Choice>
          <mc:Fallback>
            <p:pic>
              <p:nvPicPr>
                <p:cNvPr id="647" name="Freihand 646">
                  <a:extLst>
                    <a:ext uri="{FF2B5EF4-FFF2-40B4-BE49-F238E27FC236}">
                      <a16:creationId xmlns:a16="http://schemas.microsoft.com/office/drawing/2014/main" id="{FC96B7E9-C580-4EFF-BFAE-00843D818952}"/>
                    </a:ext>
                  </a:extLst>
                </p:cNvPr>
                <p:cNvPicPr/>
                <p:nvPr/>
              </p:nvPicPr>
              <p:blipFill>
                <a:blip r:embed="rId812"/>
                <a:stretch>
                  <a:fillRect/>
                </a:stretch>
              </p:blipFill>
              <p:spPr>
                <a:xfrm>
                  <a:off x="561720" y="6661507"/>
                  <a:ext cx="2376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813">
              <p14:nvContentPartPr>
                <p14:cNvPr id="648" name="Freihand 647">
                  <a:extLst>
                    <a:ext uri="{FF2B5EF4-FFF2-40B4-BE49-F238E27FC236}">
                      <a16:creationId xmlns:a16="http://schemas.microsoft.com/office/drawing/2014/main" id="{37B3B2B0-81B7-4862-A2A8-603DA6B1FDFA}"/>
                    </a:ext>
                  </a:extLst>
                </p14:cNvPr>
                <p14:cNvContentPartPr/>
                <p14:nvPr/>
              </p14:nvContentPartPr>
              <p14:xfrm>
                <a:off x="646680" y="6624427"/>
                <a:ext cx="62640" cy="83160"/>
              </p14:xfrm>
            </p:contentPart>
          </mc:Choice>
          <mc:Fallback>
            <p:pic>
              <p:nvPicPr>
                <p:cNvPr id="648" name="Freihand 647">
                  <a:extLst>
                    <a:ext uri="{FF2B5EF4-FFF2-40B4-BE49-F238E27FC236}">
                      <a16:creationId xmlns:a16="http://schemas.microsoft.com/office/drawing/2014/main" id="{37B3B2B0-81B7-4862-A2A8-603DA6B1FDFA}"/>
                    </a:ext>
                  </a:extLst>
                </p:cNvPr>
                <p:cNvPicPr/>
                <p:nvPr/>
              </p:nvPicPr>
              <p:blipFill>
                <a:blip r:embed="rId814"/>
                <a:stretch>
                  <a:fillRect/>
                </a:stretch>
              </p:blipFill>
              <p:spPr>
                <a:xfrm>
                  <a:off x="642360" y="6620107"/>
                  <a:ext cx="712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815">
              <p14:nvContentPartPr>
                <p14:cNvPr id="649" name="Freihand 648">
                  <a:extLst>
                    <a:ext uri="{FF2B5EF4-FFF2-40B4-BE49-F238E27FC236}">
                      <a16:creationId xmlns:a16="http://schemas.microsoft.com/office/drawing/2014/main" id="{9AB11F74-BC1D-4529-8CF7-EF969C2BCFD6}"/>
                    </a:ext>
                  </a:extLst>
                </p14:cNvPr>
                <p14:cNvContentPartPr/>
                <p14:nvPr/>
              </p14:nvContentPartPr>
              <p14:xfrm>
                <a:off x="719400" y="6568627"/>
                <a:ext cx="96840" cy="178560"/>
              </p14:xfrm>
            </p:contentPart>
          </mc:Choice>
          <mc:Fallback>
            <p:pic>
              <p:nvPicPr>
                <p:cNvPr id="649" name="Freihand 648">
                  <a:extLst>
                    <a:ext uri="{FF2B5EF4-FFF2-40B4-BE49-F238E27FC236}">
                      <a16:creationId xmlns:a16="http://schemas.microsoft.com/office/drawing/2014/main" id="{9AB11F74-BC1D-4529-8CF7-EF969C2BCFD6}"/>
                    </a:ext>
                  </a:extLst>
                </p:cNvPr>
                <p:cNvPicPr/>
                <p:nvPr/>
              </p:nvPicPr>
              <p:blipFill>
                <a:blip r:embed="rId816"/>
                <a:stretch>
                  <a:fillRect/>
                </a:stretch>
              </p:blipFill>
              <p:spPr>
                <a:xfrm>
                  <a:off x="715080" y="6564307"/>
                  <a:ext cx="10548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817">
              <p14:nvContentPartPr>
                <p14:cNvPr id="650" name="Freihand 649">
                  <a:extLst>
                    <a:ext uri="{FF2B5EF4-FFF2-40B4-BE49-F238E27FC236}">
                      <a16:creationId xmlns:a16="http://schemas.microsoft.com/office/drawing/2014/main" id="{5AC1553B-2A20-4D31-B502-A41F6153737C}"/>
                    </a:ext>
                  </a:extLst>
                </p14:cNvPr>
                <p14:cNvContentPartPr/>
                <p14:nvPr/>
              </p14:nvContentPartPr>
              <p14:xfrm>
                <a:off x="300360" y="6567187"/>
                <a:ext cx="81720" cy="195840"/>
              </p14:xfrm>
            </p:contentPart>
          </mc:Choice>
          <mc:Fallback>
            <p:pic>
              <p:nvPicPr>
                <p:cNvPr id="650" name="Freihand 649">
                  <a:extLst>
                    <a:ext uri="{FF2B5EF4-FFF2-40B4-BE49-F238E27FC236}">
                      <a16:creationId xmlns:a16="http://schemas.microsoft.com/office/drawing/2014/main" id="{5AC1553B-2A20-4D31-B502-A41F6153737C}"/>
                    </a:ext>
                  </a:extLst>
                </p:cNvPr>
                <p:cNvPicPr/>
                <p:nvPr/>
              </p:nvPicPr>
              <p:blipFill>
                <a:blip r:embed="rId818"/>
                <a:stretch>
                  <a:fillRect/>
                </a:stretch>
              </p:blipFill>
              <p:spPr>
                <a:xfrm>
                  <a:off x="296040" y="6562867"/>
                  <a:ext cx="90360" cy="204480"/>
                </a:xfrm>
                <a:prstGeom prst="rect">
                  <a:avLst/>
                </a:prstGeom>
              </p:spPr>
            </p:pic>
          </mc:Fallback>
        </mc:AlternateContent>
      </p:grpSp>
      <p:grpSp>
        <p:nvGrpSpPr>
          <p:cNvPr id="663" name="Gruppieren 662">
            <a:extLst>
              <a:ext uri="{FF2B5EF4-FFF2-40B4-BE49-F238E27FC236}">
                <a16:creationId xmlns:a16="http://schemas.microsoft.com/office/drawing/2014/main" id="{5282FF76-9DF3-4CBE-AFD3-263BA1216813}"/>
              </a:ext>
            </a:extLst>
          </p:cNvPr>
          <p:cNvGrpSpPr/>
          <p:nvPr/>
        </p:nvGrpSpPr>
        <p:grpSpPr>
          <a:xfrm>
            <a:off x="1841160" y="6480067"/>
            <a:ext cx="122760" cy="92880"/>
            <a:chOff x="1841160" y="6480067"/>
            <a:chExt cx="122760" cy="92880"/>
          </a:xfrm>
        </p:grpSpPr>
        <mc:AlternateContent xmlns:mc="http://schemas.openxmlformats.org/markup-compatibility/2006">
          <mc:Choice xmlns:p14="http://schemas.microsoft.com/office/powerpoint/2010/main" Requires="p14">
            <p:contentPart p14:bwMode="auto" r:id="rId819">
              <p14:nvContentPartPr>
                <p14:cNvPr id="661" name="Freihand 660">
                  <a:extLst>
                    <a:ext uri="{FF2B5EF4-FFF2-40B4-BE49-F238E27FC236}">
                      <a16:creationId xmlns:a16="http://schemas.microsoft.com/office/drawing/2014/main" id="{223C426D-9B51-4141-8C63-CBF6F3E3FEFB}"/>
                    </a:ext>
                  </a:extLst>
                </p14:cNvPr>
                <p14:cNvContentPartPr/>
                <p14:nvPr/>
              </p14:nvContentPartPr>
              <p14:xfrm>
                <a:off x="1841160" y="6480067"/>
                <a:ext cx="90000" cy="92880"/>
              </p14:xfrm>
            </p:contentPart>
          </mc:Choice>
          <mc:Fallback>
            <p:pic>
              <p:nvPicPr>
                <p:cNvPr id="661" name="Freihand 660">
                  <a:extLst>
                    <a:ext uri="{FF2B5EF4-FFF2-40B4-BE49-F238E27FC236}">
                      <a16:creationId xmlns:a16="http://schemas.microsoft.com/office/drawing/2014/main" id="{223C426D-9B51-4141-8C63-CBF6F3E3FEFB}"/>
                    </a:ext>
                  </a:extLst>
                </p:cNvPr>
                <p:cNvPicPr/>
                <p:nvPr/>
              </p:nvPicPr>
              <p:blipFill>
                <a:blip r:embed="rId820"/>
                <a:stretch>
                  <a:fillRect/>
                </a:stretch>
              </p:blipFill>
              <p:spPr>
                <a:xfrm>
                  <a:off x="1836840" y="6475747"/>
                  <a:ext cx="986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821">
              <p14:nvContentPartPr>
                <p14:cNvPr id="662" name="Freihand 661">
                  <a:extLst>
                    <a:ext uri="{FF2B5EF4-FFF2-40B4-BE49-F238E27FC236}">
                      <a16:creationId xmlns:a16="http://schemas.microsoft.com/office/drawing/2014/main" id="{8008033F-B157-40EA-B54E-6F8B7DD4D613}"/>
                    </a:ext>
                  </a:extLst>
                </p14:cNvPr>
                <p14:cNvContentPartPr/>
                <p14:nvPr/>
              </p14:nvContentPartPr>
              <p14:xfrm>
                <a:off x="1917480" y="6509227"/>
                <a:ext cx="46440" cy="61920"/>
              </p14:xfrm>
            </p:contentPart>
          </mc:Choice>
          <mc:Fallback>
            <p:pic>
              <p:nvPicPr>
                <p:cNvPr id="662" name="Freihand 661">
                  <a:extLst>
                    <a:ext uri="{FF2B5EF4-FFF2-40B4-BE49-F238E27FC236}">
                      <a16:creationId xmlns:a16="http://schemas.microsoft.com/office/drawing/2014/main" id="{8008033F-B157-40EA-B54E-6F8B7DD4D613}"/>
                    </a:ext>
                  </a:extLst>
                </p:cNvPr>
                <p:cNvPicPr/>
                <p:nvPr/>
              </p:nvPicPr>
              <p:blipFill>
                <a:blip r:embed="rId822"/>
                <a:stretch>
                  <a:fillRect/>
                </a:stretch>
              </p:blipFill>
              <p:spPr>
                <a:xfrm>
                  <a:off x="1913160" y="6504907"/>
                  <a:ext cx="55080" cy="70560"/>
                </a:xfrm>
                <a:prstGeom prst="rect">
                  <a:avLst/>
                </a:prstGeom>
              </p:spPr>
            </p:pic>
          </mc:Fallback>
        </mc:AlternateContent>
      </p:grpSp>
      <p:grpSp>
        <p:nvGrpSpPr>
          <p:cNvPr id="702" name="Gruppieren 701">
            <a:extLst>
              <a:ext uri="{FF2B5EF4-FFF2-40B4-BE49-F238E27FC236}">
                <a16:creationId xmlns:a16="http://schemas.microsoft.com/office/drawing/2014/main" id="{9724C231-BC55-4B5C-B2FF-D34B57C28841}"/>
              </a:ext>
            </a:extLst>
          </p:cNvPr>
          <p:cNvGrpSpPr/>
          <p:nvPr/>
        </p:nvGrpSpPr>
        <p:grpSpPr>
          <a:xfrm>
            <a:off x="3160560" y="6275947"/>
            <a:ext cx="2685960" cy="334800"/>
            <a:chOff x="3160560" y="6275947"/>
            <a:chExt cx="2685960" cy="334800"/>
          </a:xfrm>
        </p:grpSpPr>
        <mc:AlternateContent xmlns:mc="http://schemas.openxmlformats.org/markup-compatibility/2006">
          <mc:Choice xmlns:p14="http://schemas.microsoft.com/office/powerpoint/2010/main" Requires="p14">
            <p:contentPart p14:bwMode="auto" r:id="rId823">
              <p14:nvContentPartPr>
                <p14:cNvPr id="664" name="Freihand 663">
                  <a:extLst>
                    <a:ext uri="{FF2B5EF4-FFF2-40B4-BE49-F238E27FC236}">
                      <a16:creationId xmlns:a16="http://schemas.microsoft.com/office/drawing/2014/main" id="{9412246D-2D0D-4F4F-8576-9C3FCDAB911A}"/>
                    </a:ext>
                  </a:extLst>
                </p14:cNvPr>
                <p14:cNvContentPartPr/>
                <p14:nvPr/>
              </p14:nvContentPartPr>
              <p14:xfrm>
                <a:off x="3160560" y="6423547"/>
                <a:ext cx="112680" cy="133560"/>
              </p14:xfrm>
            </p:contentPart>
          </mc:Choice>
          <mc:Fallback>
            <p:pic>
              <p:nvPicPr>
                <p:cNvPr id="664" name="Freihand 663">
                  <a:extLst>
                    <a:ext uri="{FF2B5EF4-FFF2-40B4-BE49-F238E27FC236}">
                      <a16:creationId xmlns:a16="http://schemas.microsoft.com/office/drawing/2014/main" id="{9412246D-2D0D-4F4F-8576-9C3FCDAB911A}"/>
                    </a:ext>
                  </a:extLst>
                </p:cNvPr>
                <p:cNvPicPr/>
                <p:nvPr/>
              </p:nvPicPr>
              <p:blipFill>
                <a:blip r:embed="rId824"/>
                <a:stretch>
                  <a:fillRect/>
                </a:stretch>
              </p:blipFill>
              <p:spPr>
                <a:xfrm>
                  <a:off x="3156240" y="6419227"/>
                  <a:ext cx="1213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825">
              <p14:nvContentPartPr>
                <p14:cNvPr id="665" name="Freihand 664">
                  <a:extLst>
                    <a:ext uri="{FF2B5EF4-FFF2-40B4-BE49-F238E27FC236}">
                      <a16:creationId xmlns:a16="http://schemas.microsoft.com/office/drawing/2014/main" id="{FAA6EB7B-DA38-402C-AF78-AB5ACFAADB8D}"/>
                    </a:ext>
                  </a:extLst>
                </p14:cNvPr>
                <p14:cNvContentPartPr/>
                <p14:nvPr/>
              </p14:nvContentPartPr>
              <p14:xfrm>
                <a:off x="3292680" y="6483307"/>
                <a:ext cx="87480" cy="77760"/>
              </p14:xfrm>
            </p:contentPart>
          </mc:Choice>
          <mc:Fallback>
            <p:pic>
              <p:nvPicPr>
                <p:cNvPr id="665" name="Freihand 664">
                  <a:extLst>
                    <a:ext uri="{FF2B5EF4-FFF2-40B4-BE49-F238E27FC236}">
                      <a16:creationId xmlns:a16="http://schemas.microsoft.com/office/drawing/2014/main" id="{FAA6EB7B-DA38-402C-AF78-AB5ACFAADB8D}"/>
                    </a:ext>
                  </a:extLst>
                </p:cNvPr>
                <p:cNvPicPr/>
                <p:nvPr/>
              </p:nvPicPr>
              <p:blipFill>
                <a:blip r:embed="rId826"/>
                <a:stretch>
                  <a:fillRect/>
                </a:stretch>
              </p:blipFill>
              <p:spPr>
                <a:xfrm>
                  <a:off x="3288360" y="6478987"/>
                  <a:ext cx="961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827">
              <p14:nvContentPartPr>
                <p14:cNvPr id="666" name="Freihand 665">
                  <a:extLst>
                    <a:ext uri="{FF2B5EF4-FFF2-40B4-BE49-F238E27FC236}">
                      <a16:creationId xmlns:a16="http://schemas.microsoft.com/office/drawing/2014/main" id="{A0D1F626-92BC-4F25-A9FF-9103D00C0F42}"/>
                    </a:ext>
                  </a:extLst>
                </p14:cNvPr>
                <p14:cNvContentPartPr/>
                <p14:nvPr/>
              </p14:nvContentPartPr>
              <p14:xfrm>
                <a:off x="3508680" y="6494107"/>
                <a:ext cx="135720" cy="78480"/>
              </p14:xfrm>
            </p:contentPart>
          </mc:Choice>
          <mc:Fallback>
            <p:pic>
              <p:nvPicPr>
                <p:cNvPr id="666" name="Freihand 665">
                  <a:extLst>
                    <a:ext uri="{FF2B5EF4-FFF2-40B4-BE49-F238E27FC236}">
                      <a16:creationId xmlns:a16="http://schemas.microsoft.com/office/drawing/2014/main" id="{A0D1F626-92BC-4F25-A9FF-9103D00C0F42}"/>
                    </a:ext>
                  </a:extLst>
                </p:cNvPr>
                <p:cNvPicPr/>
                <p:nvPr/>
              </p:nvPicPr>
              <p:blipFill>
                <a:blip r:embed="rId828"/>
                <a:stretch>
                  <a:fillRect/>
                </a:stretch>
              </p:blipFill>
              <p:spPr>
                <a:xfrm>
                  <a:off x="3504360" y="6489787"/>
                  <a:ext cx="1443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829">
              <p14:nvContentPartPr>
                <p14:cNvPr id="667" name="Freihand 666">
                  <a:extLst>
                    <a:ext uri="{FF2B5EF4-FFF2-40B4-BE49-F238E27FC236}">
                      <a16:creationId xmlns:a16="http://schemas.microsoft.com/office/drawing/2014/main" id="{6ED6D7A5-DDDA-4CDA-A157-D769816B3363}"/>
                    </a:ext>
                  </a:extLst>
                </p14:cNvPr>
                <p14:cNvContentPartPr/>
                <p14:nvPr/>
              </p14:nvContentPartPr>
              <p14:xfrm>
                <a:off x="3640800" y="6403747"/>
                <a:ext cx="324720" cy="182160"/>
              </p14:xfrm>
            </p:contentPart>
          </mc:Choice>
          <mc:Fallback>
            <p:pic>
              <p:nvPicPr>
                <p:cNvPr id="667" name="Freihand 666">
                  <a:extLst>
                    <a:ext uri="{FF2B5EF4-FFF2-40B4-BE49-F238E27FC236}">
                      <a16:creationId xmlns:a16="http://schemas.microsoft.com/office/drawing/2014/main" id="{6ED6D7A5-DDDA-4CDA-A157-D769816B3363}"/>
                    </a:ext>
                  </a:extLst>
                </p:cNvPr>
                <p:cNvPicPr/>
                <p:nvPr/>
              </p:nvPicPr>
              <p:blipFill>
                <a:blip r:embed="rId830"/>
                <a:stretch>
                  <a:fillRect/>
                </a:stretch>
              </p:blipFill>
              <p:spPr>
                <a:xfrm>
                  <a:off x="3636480" y="6399427"/>
                  <a:ext cx="33336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831">
              <p14:nvContentPartPr>
                <p14:cNvPr id="668" name="Freihand 667">
                  <a:extLst>
                    <a:ext uri="{FF2B5EF4-FFF2-40B4-BE49-F238E27FC236}">
                      <a16:creationId xmlns:a16="http://schemas.microsoft.com/office/drawing/2014/main" id="{1923EFBC-AE0A-4424-B3E4-627710C97730}"/>
                    </a:ext>
                  </a:extLst>
                </p14:cNvPr>
                <p14:cNvContentPartPr/>
                <p14:nvPr/>
              </p14:nvContentPartPr>
              <p14:xfrm>
                <a:off x="3982800" y="6439747"/>
                <a:ext cx="224640" cy="104760"/>
              </p14:xfrm>
            </p:contentPart>
          </mc:Choice>
          <mc:Fallback>
            <p:pic>
              <p:nvPicPr>
                <p:cNvPr id="668" name="Freihand 667">
                  <a:extLst>
                    <a:ext uri="{FF2B5EF4-FFF2-40B4-BE49-F238E27FC236}">
                      <a16:creationId xmlns:a16="http://schemas.microsoft.com/office/drawing/2014/main" id="{1923EFBC-AE0A-4424-B3E4-627710C97730}"/>
                    </a:ext>
                  </a:extLst>
                </p:cNvPr>
                <p:cNvPicPr/>
                <p:nvPr/>
              </p:nvPicPr>
              <p:blipFill>
                <a:blip r:embed="rId832"/>
                <a:stretch>
                  <a:fillRect/>
                </a:stretch>
              </p:blipFill>
              <p:spPr>
                <a:xfrm>
                  <a:off x="3978480" y="6435427"/>
                  <a:ext cx="2332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833">
              <p14:nvContentPartPr>
                <p14:cNvPr id="670" name="Freihand 669">
                  <a:extLst>
                    <a:ext uri="{FF2B5EF4-FFF2-40B4-BE49-F238E27FC236}">
                      <a16:creationId xmlns:a16="http://schemas.microsoft.com/office/drawing/2014/main" id="{890133BB-4F86-462F-A6F6-7574624F06AC}"/>
                    </a:ext>
                  </a:extLst>
                </p14:cNvPr>
                <p14:cNvContentPartPr/>
                <p14:nvPr/>
              </p14:nvContentPartPr>
              <p14:xfrm>
                <a:off x="4312560" y="6430747"/>
                <a:ext cx="69480" cy="103320"/>
              </p14:xfrm>
            </p:contentPart>
          </mc:Choice>
          <mc:Fallback>
            <p:pic>
              <p:nvPicPr>
                <p:cNvPr id="670" name="Freihand 669">
                  <a:extLst>
                    <a:ext uri="{FF2B5EF4-FFF2-40B4-BE49-F238E27FC236}">
                      <a16:creationId xmlns:a16="http://schemas.microsoft.com/office/drawing/2014/main" id="{890133BB-4F86-462F-A6F6-7574624F06AC}"/>
                    </a:ext>
                  </a:extLst>
                </p:cNvPr>
                <p:cNvPicPr/>
                <p:nvPr/>
              </p:nvPicPr>
              <p:blipFill>
                <a:blip r:embed="rId834"/>
                <a:stretch>
                  <a:fillRect/>
                </a:stretch>
              </p:blipFill>
              <p:spPr>
                <a:xfrm>
                  <a:off x="4308240" y="6426427"/>
                  <a:ext cx="781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835">
              <p14:nvContentPartPr>
                <p14:cNvPr id="671" name="Freihand 670">
                  <a:extLst>
                    <a:ext uri="{FF2B5EF4-FFF2-40B4-BE49-F238E27FC236}">
                      <a16:creationId xmlns:a16="http://schemas.microsoft.com/office/drawing/2014/main" id="{338EDDC7-3746-4601-93F3-CBF12C454791}"/>
                    </a:ext>
                  </a:extLst>
                </p14:cNvPr>
                <p14:cNvContentPartPr/>
                <p14:nvPr/>
              </p14:nvContentPartPr>
              <p14:xfrm>
                <a:off x="4438200" y="6450187"/>
                <a:ext cx="152280" cy="83160"/>
              </p14:xfrm>
            </p:contentPart>
          </mc:Choice>
          <mc:Fallback>
            <p:pic>
              <p:nvPicPr>
                <p:cNvPr id="671" name="Freihand 670">
                  <a:extLst>
                    <a:ext uri="{FF2B5EF4-FFF2-40B4-BE49-F238E27FC236}">
                      <a16:creationId xmlns:a16="http://schemas.microsoft.com/office/drawing/2014/main" id="{338EDDC7-3746-4601-93F3-CBF12C454791}"/>
                    </a:ext>
                  </a:extLst>
                </p:cNvPr>
                <p:cNvPicPr/>
                <p:nvPr/>
              </p:nvPicPr>
              <p:blipFill>
                <a:blip r:embed="rId836"/>
                <a:stretch>
                  <a:fillRect/>
                </a:stretch>
              </p:blipFill>
              <p:spPr>
                <a:xfrm>
                  <a:off x="4433880" y="6445867"/>
                  <a:ext cx="16092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837">
              <p14:nvContentPartPr>
                <p14:cNvPr id="672" name="Freihand 671">
                  <a:extLst>
                    <a:ext uri="{FF2B5EF4-FFF2-40B4-BE49-F238E27FC236}">
                      <a16:creationId xmlns:a16="http://schemas.microsoft.com/office/drawing/2014/main" id="{E4FB9045-AB8D-45C7-88B2-801AFAC136A8}"/>
                    </a:ext>
                  </a:extLst>
                </p14:cNvPr>
                <p14:cNvContentPartPr/>
                <p14:nvPr/>
              </p14:nvContentPartPr>
              <p14:xfrm>
                <a:off x="4591920" y="6369907"/>
                <a:ext cx="360" cy="360"/>
              </p14:xfrm>
            </p:contentPart>
          </mc:Choice>
          <mc:Fallback>
            <p:pic>
              <p:nvPicPr>
                <p:cNvPr id="672" name="Freihand 671">
                  <a:extLst>
                    <a:ext uri="{FF2B5EF4-FFF2-40B4-BE49-F238E27FC236}">
                      <a16:creationId xmlns:a16="http://schemas.microsoft.com/office/drawing/2014/main" id="{E4FB9045-AB8D-45C7-88B2-801AFAC136A8}"/>
                    </a:ext>
                  </a:extLst>
                </p:cNvPr>
                <p:cNvPicPr/>
                <p:nvPr/>
              </p:nvPicPr>
              <p:blipFill>
                <a:blip r:embed="rId250"/>
                <a:stretch>
                  <a:fillRect/>
                </a:stretch>
              </p:blipFill>
              <p:spPr>
                <a:xfrm>
                  <a:off x="4587600" y="6365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38">
              <p14:nvContentPartPr>
                <p14:cNvPr id="673" name="Freihand 672">
                  <a:extLst>
                    <a:ext uri="{FF2B5EF4-FFF2-40B4-BE49-F238E27FC236}">
                      <a16:creationId xmlns:a16="http://schemas.microsoft.com/office/drawing/2014/main" id="{800B4320-29F2-4AD1-8239-CA20A613E585}"/>
                    </a:ext>
                  </a:extLst>
                </p14:cNvPr>
                <p14:cNvContentPartPr/>
                <p14:nvPr/>
              </p14:nvContentPartPr>
              <p14:xfrm>
                <a:off x="4652760" y="6391507"/>
                <a:ext cx="177480" cy="126360"/>
              </p14:xfrm>
            </p:contentPart>
          </mc:Choice>
          <mc:Fallback>
            <p:pic>
              <p:nvPicPr>
                <p:cNvPr id="673" name="Freihand 672">
                  <a:extLst>
                    <a:ext uri="{FF2B5EF4-FFF2-40B4-BE49-F238E27FC236}">
                      <a16:creationId xmlns:a16="http://schemas.microsoft.com/office/drawing/2014/main" id="{800B4320-29F2-4AD1-8239-CA20A613E585}"/>
                    </a:ext>
                  </a:extLst>
                </p:cNvPr>
                <p:cNvPicPr/>
                <p:nvPr/>
              </p:nvPicPr>
              <p:blipFill>
                <a:blip r:embed="rId839"/>
                <a:stretch>
                  <a:fillRect/>
                </a:stretch>
              </p:blipFill>
              <p:spPr>
                <a:xfrm>
                  <a:off x="4648440" y="6387187"/>
                  <a:ext cx="18612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840">
              <p14:nvContentPartPr>
                <p14:cNvPr id="675" name="Freihand 674">
                  <a:extLst>
                    <a:ext uri="{FF2B5EF4-FFF2-40B4-BE49-F238E27FC236}">
                      <a16:creationId xmlns:a16="http://schemas.microsoft.com/office/drawing/2014/main" id="{964CF580-5A02-4111-950F-BA234BBF5DDF}"/>
                    </a:ext>
                  </a:extLst>
                </p14:cNvPr>
                <p14:cNvContentPartPr/>
                <p14:nvPr/>
              </p14:nvContentPartPr>
              <p14:xfrm>
                <a:off x="4956600" y="6435067"/>
                <a:ext cx="106560" cy="175680"/>
              </p14:xfrm>
            </p:contentPart>
          </mc:Choice>
          <mc:Fallback>
            <p:pic>
              <p:nvPicPr>
                <p:cNvPr id="675" name="Freihand 674">
                  <a:extLst>
                    <a:ext uri="{FF2B5EF4-FFF2-40B4-BE49-F238E27FC236}">
                      <a16:creationId xmlns:a16="http://schemas.microsoft.com/office/drawing/2014/main" id="{964CF580-5A02-4111-950F-BA234BBF5DDF}"/>
                    </a:ext>
                  </a:extLst>
                </p:cNvPr>
                <p:cNvPicPr/>
                <p:nvPr/>
              </p:nvPicPr>
              <p:blipFill>
                <a:blip r:embed="rId841"/>
                <a:stretch>
                  <a:fillRect/>
                </a:stretch>
              </p:blipFill>
              <p:spPr>
                <a:xfrm>
                  <a:off x="4952280" y="6430747"/>
                  <a:ext cx="11520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842">
              <p14:nvContentPartPr>
                <p14:cNvPr id="676" name="Freihand 675">
                  <a:extLst>
                    <a:ext uri="{FF2B5EF4-FFF2-40B4-BE49-F238E27FC236}">
                      <a16:creationId xmlns:a16="http://schemas.microsoft.com/office/drawing/2014/main" id="{F49DAACD-F4FD-491F-A576-80326B56FE0D}"/>
                    </a:ext>
                  </a:extLst>
                </p14:cNvPr>
                <p14:cNvContentPartPr/>
                <p14:nvPr/>
              </p14:nvContentPartPr>
              <p14:xfrm>
                <a:off x="5068920" y="6364867"/>
                <a:ext cx="12240" cy="124560"/>
              </p14:xfrm>
            </p:contentPart>
          </mc:Choice>
          <mc:Fallback>
            <p:pic>
              <p:nvPicPr>
                <p:cNvPr id="676" name="Freihand 675">
                  <a:extLst>
                    <a:ext uri="{FF2B5EF4-FFF2-40B4-BE49-F238E27FC236}">
                      <a16:creationId xmlns:a16="http://schemas.microsoft.com/office/drawing/2014/main" id="{F49DAACD-F4FD-491F-A576-80326B56FE0D}"/>
                    </a:ext>
                  </a:extLst>
                </p:cNvPr>
                <p:cNvPicPr/>
                <p:nvPr/>
              </p:nvPicPr>
              <p:blipFill>
                <a:blip r:embed="rId843"/>
                <a:stretch>
                  <a:fillRect/>
                </a:stretch>
              </p:blipFill>
              <p:spPr>
                <a:xfrm>
                  <a:off x="5064600" y="6360547"/>
                  <a:ext cx="2088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844">
              <p14:nvContentPartPr>
                <p14:cNvPr id="677" name="Freihand 676">
                  <a:extLst>
                    <a:ext uri="{FF2B5EF4-FFF2-40B4-BE49-F238E27FC236}">
                      <a16:creationId xmlns:a16="http://schemas.microsoft.com/office/drawing/2014/main" id="{3B174AB7-BDF0-4430-9712-6B122502EF45}"/>
                    </a:ext>
                  </a:extLst>
                </p14:cNvPr>
                <p14:cNvContentPartPr/>
                <p14:nvPr/>
              </p14:nvContentPartPr>
              <p14:xfrm>
                <a:off x="5103120" y="6415267"/>
                <a:ext cx="115920" cy="66240"/>
              </p14:xfrm>
            </p:contentPart>
          </mc:Choice>
          <mc:Fallback>
            <p:pic>
              <p:nvPicPr>
                <p:cNvPr id="677" name="Freihand 676">
                  <a:extLst>
                    <a:ext uri="{FF2B5EF4-FFF2-40B4-BE49-F238E27FC236}">
                      <a16:creationId xmlns:a16="http://schemas.microsoft.com/office/drawing/2014/main" id="{3B174AB7-BDF0-4430-9712-6B122502EF45}"/>
                    </a:ext>
                  </a:extLst>
                </p:cNvPr>
                <p:cNvPicPr/>
                <p:nvPr/>
              </p:nvPicPr>
              <p:blipFill>
                <a:blip r:embed="rId845"/>
                <a:stretch>
                  <a:fillRect/>
                </a:stretch>
              </p:blipFill>
              <p:spPr>
                <a:xfrm>
                  <a:off x="5098800" y="6410947"/>
                  <a:ext cx="12456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846">
              <p14:nvContentPartPr>
                <p14:cNvPr id="678" name="Freihand 677">
                  <a:extLst>
                    <a:ext uri="{FF2B5EF4-FFF2-40B4-BE49-F238E27FC236}">
                      <a16:creationId xmlns:a16="http://schemas.microsoft.com/office/drawing/2014/main" id="{97749459-5695-4279-877F-81D8BBC46124}"/>
                    </a:ext>
                  </a:extLst>
                </p14:cNvPr>
                <p14:cNvContentPartPr/>
                <p14:nvPr/>
              </p14:nvContentPartPr>
              <p14:xfrm>
                <a:off x="5123280" y="6448387"/>
                <a:ext cx="97920" cy="1800"/>
              </p14:xfrm>
            </p:contentPart>
          </mc:Choice>
          <mc:Fallback>
            <p:pic>
              <p:nvPicPr>
                <p:cNvPr id="678" name="Freihand 677">
                  <a:extLst>
                    <a:ext uri="{FF2B5EF4-FFF2-40B4-BE49-F238E27FC236}">
                      <a16:creationId xmlns:a16="http://schemas.microsoft.com/office/drawing/2014/main" id="{97749459-5695-4279-877F-81D8BBC46124}"/>
                    </a:ext>
                  </a:extLst>
                </p:cNvPr>
                <p:cNvPicPr/>
                <p:nvPr/>
              </p:nvPicPr>
              <p:blipFill>
                <a:blip r:embed="rId847"/>
                <a:stretch>
                  <a:fillRect/>
                </a:stretch>
              </p:blipFill>
              <p:spPr>
                <a:xfrm>
                  <a:off x="5118960" y="6444067"/>
                  <a:ext cx="10656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848">
              <p14:nvContentPartPr>
                <p14:cNvPr id="680" name="Freihand 679">
                  <a:extLst>
                    <a:ext uri="{FF2B5EF4-FFF2-40B4-BE49-F238E27FC236}">
                      <a16:creationId xmlns:a16="http://schemas.microsoft.com/office/drawing/2014/main" id="{FBD325F8-15C6-4866-9409-9D75A0B17391}"/>
                    </a:ext>
                  </a:extLst>
                </p14:cNvPr>
                <p14:cNvContentPartPr/>
                <p14:nvPr/>
              </p14:nvContentPartPr>
              <p14:xfrm>
                <a:off x="5221200" y="6355147"/>
                <a:ext cx="10800" cy="128880"/>
              </p14:xfrm>
            </p:contentPart>
          </mc:Choice>
          <mc:Fallback>
            <p:pic>
              <p:nvPicPr>
                <p:cNvPr id="680" name="Freihand 679">
                  <a:extLst>
                    <a:ext uri="{FF2B5EF4-FFF2-40B4-BE49-F238E27FC236}">
                      <a16:creationId xmlns:a16="http://schemas.microsoft.com/office/drawing/2014/main" id="{FBD325F8-15C6-4866-9409-9D75A0B17391}"/>
                    </a:ext>
                  </a:extLst>
                </p:cNvPr>
                <p:cNvPicPr/>
                <p:nvPr/>
              </p:nvPicPr>
              <p:blipFill>
                <a:blip r:embed="rId849"/>
                <a:stretch>
                  <a:fillRect/>
                </a:stretch>
              </p:blipFill>
              <p:spPr>
                <a:xfrm>
                  <a:off x="5216880" y="6350827"/>
                  <a:ext cx="194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850">
              <p14:nvContentPartPr>
                <p14:cNvPr id="681" name="Freihand 680">
                  <a:extLst>
                    <a:ext uri="{FF2B5EF4-FFF2-40B4-BE49-F238E27FC236}">
                      <a16:creationId xmlns:a16="http://schemas.microsoft.com/office/drawing/2014/main" id="{E625D97F-1B46-4DBC-9F0A-34E30FE0A1DD}"/>
                    </a:ext>
                  </a:extLst>
                </p14:cNvPr>
                <p14:cNvContentPartPr/>
                <p14:nvPr/>
              </p14:nvContentPartPr>
              <p14:xfrm>
                <a:off x="5200680" y="6413107"/>
                <a:ext cx="58680" cy="9360"/>
              </p14:xfrm>
            </p:contentPart>
          </mc:Choice>
          <mc:Fallback>
            <p:pic>
              <p:nvPicPr>
                <p:cNvPr id="681" name="Freihand 680">
                  <a:extLst>
                    <a:ext uri="{FF2B5EF4-FFF2-40B4-BE49-F238E27FC236}">
                      <a16:creationId xmlns:a16="http://schemas.microsoft.com/office/drawing/2014/main" id="{E625D97F-1B46-4DBC-9F0A-34E30FE0A1DD}"/>
                    </a:ext>
                  </a:extLst>
                </p:cNvPr>
                <p:cNvPicPr/>
                <p:nvPr/>
              </p:nvPicPr>
              <p:blipFill>
                <a:blip r:embed="rId851"/>
                <a:stretch>
                  <a:fillRect/>
                </a:stretch>
              </p:blipFill>
              <p:spPr>
                <a:xfrm>
                  <a:off x="5196360" y="6408787"/>
                  <a:ext cx="673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52">
              <p14:nvContentPartPr>
                <p14:cNvPr id="683" name="Freihand 682">
                  <a:extLst>
                    <a:ext uri="{FF2B5EF4-FFF2-40B4-BE49-F238E27FC236}">
                      <a16:creationId xmlns:a16="http://schemas.microsoft.com/office/drawing/2014/main" id="{4A9B1EEE-0366-408A-96E2-D77E8122FC1B}"/>
                    </a:ext>
                  </a:extLst>
                </p14:cNvPr>
                <p14:cNvContentPartPr/>
                <p14:nvPr/>
              </p14:nvContentPartPr>
              <p14:xfrm>
                <a:off x="5120760" y="6401947"/>
                <a:ext cx="158040" cy="84600"/>
              </p14:xfrm>
            </p:contentPart>
          </mc:Choice>
          <mc:Fallback>
            <p:pic>
              <p:nvPicPr>
                <p:cNvPr id="683" name="Freihand 682">
                  <a:extLst>
                    <a:ext uri="{FF2B5EF4-FFF2-40B4-BE49-F238E27FC236}">
                      <a16:creationId xmlns:a16="http://schemas.microsoft.com/office/drawing/2014/main" id="{4A9B1EEE-0366-408A-96E2-D77E8122FC1B}"/>
                    </a:ext>
                  </a:extLst>
                </p:cNvPr>
                <p:cNvPicPr/>
                <p:nvPr/>
              </p:nvPicPr>
              <p:blipFill>
                <a:blip r:embed="rId853"/>
                <a:stretch>
                  <a:fillRect/>
                </a:stretch>
              </p:blipFill>
              <p:spPr>
                <a:xfrm>
                  <a:off x="5116440" y="6397627"/>
                  <a:ext cx="1666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854">
              <p14:nvContentPartPr>
                <p14:cNvPr id="684" name="Freihand 683">
                  <a:extLst>
                    <a:ext uri="{FF2B5EF4-FFF2-40B4-BE49-F238E27FC236}">
                      <a16:creationId xmlns:a16="http://schemas.microsoft.com/office/drawing/2014/main" id="{CD0E2533-1ECD-4A36-9CCA-5E4DE54159C7}"/>
                    </a:ext>
                  </a:extLst>
                </p14:cNvPr>
                <p14:cNvContentPartPr/>
                <p14:nvPr/>
              </p14:nvContentPartPr>
              <p14:xfrm>
                <a:off x="5268000" y="6337147"/>
                <a:ext cx="38520" cy="39600"/>
              </p14:xfrm>
            </p:contentPart>
          </mc:Choice>
          <mc:Fallback>
            <p:pic>
              <p:nvPicPr>
                <p:cNvPr id="684" name="Freihand 683">
                  <a:extLst>
                    <a:ext uri="{FF2B5EF4-FFF2-40B4-BE49-F238E27FC236}">
                      <a16:creationId xmlns:a16="http://schemas.microsoft.com/office/drawing/2014/main" id="{CD0E2533-1ECD-4A36-9CCA-5E4DE54159C7}"/>
                    </a:ext>
                  </a:extLst>
                </p:cNvPr>
                <p:cNvPicPr/>
                <p:nvPr/>
              </p:nvPicPr>
              <p:blipFill>
                <a:blip r:embed="rId855"/>
                <a:stretch>
                  <a:fillRect/>
                </a:stretch>
              </p:blipFill>
              <p:spPr>
                <a:xfrm>
                  <a:off x="5263680" y="6332827"/>
                  <a:ext cx="4716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856">
              <p14:nvContentPartPr>
                <p14:cNvPr id="685" name="Freihand 684">
                  <a:extLst>
                    <a:ext uri="{FF2B5EF4-FFF2-40B4-BE49-F238E27FC236}">
                      <a16:creationId xmlns:a16="http://schemas.microsoft.com/office/drawing/2014/main" id="{7D530CB2-E71D-4158-A76D-879D578D2795}"/>
                    </a:ext>
                  </a:extLst>
                </p14:cNvPr>
                <p14:cNvContentPartPr/>
                <p14:nvPr/>
              </p14:nvContentPartPr>
              <p14:xfrm>
                <a:off x="5319120" y="6324187"/>
                <a:ext cx="102240" cy="169920"/>
              </p14:xfrm>
            </p:contentPart>
          </mc:Choice>
          <mc:Fallback>
            <p:pic>
              <p:nvPicPr>
                <p:cNvPr id="685" name="Freihand 684">
                  <a:extLst>
                    <a:ext uri="{FF2B5EF4-FFF2-40B4-BE49-F238E27FC236}">
                      <a16:creationId xmlns:a16="http://schemas.microsoft.com/office/drawing/2014/main" id="{7D530CB2-E71D-4158-A76D-879D578D2795}"/>
                    </a:ext>
                  </a:extLst>
                </p:cNvPr>
                <p:cNvPicPr/>
                <p:nvPr/>
              </p:nvPicPr>
              <p:blipFill>
                <a:blip r:embed="rId857"/>
                <a:stretch>
                  <a:fillRect/>
                </a:stretch>
              </p:blipFill>
              <p:spPr>
                <a:xfrm>
                  <a:off x="5314800" y="6319867"/>
                  <a:ext cx="11088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858">
              <p14:nvContentPartPr>
                <p14:cNvPr id="687" name="Freihand 686">
                  <a:extLst>
                    <a:ext uri="{FF2B5EF4-FFF2-40B4-BE49-F238E27FC236}">
                      <a16:creationId xmlns:a16="http://schemas.microsoft.com/office/drawing/2014/main" id="{1B34F933-605E-4ECD-9444-3C27BD912AB3}"/>
                    </a:ext>
                  </a:extLst>
                </p14:cNvPr>
                <p14:cNvContentPartPr/>
                <p14:nvPr/>
              </p14:nvContentPartPr>
              <p14:xfrm>
                <a:off x="5436840" y="6396547"/>
                <a:ext cx="97200" cy="92160"/>
              </p14:xfrm>
            </p:contentPart>
          </mc:Choice>
          <mc:Fallback>
            <p:pic>
              <p:nvPicPr>
                <p:cNvPr id="687" name="Freihand 686">
                  <a:extLst>
                    <a:ext uri="{FF2B5EF4-FFF2-40B4-BE49-F238E27FC236}">
                      <a16:creationId xmlns:a16="http://schemas.microsoft.com/office/drawing/2014/main" id="{1B34F933-605E-4ECD-9444-3C27BD912AB3}"/>
                    </a:ext>
                  </a:extLst>
                </p:cNvPr>
                <p:cNvPicPr/>
                <p:nvPr/>
              </p:nvPicPr>
              <p:blipFill>
                <a:blip r:embed="rId859"/>
                <a:stretch>
                  <a:fillRect/>
                </a:stretch>
              </p:blipFill>
              <p:spPr>
                <a:xfrm>
                  <a:off x="5432520" y="6392227"/>
                  <a:ext cx="1058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860">
              <p14:nvContentPartPr>
                <p14:cNvPr id="688" name="Freihand 687">
                  <a:extLst>
                    <a:ext uri="{FF2B5EF4-FFF2-40B4-BE49-F238E27FC236}">
                      <a16:creationId xmlns:a16="http://schemas.microsoft.com/office/drawing/2014/main" id="{5E686380-8539-4473-930E-732E07DC6DB3}"/>
                    </a:ext>
                  </a:extLst>
                </p14:cNvPr>
                <p14:cNvContentPartPr/>
                <p14:nvPr/>
              </p14:nvContentPartPr>
              <p14:xfrm>
                <a:off x="5443680" y="6435427"/>
                <a:ext cx="77040" cy="5040"/>
              </p14:xfrm>
            </p:contentPart>
          </mc:Choice>
          <mc:Fallback>
            <p:pic>
              <p:nvPicPr>
                <p:cNvPr id="688" name="Freihand 687">
                  <a:extLst>
                    <a:ext uri="{FF2B5EF4-FFF2-40B4-BE49-F238E27FC236}">
                      <a16:creationId xmlns:a16="http://schemas.microsoft.com/office/drawing/2014/main" id="{5E686380-8539-4473-930E-732E07DC6DB3}"/>
                    </a:ext>
                  </a:extLst>
                </p:cNvPr>
                <p:cNvPicPr/>
                <p:nvPr/>
              </p:nvPicPr>
              <p:blipFill>
                <a:blip r:embed="rId861"/>
                <a:stretch>
                  <a:fillRect/>
                </a:stretch>
              </p:blipFill>
              <p:spPr>
                <a:xfrm>
                  <a:off x="5439360" y="6431107"/>
                  <a:ext cx="856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862">
              <p14:nvContentPartPr>
                <p14:cNvPr id="689" name="Freihand 688">
                  <a:extLst>
                    <a:ext uri="{FF2B5EF4-FFF2-40B4-BE49-F238E27FC236}">
                      <a16:creationId xmlns:a16="http://schemas.microsoft.com/office/drawing/2014/main" id="{FFF6D093-1F80-49B4-A21C-38DB3D54259E}"/>
                    </a:ext>
                  </a:extLst>
                </p14:cNvPr>
                <p14:cNvContentPartPr/>
                <p14:nvPr/>
              </p14:nvContentPartPr>
              <p14:xfrm>
                <a:off x="5544120" y="6340747"/>
                <a:ext cx="203040" cy="132120"/>
              </p14:xfrm>
            </p:contentPart>
          </mc:Choice>
          <mc:Fallback>
            <p:pic>
              <p:nvPicPr>
                <p:cNvPr id="689" name="Freihand 688">
                  <a:extLst>
                    <a:ext uri="{FF2B5EF4-FFF2-40B4-BE49-F238E27FC236}">
                      <a16:creationId xmlns:a16="http://schemas.microsoft.com/office/drawing/2014/main" id="{FFF6D093-1F80-49B4-A21C-38DB3D54259E}"/>
                    </a:ext>
                  </a:extLst>
                </p:cNvPr>
                <p:cNvPicPr/>
                <p:nvPr/>
              </p:nvPicPr>
              <p:blipFill>
                <a:blip r:embed="rId863"/>
                <a:stretch>
                  <a:fillRect/>
                </a:stretch>
              </p:blipFill>
              <p:spPr>
                <a:xfrm>
                  <a:off x="5539800" y="6336427"/>
                  <a:ext cx="2116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864">
              <p14:nvContentPartPr>
                <p14:cNvPr id="690" name="Freihand 689">
                  <a:extLst>
                    <a:ext uri="{FF2B5EF4-FFF2-40B4-BE49-F238E27FC236}">
                      <a16:creationId xmlns:a16="http://schemas.microsoft.com/office/drawing/2014/main" id="{2995CA31-6BD3-4629-9BEB-F9F0E1426026}"/>
                    </a:ext>
                  </a:extLst>
                </p14:cNvPr>
                <p14:cNvContentPartPr/>
                <p14:nvPr/>
              </p14:nvContentPartPr>
              <p14:xfrm>
                <a:off x="5752200" y="6412387"/>
                <a:ext cx="61560" cy="44280"/>
              </p14:xfrm>
            </p:contentPart>
          </mc:Choice>
          <mc:Fallback>
            <p:pic>
              <p:nvPicPr>
                <p:cNvPr id="690" name="Freihand 689">
                  <a:extLst>
                    <a:ext uri="{FF2B5EF4-FFF2-40B4-BE49-F238E27FC236}">
                      <a16:creationId xmlns:a16="http://schemas.microsoft.com/office/drawing/2014/main" id="{2995CA31-6BD3-4629-9BEB-F9F0E1426026}"/>
                    </a:ext>
                  </a:extLst>
                </p:cNvPr>
                <p:cNvPicPr/>
                <p:nvPr/>
              </p:nvPicPr>
              <p:blipFill>
                <a:blip r:embed="rId865"/>
                <a:stretch>
                  <a:fillRect/>
                </a:stretch>
              </p:blipFill>
              <p:spPr>
                <a:xfrm>
                  <a:off x="5747880" y="6408067"/>
                  <a:ext cx="7020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866">
              <p14:nvContentPartPr>
                <p14:cNvPr id="691" name="Freihand 690">
                  <a:extLst>
                    <a:ext uri="{FF2B5EF4-FFF2-40B4-BE49-F238E27FC236}">
                      <a16:creationId xmlns:a16="http://schemas.microsoft.com/office/drawing/2014/main" id="{18B3A593-ED9F-472E-B661-50E2E568365A}"/>
                    </a:ext>
                  </a:extLst>
                </p14:cNvPr>
                <p14:cNvContentPartPr/>
                <p14:nvPr/>
              </p14:nvContentPartPr>
              <p14:xfrm>
                <a:off x="5777760" y="6345427"/>
                <a:ext cx="22680" cy="24480"/>
              </p14:xfrm>
            </p:contentPart>
          </mc:Choice>
          <mc:Fallback>
            <p:pic>
              <p:nvPicPr>
                <p:cNvPr id="691" name="Freihand 690">
                  <a:extLst>
                    <a:ext uri="{FF2B5EF4-FFF2-40B4-BE49-F238E27FC236}">
                      <a16:creationId xmlns:a16="http://schemas.microsoft.com/office/drawing/2014/main" id="{18B3A593-ED9F-472E-B661-50E2E568365A}"/>
                    </a:ext>
                  </a:extLst>
                </p:cNvPr>
                <p:cNvPicPr/>
                <p:nvPr/>
              </p:nvPicPr>
              <p:blipFill>
                <a:blip r:embed="rId867"/>
                <a:stretch>
                  <a:fillRect/>
                </a:stretch>
              </p:blipFill>
              <p:spPr>
                <a:xfrm>
                  <a:off x="5773440" y="6341107"/>
                  <a:ext cx="313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868">
              <p14:nvContentPartPr>
                <p14:cNvPr id="692" name="Freihand 691">
                  <a:extLst>
                    <a:ext uri="{FF2B5EF4-FFF2-40B4-BE49-F238E27FC236}">
                      <a16:creationId xmlns:a16="http://schemas.microsoft.com/office/drawing/2014/main" id="{38772935-2207-4266-B37B-9B2647EA1DA7}"/>
                    </a:ext>
                  </a:extLst>
                </p14:cNvPr>
                <p14:cNvContentPartPr/>
                <p14:nvPr/>
              </p14:nvContentPartPr>
              <p14:xfrm>
                <a:off x="5586600" y="6275947"/>
                <a:ext cx="259920" cy="283680"/>
              </p14:xfrm>
            </p:contentPart>
          </mc:Choice>
          <mc:Fallback>
            <p:pic>
              <p:nvPicPr>
                <p:cNvPr id="692" name="Freihand 691">
                  <a:extLst>
                    <a:ext uri="{FF2B5EF4-FFF2-40B4-BE49-F238E27FC236}">
                      <a16:creationId xmlns:a16="http://schemas.microsoft.com/office/drawing/2014/main" id="{38772935-2207-4266-B37B-9B2647EA1DA7}"/>
                    </a:ext>
                  </a:extLst>
                </p:cNvPr>
                <p:cNvPicPr/>
                <p:nvPr/>
              </p:nvPicPr>
              <p:blipFill>
                <a:blip r:embed="rId869"/>
                <a:stretch>
                  <a:fillRect/>
                </a:stretch>
              </p:blipFill>
              <p:spPr>
                <a:xfrm>
                  <a:off x="5582280" y="6271627"/>
                  <a:ext cx="268560" cy="292320"/>
                </a:xfrm>
                <a:prstGeom prst="rect">
                  <a:avLst/>
                </a:prstGeom>
              </p:spPr>
            </p:pic>
          </mc:Fallback>
        </mc:AlternateContent>
      </p:grpSp>
      <p:grpSp>
        <p:nvGrpSpPr>
          <p:cNvPr id="701" name="Gruppieren 700">
            <a:extLst>
              <a:ext uri="{FF2B5EF4-FFF2-40B4-BE49-F238E27FC236}">
                <a16:creationId xmlns:a16="http://schemas.microsoft.com/office/drawing/2014/main" id="{27A0B9E9-2B60-4628-963A-342F73793339}"/>
              </a:ext>
            </a:extLst>
          </p:cNvPr>
          <p:cNvGrpSpPr/>
          <p:nvPr/>
        </p:nvGrpSpPr>
        <p:grpSpPr>
          <a:xfrm>
            <a:off x="6022560" y="6328147"/>
            <a:ext cx="459000" cy="170640"/>
            <a:chOff x="6022560" y="6328147"/>
            <a:chExt cx="459000" cy="170640"/>
          </a:xfrm>
        </p:grpSpPr>
        <mc:AlternateContent xmlns:mc="http://schemas.openxmlformats.org/markup-compatibility/2006">
          <mc:Choice xmlns:p14="http://schemas.microsoft.com/office/powerpoint/2010/main" Requires="p14">
            <p:contentPart p14:bwMode="auto" r:id="rId870">
              <p14:nvContentPartPr>
                <p14:cNvPr id="693" name="Freihand 692">
                  <a:extLst>
                    <a:ext uri="{FF2B5EF4-FFF2-40B4-BE49-F238E27FC236}">
                      <a16:creationId xmlns:a16="http://schemas.microsoft.com/office/drawing/2014/main" id="{95464F53-10E1-45AF-8AE5-2605D1736CBA}"/>
                    </a:ext>
                  </a:extLst>
                </p14:cNvPr>
                <p14:cNvContentPartPr/>
                <p14:nvPr/>
              </p14:nvContentPartPr>
              <p14:xfrm>
                <a:off x="6022560" y="6338227"/>
                <a:ext cx="90720" cy="141120"/>
              </p14:xfrm>
            </p:contentPart>
          </mc:Choice>
          <mc:Fallback>
            <p:pic>
              <p:nvPicPr>
                <p:cNvPr id="693" name="Freihand 692">
                  <a:extLst>
                    <a:ext uri="{FF2B5EF4-FFF2-40B4-BE49-F238E27FC236}">
                      <a16:creationId xmlns:a16="http://schemas.microsoft.com/office/drawing/2014/main" id="{95464F53-10E1-45AF-8AE5-2605D1736CBA}"/>
                    </a:ext>
                  </a:extLst>
                </p:cNvPr>
                <p:cNvPicPr/>
                <p:nvPr/>
              </p:nvPicPr>
              <p:blipFill>
                <a:blip r:embed="rId871"/>
                <a:stretch>
                  <a:fillRect/>
                </a:stretch>
              </p:blipFill>
              <p:spPr>
                <a:xfrm>
                  <a:off x="6018240" y="6333907"/>
                  <a:ext cx="9936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872">
              <p14:nvContentPartPr>
                <p14:cNvPr id="694" name="Freihand 693">
                  <a:extLst>
                    <a:ext uri="{FF2B5EF4-FFF2-40B4-BE49-F238E27FC236}">
                      <a16:creationId xmlns:a16="http://schemas.microsoft.com/office/drawing/2014/main" id="{04EA0DA4-7FE0-4DB4-9CB3-752208758E8E}"/>
                    </a:ext>
                  </a:extLst>
                </p14:cNvPr>
                <p14:cNvContentPartPr/>
                <p14:nvPr/>
              </p14:nvContentPartPr>
              <p14:xfrm>
                <a:off x="6143880" y="6369907"/>
                <a:ext cx="98280" cy="70920"/>
              </p14:xfrm>
            </p:contentPart>
          </mc:Choice>
          <mc:Fallback>
            <p:pic>
              <p:nvPicPr>
                <p:cNvPr id="694" name="Freihand 693">
                  <a:extLst>
                    <a:ext uri="{FF2B5EF4-FFF2-40B4-BE49-F238E27FC236}">
                      <a16:creationId xmlns:a16="http://schemas.microsoft.com/office/drawing/2014/main" id="{04EA0DA4-7FE0-4DB4-9CB3-752208758E8E}"/>
                    </a:ext>
                  </a:extLst>
                </p:cNvPr>
                <p:cNvPicPr/>
                <p:nvPr/>
              </p:nvPicPr>
              <p:blipFill>
                <a:blip r:embed="rId873"/>
                <a:stretch>
                  <a:fillRect/>
                </a:stretch>
              </p:blipFill>
              <p:spPr>
                <a:xfrm>
                  <a:off x="6139560" y="6365587"/>
                  <a:ext cx="1069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874">
              <p14:nvContentPartPr>
                <p14:cNvPr id="695" name="Freihand 694">
                  <a:extLst>
                    <a:ext uri="{FF2B5EF4-FFF2-40B4-BE49-F238E27FC236}">
                      <a16:creationId xmlns:a16="http://schemas.microsoft.com/office/drawing/2014/main" id="{86C0B3F9-6892-4B14-9551-05E6D03EADF0}"/>
                    </a:ext>
                  </a:extLst>
                </p14:cNvPr>
                <p14:cNvContentPartPr/>
                <p14:nvPr/>
              </p14:nvContentPartPr>
              <p14:xfrm>
                <a:off x="6271320" y="6434707"/>
                <a:ext cx="29160" cy="54000"/>
              </p14:xfrm>
            </p:contentPart>
          </mc:Choice>
          <mc:Fallback>
            <p:pic>
              <p:nvPicPr>
                <p:cNvPr id="695" name="Freihand 694">
                  <a:extLst>
                    <a:ext uri="{FF2B5EF4-FFF2-40B4-BE49-F238E27FC236}">
                      <a16:creationId xmlns:a16="http://schemas.microsoft.com/office/drawing/2014/main" id="{86C0B3F9-6892-4B14-9551-05E6D03EADF0}"/>
                    </a:ext>
                  </a:extLst>
                </p:cNvPr>
                <p:cNvPicPr/>
                <p:nvPr/>
              </p:nvPicPr>
              <p:blipFill>
                <a:blip r:embed="rId875"/>
                <a:stretch>
                  <a:fillRect/>
                </a:stretch>
              </p:blipFill>
              <p:spPr>
                <a:xfrm>
                  <a:off x="6267000" y="6430387"/>
                  <a:ext cx="378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876">
              <p14:nvContentPartPr>
                <p14:cNvPr id="696" name="Freihand 695">
                  <a:extLst>
                    <a:ext uri="{FF2B5EF4-FFF2-40B4-BE49-F238E27FC236}">
                      <a16:creationId xmlns:a16="http://schemas.microsoft.com/office/drawing/2014/main" id="{8EE60216-4E06-44A9-AF23-B93CE4956F85}"/>
                    </a:ext>
                  </a:extLst>
                </p14:cNvPr>
                <p14:cNvContentPartPr/>
                <p14:nvPr/>
              </p14:nvContentPartPr>
              <p14:xfrm>
                <a:off x="6326040" y="6356587"/>
                <a:ext cx="84960" cy="74520"/>
              </p14:xfrm>
            </p:contentPart>
          </mc:Choice>
          <mc:Fallback>
            <p:pic>
              <p:nvPicPr>
                <p:cNvPr id="696" name="Freihand 695">
                  <a:extLst>
                    <a:ext uri="{FF2B5EF4-FFF2-40B4-BE49-F238E27FC236}">
                      <a16:creationId xmlns:a16="http://schemas.microsoft.com/office/drawing/2014/main" id="{8EE60216-4E06-44A9-AF23-B93CE4956F85}"/>
                    </a:ext>
                  </a:extLst>
                </p:cNvPr>
                <p:cNvPicPr/>
                <p:nvPr/>
              </p:nvPicPr>
              <p:blipFill>
                <a:blip r:embed="rId877"/>
                <a:stretch>
                  <a:fillRect/>
                </a:stretch>
              </p:blipFill>
              <p:spPr>
                <a:xfrm>
                  <a:off x="6321720" y="6352267"/>
                  <a:ext cx="9360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878">
              <p14:nvContentPartPr>
                <p14:cNvPr id="697" name="Freihand 696">
                  <a:extLst>
                    <a:ext uri="{FF2B5EF4-FFF2-40B4-BE49-F238E27FC236}">
                      <a16:creationId xmlns:a16="http://schemas.microsoft.com/office/drawing/2014/main" id="{E99CCFB4-BD4E-4152-AC2D-A73D40B68DC4}"/>
                    </a:ext>
                  </a:extLst>
                </p14:cNvPr>
                <p14:cNvContentPartPr/>
                <p14:nvPr/>
              </p14:nvContentPartPr>
              <p14:xfrm>
                <a:off x="6389400" y="6328147"/>
                <a:ext cx="92160" cy="170640"/>
              </p14:xfrm>
            </p:contentPart>
          </mc:Choice>
          <mc:Fallback>
            <p:pic>
              <p:nvPicPr>
                <p:cNvPr id="697" name="Freihand 696">
                  <a:extLst>
                    <a:ext uri="{FF2B5EF4-FFF2-40B4-BE49-F238E27FC236}">
                      <a16:creationId xmlns:a16="http://schemas.microsoft.com/office/drawing/2014/main" id="{E99CCFB4-BD4E-4152-AC2D-A73D40B68DC4}"/>
                    </a:ext>
                  </a:extLst>
                </p:cNvPr>
                <p:cNvPicPr/>
                <p:nvPr/>
              </p:nvPicPr>
              <p:blipFill>
                <a:blip r:embed="rId879"/>
                <a:stretch>
                  <a:fillRect/>
                </a:stretch>
              </p:blipFill>
              <p:spPr>
                <a:xfrm>
                  <a:off x="6385080" y="6323827"/>
                  <a:ext cx="100800" cy="179280"/>
                </a:xfrm>
                <a:prstGeom prst="rect">
                  <a:avLst/>
                </a:prstGeom>
              </p:spPr>
            </p:pic>
          </mc:Fallback>
        </mc:AlternateContent>
      </p:grpSp>
      <p:grpSp>
        <p:nvGrpSpPr>
          <p:cNvPr id="700" name="Gruppieren 699">
            <a:extLst>
              <a:ext uri="{FF2B5EF4-FFF2-40B4-BE49-F238E27FC236}">
                <a16:creationId xmlns:a16="http://schemas.microsoft.com/office/drawing/2014/main" id="{7BA446F2-A2B5-4251-9E23-47C9189C6E6C}"/>
              </a:ext>
            </a:extLst>
          </p:cNvPr>
          <p:cNvGrpSpPr/>
          <p:nvPr/>
        </p:nvGrpSpPr>
        <p:grpSpPr>
          <a:xfrm>
            <a:off x="6663000" y="6316627"/>
            <a:ext cx="357480" cy="136080"/>
            <a:chOff x="6663000" y="6316627"/>
            <a:chExt cx="357480" cy="136080"/>
          </a:xfrm>
        </p:grpSpPr>
        <mc:AlternateContent xmlns:mc="http://schemas.openxmlformats.org/markup-compatibility/2006">
          <mc:Choice xmlns:p14="http://schemas.microsoft.com/office/powerpoint/2010/main" Requires="p14">
            <p:contentPart p14:bwMode="auto" r:id="rId880">
              <p14:nvContentPartPr>
                <p14:cNvPr id="698" name="Freihand 697">
                  <a:extLst>
                    <a:ext uri="{FF2B5EF4-FFF2-40B4-BE49-F238E27FC236}">
                      <a16:creationId xmlns:a16="http://schemas.microsoft.com/office/drawing/2014/main" id="{B139CC53-7D5E-4D2D-95C8-C6BCDE39A6CD}"/>
                    </a:ext>
                  </a:extLst>
                </p14:cNvPr>
                <p14:cNvContentPartPr/>
                <p14:nvPr/>
              </p14:nvContentPartPr>
              <p14:xfrm>
                <a:off x="6663000" y="6388267"/>
                <a:ext cx="86760" cy="64440"/>
              </p14:xfrm>
            </p:contentPart>
          </mc:Choice>
          <mc:Fallback>
            <p:pic>
              <p:nvPicPr>
                <p:cNvPr id="698" name="Freihand 697">
                  <a:extLst>
                    <a:ext uri="{FF2B5EF4-FFF2-40B4-BE49-F238E27FC236}">
                      <a16:creationId xmlns:a16="http://schemas.microsoft.com/office/drawing/2014/main" id="{B139CC53-7D5E-4D2D-95C8-C6BCDE39A6CD}"/>
                    </a:ext>
                  </a:extLst>
                </p:cNvPr>
                <p:cNvPicPr/>
                <p:nvPr/>
              </p:nvPicPr>
              <p:blipFill>
                <a:blip r:embed="rId881"/>
                <a:stretch>
                  <a:fillRect/>
                </a:stretch>
              </p:blipFill>
              <p:spPr>
                <a:xfrm>
                  <a:off x="6658680" y="6383947"/>
                  <a:ext cx="9540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882">
              <p14:nvContentPartPr>
                <p14:cNvPr id="699" name="Freihand 698">
                  <a:extLst>
                    <a:ext uri="{FF2B5EF4-FFF2-40B4-BE49-F238E27FC236}">
                      <a16:creationId xmlns:a16="http://schemas.microsoft.com/office/drawing/2014/main" id="{3131D601-32A6-46C5-B756-FE1B189AE064}"/>
                    </a:ext>
                  </a:extLst>
                </p14:cNvPr>
                <p14:cNvContentPartPr/>
                <p14:nvPr/>
              </p14:nvContentPartPr>
              <p14:xfrm>
                <a:off x="6799800" y="6316627"/>
                <a:ext cx="220680" cy="106920"/>
              </p14:xfrm>
            </p:contentPart>
          </mc:Choice>
          <mc:Fallback>
            <p:pic>
              <p:nvPicPr>
                <p:cNvPr id="699" name="Freihand 698">
                  <a:extLst>
                    <a:ext uri="{FF2B5EF4-FFF2-40B4-BE49-F238E27FC236}">
                      <a16:creationId xmlns:a16="http://schemas.microsoft.com/office/drawing/2014/main" id="{3131D601-32A6-46C5-B756-FE1B189AE064}"/>
                    </a:ext>
                  </a:extLst>
                </p:cNvPr>
                <p:cNvPicPr/>
                <p:nvPr/>
              </p:nvPicPr>
              <p:blipFill>
                <a:blip r:embed="rId883"/>
                <a:stretch>
                  <a:fillRect/>
                </a:stretch>
              </p:blipFill>
              <p:spPr>
                <a:xfrm>
                  <a:off x="6795480" y="6312307"/>
                  <a:ext cx="229320" cy="115560"/>
                </a:xfrm>
                <a:prstGeom prst="rect">
                  <a:avLst/>
                </a:prstGeom>
              </p:spPr>
            </p:pic>
          </mc:Fallback>
        </mc:AlternateContent>
      </p:grpSp>
      <p:grpSp>
        <p:nvGrpSpPr>
          <p:cNvPr id="728" name="Gruppieren 727">
            <a:extLst>
              <a:ext uri="{FF2B5EF4-FFF2-40B4-BE49-F238E27FC236}">
                <a16:creationId xmlns:a16="http://schemas.microsoft.com/office/drawing/2014/main" id="{F5E45808-1D8C-4115-8C68-D77B19715535}"/>
              </a:ext>
            </a:extLst>
          </p:cNvPr>
          <p:cNvGrpSpPr/>
          <p:nvPr/>
        </p:nvGrpSpPr>
        <p:grpSpPr>
          <a:xfrm>
            <a:off x="7184280" y="6281707"/>
            <a:ext cx="1336320" cy="171000"/>
            <a:chOff x="7184280" y="6281707"/>
            <a:chExt cx="1336320" cy="171000"/>
          </a:xfrm>
        </p:grpSpPr>
        <mc:AlternateContent xmlns:mc="http://schemas.openxmlformats.org/markup-compatibility/2006">
          <mc:Choice xmlns:p14="http://schemas.microsoft.com/office/powerpoint/2010/main" Requires="p14">
            <p:contentPart p14:bwMode="auto" r:id="rId884">
              <p14:nvContentPartPr>
                <p14:cNvPr id="703" name="Freihand 702">
                  <a:extLst>
                    <a:ext uri="{FF2B5EF4-FFF2-40B4-BE49-F238E27FC236}">
                      <a16:creationId xmlns:a16="http://schemas.microsoft.com/office/drawing/2014/main" id="{0254ED9D-60D9-44FF-8DE8-90EF961FAF80}"/>
                    </a:ext>
                  </a:extLst>
                </p14:cNvPr>
                <p14:cNvContentPartPr/>
                <p14:nvPr/>
              </p14:nvContentPartPr>
              <p14:xfrm>
                <a:off x="7184280" y="6339307"/>
                <a:ext cx="285120" cy="97920"/>
              </p14:xfrm>
            </p:contentPart>
          </mc:Choice>
          <mc:Fallback>
            <p:pic>
              <p:nvPicPr>
                <p:cNvPr id="703" name="Freihand 702">
                  <a:extLst>
                    <a:ext uri="{FF2B5EF4-FFF2-40B4-BE49-F238E27FC236}">
                      <a16:creationId xmlns:a16="http://schemas.microsoft.com/office/drawing/2014/main" id="{0254ED9D-60D9-44FF-8DE8-90EF961FAF80}"/>
                    </a:ext>
                  </a:extLst>
                </p:cNvPr>
                <p:cNvPicPr/>
                <p:nvPr/>
              </p:nvPicPr>
              <p:blipFill>
                <a:blip r:embed="rId885"/>
                <a:stretch>
                  <a:fillRect/>
                </a:stretch>
              </p:blipFill>
              <p:spPr>
                <a:xfrm>
                  <a:off x="7179960" y="6334987"/>
                  <a:ext cx="2937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86">
              <p14:nvContentPartPr>
                <p14:cNvPr id="704" name="Freihand 703">
                  <a:extLst>
                    <a:ext uri="{FF2B5EF4-FFF2-40B4-BE49-F238E27FC236}">
                      <a16:creationId xmlns:a16="http://schemas.microsoft.com/office/drawing/2014/main" id="{CCEBC32A-C5D8-4B00-84ED-4B3C730CCD81}"/>
                    </a:ext>
                  </a:extLst>
                </p14:cNvPr>
                <p14:cNvContentPartPr/>
                <p14:nvPr/>
              </p14:nvContentPartPr>
              <p14:xfrm>
                <a:off x="7474800" y="6281707"/>
                <a:ext cx="360" cy="360"/>
              </p14:xfrm>
            </p:contentPart>
          </mc:Choice>
          <mc:Fallback>
            <p:pic>
              <p:nvPicPr>
                <p:cNvPr id="704" name="Freihand 703">
                  <a:extLst>
                    <a:ext uri="{FF2B5EF4-FFF2-40B4-BE49-F238E27FC236}">
                      <a16:creationId xmlns:a16="http://schemas.microsoft.com/office/drawing/2014/main" id="{CCEBC32A-C5D8-4B00-84ED-4B3C730CCD81}"/>
                    </a:ext>
                  </a:extLst>
                </p:cNvPr>
                <p:cNvPicPr/>
                <p:nvPr/>
              </p:nvPicPr>
              <p:blipFill>
                <a:blip r:embed="rId250"/>
                <a:stretch>
                  <a:fillRect/>
                </a:stretch>
              </p:blipFill>
              <p:spPr>
                <a:xfrm>
                  <a:off x="7470480" y="6277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87">
              <p14:nvContentPartPr>
                <p14:cNvPr id="705" name="Freihand 704">
                  <a:extLst>
                    <a:ext uri="{FF2B5EF4-FFF2-40B4-BE49-F238E27FC236}">
                      <a16:creationId xmlns:a16="http://schemas.microsoft.com/office/drawing/2014/main" id="{B4B511D7-B8FD-4F2B-82DE-28497B241ED1}"/>
                    </a:ext>
                  </a:extLst>
                </p14:cNvPr>
                <p14:cNvContentPartPr/>
                <p14:nvPr/>
              </p14:nvContentPartPr>
              <p14:xfrm>
                <a:off x="7668480" y="6319147"/>
                <a:ext cx="12600" cy="133560"/>
              </p14:xfrm>
            </p:contentPart>
          </mc:Choice>
          <mc:Fallback>
            <p:pic>
              <p:nvPicPr>
                <p:cNvPr id="705" name="Freihand 704">
                  <a:extLst>
                    <a:ext uri="{FF2B5EF4-FFF2-40B4-BE49-F238E27FC236}">
                      <a16:creationId xmlns:a16="http://schemas.microsoft.com/office/drawing/2014/main" id="{B4B511D7-B8FD-4F2B-82DE-28497B241ED1}"/>
                    </a:ext>
                  </a:extLst>
                </p:cNvPr>
                <p:cNvPicPr/>
                <p:nvPr/>
              </p:nvPicPr>
              <p:blipFill>
                <a:blip r:embed="rId888"/>
                <a:stretch>
                  <a:fillRect/>
                </a:stretch>
              </p:blipFill>
              <p:spPr>
                <a:xfrm>
                  <a:off x="7664160" y="6314827"/>
                  <a:ext cx="212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889">
              <p14:nvContentPartPr>
                <p14:cNvPr id="706" name="Freihand 705">
                  <a:extLst>
                    <a:ext uri="{FF2B5EF4-FFF2-40B4-BE49-F238E27FC236}">
                      <a16:creationId xmlns:a16="http://schemas.microsoft.com/office/drawing/2014/main" id="{00CAC257-FD6E-41A8-8C5A-EEB9F8CC61C9}"/>
                    </a:ext>
                  </a:extLst>
                </p14:cNvPr>
                <p14:cNvContentPartPr/>
                <p14:nvPr/>
              </p14:nvContentPartPr>
              <p14:xfrm>
                <a:off x="7606200" y="6412747"/>
                <a:ext cx="109800" cy="25920"/>
              </p14:xfrm>
            </p:contentPart>
          </mc:Choice>
          <mc:Fallback>
            <p:pic>
              <p:nvPicPr>
                <p:cNvPr id="706" name="Freihand 705">
                  <a:extLst>
                    <a:ext uri="{FF2B5EF4-FFF2-40B4-BE49-F238E27FC236}">
                      <a16:creationId xmlns:a16="http://schemas.microsoft.com/office/drawing/2014/main" id="{00CAC257-FD6E-41A8-8C5A-EEB9F8CC61C9}"/>
                    </a:ext>
                  </a:extLst>
                </p:cNvPr>
                <p:cNvPicPr/>
                <p:nvPr/>
              </p:nvPicPr>
              <p:blipFill>
                <a:blip r:embed="rId890"/>
                <a:stretch>
                  <a:fillRect/>
                </a:stretch>
              </p:blipFill>
              <p:spPr>
                <a:xfrm>
                  <a:off x="7601880" y="6408427"/>
                  <a:ext cx="1184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891">
              <p14:nvContentPartPr>
                <p14:cNvPr id="707" name="Freihand 706">
                  <a:extLst>
                    <a:ext uri="{FF2B5EF4-FFF2-40B4-BE49-F238E27FC236}">
                      <a16:creationId xmlns:a16="http://schemas.microsoft.com/office/drawing/2014/main" id="{84FF80AC-C26A-4F15-A6AE-A7A95C741FD4}"/>
                    </a:ext>
                  </a:extLst>
                </p14:cNvPr>
                <p14:cNvContentPartPr/>
                <p14:nvPr/>
              </p14:nvContentPartPr>
              <p14:xfrm>
                <a:off x="7596120" y="6302587"/>
                <a:ext cx="224280" cy="116640"/>
              </p14:xfrm>
            </p:contentPart>
          </mc:Choice>
          <mc:Fallback>
            <p:pic>
              <p:nvPicPr>
                <p:cNvPr id="707" name="Freihand 706">
                  <a:extLst>
                    <a:ext uri="{FF2B5EF4-FFF2-40B4-BE49-F238E27FC236}">
                      <a16:creationId xmlns:a16="http://schemas.microsoft.com/office/drawing/2014/main" id="{84FF80AC-C26A-4F15-A6AE-A7A95C741FD4}"/>
                    </a:ext>
                  </a:extLst>
                </p:cNvPr>
                <p:cNvPicPr/>
                <p:nvPr/>
              </p:nvPicPr>
              <p:blipFill>
                <a:blip r:embed="rId892"/>
                <a:stretch>
                  <a:fillRect/>
                </a:stretch>
              </p:blipFill>
              <p:spPr>
                <a:xfrm>
                  <a:off x="7591800" y="6298267"/>
                  <a:ext cx="2329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893">
              <p14:nvContentPartPr>
                <p14:cNvPr id="708" name="Freihand 707">
                  <a:extLst>
                    <a:ext uri="{FF2B5EF4-FFF2-40B4-BE49-F238E27FC236}">
                      <a16:creationId xmlns:a16="http://schemas.microsoft.com/office/drawing/2014/main" id="{EFCE2CAE-DABD-4AE4-9518-F4ECAD2A78EF}"/>
                    </a:ext>
                  </a:extLst>
                </p14:cNvPr>
                <p14:cNvContentPartPr/>
                <p14:nvPr/>
              </p14:nvContentPartPr>
              <p14:xfrm>
                <a:off x="7848480" y="6317347"/>
                <a:ext cx="172440" cy="115560"/>
              </p14:xfrm>
            </p:contentPart>
          </mc:Choice>
          <mc:Fallback>
            <p:pic>
              <p:nvPicPr>
                <p:cNvPr id="708" name="Freihand 707">
                  <a:extLst>
                    <a:ext uri="{FF2B5EF4-FFF2-40B4-BE49-F238E27FC236}">
                      <a16:creationId xmlns:a16="http://schemas.microsoft.com/office/drawing/2014/main" id="{EFCE2CAE-DABD-4AE4-9518-F4ECAD2A78EF}"/>
                    </a:ext>
                  </a:extLst>
                </p:cNvPr>
                <p:cNvPicPr/>
                <p:nvPr/>
              </p:nvPicPr>
              <p:blipFill>
                <a:blip r:embed="rId894"/>
                <a:stretch>
                  <a:fillRect/>
                </a:stretch>
              </p:blipFill>
              <p:spPr>
                <a:xfrm>
                  <a:off x="7844160" y="6313027"/>
                  <a:ext cx="1810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895">
              <p14:nvContentPartPr>
                <p14:cNvPr id="709" name="Freihand 708">
                  <a:extLst>
                    <a:ext uri="{FF2B5EF4-FFF2-40B4-BE49-F238E27FC236}">
                      <a16:creationId xmlns:a16="http://schemas.microsoft.com/office/drawing/2014/main" id="{E7879D3D-04BC-4F60-9953-95F47AE06DC3}"/>
                    </a:ext>
                  </a:extLst>
                </p14:cNvPr>
                <p14:cNvContentPartPr/>
                <p14:nvPr/>
              </p14:nvContentPartPr>
              <p14:xfrm>
                <a:off x="8027760" y="6305827"/>
                <a:ext cx="360" cy="360"/>
              </p14:xfrm>
            </p:contentPart>
          </mc:Choice>
          <mc:Fallback>
            <p:pic>
              <p:nvPicPr>
                <p:cNvPr id="709" name="Freihand 708">
                  <a:extLst>
                    <a:ext uri="{FF2B5EF4-FFF2-40B4-BE49-F238E27FC236}">
                      <a16:creationId xmlns:a16="http://schemas.microsoft.com/office/drawing/2014/main" id="{E7879D3D-04BC-4F60-9953-95F47AE06DC3}"/>
                    </a:ext>
                  </a:extLst>
                </p:cNvPr>
                <p:cNvPicPr/>
                <p:nvPr/>
              </p:nvPicPr>
              <p:blipFill>
                <a:blip r:embed="rId250"/>
                <a:stretch>
                  <a:fillRect/>
                </a:stretch>
              </p:blipFill>
              <p:spPr>
                <a:xfrm>
                  <a:off x="8023440" y="6301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6">
              <p14:nvContentPartPr>
                <p14:cNvPr id="710" name="Freihand 709">
                  <a:extLst>
                    <a:ext uri="{FF2B5EF4-FFF2-40B4-BE49-F238E27FC236}">
                      <a16:creationId xmlns:a16="http://schemas.microsoft.com/office/drawing/2014/main" id="{2E796CBB-C22C-4032-B393-BEC272F9105B}"/>
                    </a:ext>
                  </a:extLst>
                </p14:cNvPr>
                <p14:cNvContentPartPr/>
                <p14:nvPr/>
              </p14:nvContentPartPr>
              <p14:xfrm>
                <a:off x="8071320" y="6370267"/>
                <a:ext cx="9360" cy="12240"/>
              </p14:xfrm>
            </p:contentPart>
          </mc:Choice>
          <mc:Fallback>
            <p:pic>
              <p:nvPicPr>
                <p:cNvPr id="710" name="Freihand 709">
                  <a:extLst>
                    <a:ext uri="{FF2B5EF4-FFF2-40B4-BE49-F238E27FC236}">
                      <a16:creationId xmlns:a16="http://schemas.microsoft.com/office/drawing/2014/main" id="{2E796CBB-C22C-4032-B393-BEC272F9105B}"/>
                    </a:ext>
                  </a:extLst>
                </p:cNvPr>
                <p:cNvPicPr/>
                <p:nvPr/>
              </p:nvPicPr>
              <p:blipFill>
                <a:blip r:embed="rId897"/>
                <a:stretch>
                  <a:fillRect/>
                </a:stretch>
              </p:blipFill>
              <p:spPr>
                <a:xfrm>
                  <a:off x="8067000" y="6365947"/>
                  <a:ext cx="180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898">
              <p14:nvContentPartPr>
                <p14:cNvPr id="711" name="Freihand 710">
                  <a:extLst>
                    <a:ext uri="{FF2B5EF4-FFF2-40B4-BE49-F238E27FC236}">
                      <a16:creationId xmlns:a16="http://schemas.microsoft.com/office/drawing/2014/main" id="{93C03490-17A1-4EE2-89BC-9DDB5D4F5744}"/>
                    </a:ext>
                  </a:extLst>
                </p14:cNvPr>
                <p14:cNvContentPartPr/>
                <p14:nvPr/>
              </p14:nvContentPartPr>
              <p14:xfrm>
                <a:off x="8041440" y="6339307"/>
                <a:ext cx="145080" cy="95400"/>
              </p14:xfrm>
            </p:contentPart>
          </mc:Choice>
          <mc:Fallback>
            <p:pic>
              <p:nvPicPr>
                <p:cNvPr id="711" name="Freihand 710">
                  <a:extLst>
                    <a:ext uri="{FF2B5EF4-FFF2-40B4-BE49-F238E27FC236}">
                      <a16:creationId xmlns:a16="http://schemas.microsoft.com/office/drawing/2014/main" id="{93C03490-17A1-4EE2-89BC-9DDB5D4F5744}"/>
                    </a:ext>
                  </a:extLst>
                </p:cNvPr>
                <p:cNvPicPr/>
                <p:nvPr/>
              </p:nvPicPr>
              <p:blipFill>
                <a:blip r:embed="rId899"/>
                <a:stretch>
                  <a:fillRect/>
                </a:stretch>
              </p:blipFill>
              <p:spPr>
                <a:xfrm>
                  <a:off x="8037120" y="6334987"/>
                  <a:ext cx="1537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900">
              <p14:nvContentPartPr>
                <p14:cNvPr id="712" name="Freihand 711">
                  <a:extLst>
                    <a:ext uri="{FF2B5EF4-FFF2-40B4-BE49-F238E27FC236}">
                      <a16:creationId xmlns:a16="http://schemas.microsoft.com/office/drawing/2014/main" id="{DD2C0FA7-93F1-475B-B741-00CF696EFB3C}"/>
                    </a:ext>
                  </a:extLst>
                </p14:cNvPr>
                <p14:cNvContentPartPr/>
                <p14:nvPr/>
              </p14:nvContentPartPr>
              <p14:xfrm>
                <a:off x="8208840" y="6286027"/>
                <a:ext cx="9360" cy="40320"/>
              </p14:xfrm>
            </p:contentPart>
          </mc:Choice>
          <mc:Fallback>
            <p:pic>
              <p:nvPicPr>
                <p:cNvPr id="712" name="Freihand 711">
                  <a:extLst>
                    <a:ext uri="{FF2B5EF4-FFF2-40B4-BE49-F238E27FC236}">
                      <a16:creationId xmlns:a16="http://schemas.microsoft.com/office/drawing/2014/main" id="{DD2C0FA7-93F1-475B-B741-00CF696EFB3C}"/>
                    </a:ext>
                  </a:extLst>
                </p:cNvPr>
                <p:cNvPicPr/>
                <p:nvPr/>
              </p:nvPicPr>
              <p:blipFill>
                <a:blip r:embed="rId901"/>
                <a:stretch>
                  <a:fillRect/>
                </a:stretch>
              </p:blipFill>
              <p:spPr>
                <a:xfrm>
                  <a:off x="8204520" y="6281707"/>
                  <a:ext cx="1800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902">
              <p14:nvContentPartPr>
                <p14:cNvPr id="713" name="Freihand 712">
                  <a:extLst>
                    <a:ext uri="{FF2B5EF4-FFF2-40B4-BE49-F238E27FC236}">
                      <a16:creationId xmlns:a16="http://schemas.microsoft.com/office/drawing/2014/main" id="{D654FB52-9F9D-479D-887E-0042617C1806}"/>
                    </a:ext>
                  </a:extLst>
                </p14:cNvPr>
                <p14:cNvContentPartPr/>
                <p14:nvPr/>
              </p14:nvContentPartPr>
              <p14:xfrm>
                <a:off x="8195520" y="6302587"/>
                <a:ext cx="325080" cy="144360"/>
              </p14:xfrm>
            </p:contentPart>
          </mc:Choice>
          <mc:Fallback>
            <p:pic>
              <p:nvPicPr>
                <p:cNvPr id="713" name="Freihand 712">
                  <a:extLst>
                    <a:ext uri="{FF2B5EF4-FFF2-40B4-BE49-F238E27FC236}">
                      <a16:creationId xmlns:a16="http://schemas.microsoft.com/office/drawing/2014/main" id="{D654FB52-9F9D-479D-887E-0042617C1806}"/>
                    </a:ext>
                  </a:extLst>
                </p:cNvPr>
                <p:cNvPicPr/>
                <p:nvPr/>
              </p:nvPicPr>
              <p:blipFill>
                <a:blip r:embed="rId903"/>
                <a:stretch>
                  <a:fillRect/>
                </a:stretch>
              </p:blipFill>
              <p:spPr>
                <a:xfrm>
                  <a:off x="8191200" y="6298267"/>
                  <a:ext cx="333720" cy="153000"/>
                </a:xfrm>
                <a:prstGeom prst="rect">
                  <a:avLst/>
                </a:prstGeom>
              </p:spPr>
            </p:pic>
          </mc:Fallback>
        </mc:AlternateContent>
      </p:grpSp>
      <p:grpSp>
        <p:nvGrpSpPr>
          <p:cNvPr id="727" name="Gruppieren 726">
            <a:extLst>
              <a:ext uri="{FF2B5EF4-FFF2-40B4-BE49-F238E27FC236}">
                <a16:creationId xmlns:a16="http://schemas.microsoft.com/office/drawing/2014/main" id="{2158885E-E339-4135-83EF-43892B719AB1}"/>
              </a:ext>
            </a:extLst>
          </p:cNvPr>
          <p:cNvGrpSpPr/>
          <p:nvPr/>
        </p:nvGrpSpPr>
        <p:grpSpPr>
          <a:xfrm>
            <a:off x="6587040" y="6529747"/>
            <a:ext cx="2021400" cy="273240"/>
            <a:chOff x="6587040" y="6529747"/>
            <a:chExt cx="2021400" cy="273240"/>
          </a:xfrm>
        </p:grpSpPr>
        <mc:AlternateContent xmlns:mc="http://schemas.openxmlformats.org/markup-compatibility/2006">
          <mc:Choice xmlns:p14="http://schemas.microsoft.com/office/powerpoint/2010/main" Requires="p14">
            <p:contentPart p14:bwMode="auto" r:id="rId904">
              <p14:nvContentPartPr>
                <p14:cNvPr id="714" name="Freihand 713">
                  <a:extLst>
                    <a:ext uri="{FF2B5EF4-FFF2-40B4-BE49-F238E27FC236}">
                      <a16:creationId xmlns:a16="http://schemas.microsoft.com/office/drawing/2014/main" id="{98DEDCCD-780A-44E9-B4F7-14BB3ADBFB21}"/>
                    </a:ext>
                  </a:extLst>
                </p14:cNvPr>
                <p14:cNvContentPartPr/>
                <p14:nvPr/>
              </p14:nvContentPartPr>
              <p14:xfrm>
                <a:off x="6587040" y="6598867"/>
                <a:ext cx="88200" cy="126720"/>
              </p14:xfrm>
            </p:contentPart>
          </mc:Choice>
          <mc:Fallback>
            <p:pic>
              <p:nvPicPr>
                <p:cNvPr id="714" name="Freihand 713">
                  <a:extLst>
                    <a:ext uri="{FF2B5EF4-FFF2-40B4-BE49-F238E27FC236}">
                      <a16:creationId xmlns:a16="http://schemas.microsoft.com/office/drawing/2014/main" id="{98DEDCCD-780A-44E9-B4F7-14BB3ADBFB21}"/>
                    </a:ext>
                  </a:extLst>
                </p:cNvPr>
                <p:cNvPicPr/>
                <p:nvPr/>
              </p:nvPicPr>
              <p:blipFill>
                <a:blip r:embed="rId905"/>
                <a:stretch>
                  <a:fillRect/>
                </a:stretch>
              </p:blipFill>
              <p:spPr>
                <a:xfrm>
                  <a:off x="6582720" y="6594547"/>
                  <a:ext cx="968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906">
              <p14:nvContentPartPr>
                <p14:cNvPr id="715" name="Freihand 714">
                  <a:extLst>
                    <a:ext uri="{FF2B5EF4-FFF2-40B4-BE49-F238E27FC236}">
                      <a16:creationId xmlns:a16="http://schemas.microsoft.com/office/drawing/2014/main" id="{EF99918A-C1FC-4696-A693-CEBD534550CC}"/>
                    </a:ext>
                  </a:extLst>
                </p14:cNvPr>
                <p14:cNvContentPartPr/>
                <p14:nvPr/>
              </p14:nvContentPartPr>
              <p14:xfrm>
                <a:off x="6723120" y="6567187"/>
                <a:ext cx="119160" cy="161280"/>
              </p14:xfrm>
            </p:contentPart>
          </mc:Choice>
          <mc:Fallback>
            <p:pic>
              <p:nvPicPr>
                <p:cNvPr id="715" name="Freihand 714">
                  <a:extLst>
                    <a:ext uri="{FF2B5EF4-FFF2-40B4-BE49-F238E27FC236}">
                      <a16:creationId xmlns:a16="http://schemas.microsoft.com/office/drawing/2014/main" id="{EF99918A-C1FC-4696-A693-CEBD534550CC}"/>
                    </a:ext>
                  </a:extLst>
                </p:cNvPr>
                <p:cNvPicPr/>
                <p:nvPr/>
              </p:nvPicPr>
              <p:blipFill>
                <a:blip r:embed="rId907"/>
                <a:stretch>
                  <a:fillRect/>
                </a:stretch>
              </p:blipFill>
              <p:spPr>
                <a:xfrm>
                  <a:off x="6718800" y="6562867"/>
                  <a:ext cx="1278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908">
              <p14:nvContentPartPr>
                <p14:cNvPr id="716" name="Freihand 715">
                  <a:extLst>
                    <a:ext uri="{FF2B5EF4-FFF2-40B4-BE49-F238E27FC236}">
                      <a16:creationId xmlns:a16="http://schemas.microsoft.com/office/drawing/2014/main" id="{13C98022-A1E5-4108-BD86-AABD49CCE104}"/>
                    </a:ext>
                  </a:extLst>
                </p14:cNvPr>
                <p14:cNvContentPartPr/>
                <p14:nvPr/>
              </p14:nvContentPartPr>
              <p14:xfrm>
                <a:off x="6879360" y="6588787"/>
                <a:ext cx="28440" cy="127800"/>
              </p14:xfrm>
            </p:contentPart>
          </mc:Choice>
          <mc:Fallback>
            <p:pic>
              <p:nvPicPr>
                <p:cNvPr id="716" name="Freihand 715">
                  <a:extLst>
                    <a:ext uri="{FF2B5EF4-FFF2-40B4-BE49-F238E27FC236}">
                      <a16:creationId xmlns:a16="http://schemas.microsoft.com/office/drawing/2014/main" id="{13C98022-A1E5-4108-BD86-AABD49CCE104}"/>
                    </a:ext>
                  </a:extLst>
                </p:cNvPr>
                <p:cNvPicPr/>
                <p:nvPr/>
              </p:nvPicPr>
              <p:blipFill>
                <a:blip r:embed="rId909"/>
                <a:stretch>
                  <a:fillRect/>
                </a:stretch>
              </p:blipFill>
              <p:spPr>
                <a:xfrm>
                  <a:off x="6875040" y="6584467"/>
                  <a:ext cx="370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910">
              <p14:nvContentPartPr>
                <p14:cNvPr id="717" name="Freihand 716">
                  <a:extLst>
                    <a:ext uri="{FF2B5EF4-FFF2-40B4-BE49-F238E27FC236}">
                      <a16:creationId xmlns:a16="http://schemas.microsoft.com/office/drawing/2014/main" id="{8918A44D-6F90-4DD6-BFAA-88714883F61A}"/>
                    </a:ext>
                  </a:extLst>
                </p14:cNvPr>
                <p14:cNvContentPartPr/>
                <p14:nvPr/>
              </p14:nvContentPartPr>
              <p14:xfrm>
                <a:off x="6914640" y="6657547"/>
                <a:ext cx="81360" cy="81360"/>
              </p14:xfrm>
            </p:contentPart>
          </mc:Choice>
          <mc:Fallback>
            <p:pic>
              <p:nvPicPr>
                <p:cNvPr id="717" name="Freihand 716">
                  <a:extLst>
                    <a:ext uri="{FF2B5EF4-FFF2-40B4-BE49-F238E27FC236}">
                      <a16:creationId xmlns:a16="http://schemas.microsoft.com/office/drawing/2014/main" id="{8918A44D-6F90-4DD6-BFAA-88714883F61A}"/>
                    </a:ext>
                  </a:extLst>
                </p:cNvPr>
                <p:cNvPicPr/>
                <p:nvPr/>
              </p:nvPicPr>
              <p:blipFill>
                <a:blip r:embed="rId911"/>
                <a:stretch>
                  <a:fillRect/>
                </a:stretch>
              </p:blipFill>
              <p:spPr>
                <a:xfrm>
                  <a:off x="6910320" y="6653227"/>
                  <a:ext cx="900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912">
              <p14:nvContentPartPr>
                <p14:cNvPr id="718" name="Freihand 717">
                  <a:extLst>
                    <a:ext uri="{FF2B5EF4-FFF2-40B4-BE49-F238E27FC236}">
                      <a16:creationId xmlns:a16="http://schemas.microsoft.com/office/drawing/2014/main" id="{4C5FB5EF-E5AC-41B6-AB60-45ACCE21471F}"/>
                    </a:ext>
                  </a:extLst>
                </p14:cNvPr>
                <p14:cNvContentPartPr/>
                <p14:nvPr/>
              </p14:nvContentPartPr>
              <p14:xfrm>
                <a:off x="7029480" y="6586267"/>
                <a:ext cx="102240" cy="149040"/>
              </p14:xfrm>
            </p:contentPart>
          </mc:Choice>
          <mc:Fallback>
            <p:pic>
              <p:nvPicPr>
                <p:cNvPr id="718" name="Freihand 717">
                  <a:extLst>
                    <a:ext uri="{FF2B5EF4-FFF2-40B4-BE49-F238E27FC236}">
                      <a16:creationId xmlns:a16="http://schemas.microsoft.com/office/drawing/2014/main" id="{4C5FB5EF-E5AC-41B6-AB60-45ACCE21471F}"/>
                    </a:ext>
                  </a:extLst>
                </p:cNvPr>
                <p:cNvPicPr/>
                <p:nvPr/>
              </p:nvPicPr>
              <p:blipFill>
                <a:blip r:embed="rId913"/>
                <a:stretch>
                  <a:fillRect/>
                </a:stretch>
              </p:blipFill>
              <p:spPr>
                <a:xfrm>
                  <a:off x="7025160" y="6581947"/>
                  <a:ext cx="11088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14">
              <p14:nvContentPartPr>
                <p14:cNvPr id="719" name="Freihand 718">
                  <a:extLst>
                    <a:ext uri="{FF2B5EF4-FFF2-40B4-BE49-F238E27FC236}">
                      <a16:creationId xmlns:a16="http://schemas.microsoft.com/office/drawing/2014/main" id="{DFB7E1D4-F154-4F4A-B142-F7F8D455314E}"/>
                    </a:ext>
                  </a:extLst>
                </p14:cNvPr>
                <p14:cNvContentPartPr/>
                <p14:nvPr/>
              </p14:nvContentPartPr>
              <p14:xfrm>
                <a:off x="7196160" y="6597067"/>
                <a:ext cx="174960" cy="136440"/>
              </p14:xfrm>
            </p:contentPart>
          </mc:Choice>
          <mc:Fallback>
            <p:pic>
              <p:nvPicPr>
                <p:cNvPr id="719" name="Freihand 718">
                  <a:extLst>
                    <a:ext uri="{FF2B5EF4-FFF2-40B4-BE49-F238E27FC236}">
                      <a16:creationId xmlns:a16="http://schemas.microsoft.com/office/drawing/2014/main" id="{DFB7E1D4-F154-4F4A-B142-F7F8D455314E}"/>
                    </a:ext>
                  </a:extLst>
                </p:cNvPr>
                <p:cNvPicPr/>
                <p:nvPr/>
              </p:nvPicPr>
              <p:blipFill>
                <a:blip r:embed="rId915"/>
                <a:stretch>
                  <a:fillRect/>
                </a:stretch>
              </p:blipFill>
              <p:spPr>
                <a:xfrm>
                  <a:off x="7191840" y="6592747"/>
                  <a:ext cx="18360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916">
              <p14:nvContentPartPr>
                <p14:cNvPr id="720" name="Freihand 719">
                  <a:extLst>
                    <a:ext uri="{FF2B5EF4-FFF2-40B4-BE49-F238E27FC236}">
                      <a16:creationId xmlns:a16="http://schemas.microsoft.com/office/drawing/2014/main" id="{BDADB7EA-8D9E-4647-B22D-6841243F3067}"/>
                    </a:ext>
                  </a:extLst>
                </p14:cNvPr>
                <p14:cNvContentPartPr/>
                <p14:nvPr/>
              </p14:nvContentPartPr>
              <p14:xfrm>
                <a:off x="7435200" y="6655747"/>
                <a:ext cx="143280" cy="147240"/>
              </p14:xfrm>
            </p:contentPart>
          </mc:Choice>
          <mc:Fallback>
            <p:pic>
              <p:nvPicPr>
                <p:cNvPr id="720" name="Freihand 719">
                  <a:extLst>
                    <a:ext uri="{FF2B5EF4-FFF2-40B4-BE49-F238E27FC236}">
                      <a16:creationId xmlns:a16="http://schemas.microsoft.com/office/drawing/2014/main" id="{BDADB7EA-8D9E-4647-B22D-6841243F3067}"/>
                    </a:ext>
                  </a:extLst>
                </p:cNvPr>
                <p:cNvPicPr/>
                <p:nvPr/>
              </p:nvPicPr>
              <p:blipFill>
                <a:blip r:embed="rId917"/>
                <a:stretch>
                  <a:fillRect/>
                </a:stretch>
              </p:blipFill>
              <p:spPr>
                <a:xfrm>
                  <a:off x="7430880" y="6651427"/>
                  <a:ext cx="15192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918">
              <p14:nvContentPartPr>
                <p14:cNvPr id="721" name="Freihand 720">
                  <a:extLst>
                    <a:ext uri="{FF2B5EF4-FFF2-40B4-BE49-F238E27FC236}">
                      <a16:creationId xmlns:a16="http://schemas.microsoft.com/office/drawing/2014/main" id="{9C4FED75-37C8-4412-AA18-45038DE6D055}"/>
                    </a:ext>
                  </a:extLst>
                </p14:cNvPr>
                <p14:cNvContentPartPr/>
                <p14:nvPr/>
              </p14:nvContentPartPr>
              <p14:xfrm>
                <a:off x="7583520" y="6649627"/>
                <a:ext cx="59040" cy="96120"/>
              </p14:xfrm>
            </p:contentPart>
          </mc:Choice>
          <mc:Fallback>
            <p:pic>
              <p:nvPicPr>
                <p:cNvPr id="721" name="Freihand 720">
                  <a:extLst>
                    <a:ext uri="{FF2B5EF4-FFF2-40B4-BE49-F238E27FC236}">
                      <a16:creationId xmlns:a16="http://schemas.microsoft.com/office/drawing/2014/main" id="{9C4FED75-37C8-4412-AA18-45038DE6D055}"/>
                    </a:ext>
                  </a:extLst>
                </p:cNvPr>
                <p:cNvPicPr/>
                <p:nvPr/>
              </p:nvPicPr>
              <p:blipFill>
                <a:blip r:embed="rId919"/>
                <a:stretch>
                  <a:fillRect/>
                </a:stretch>
              </p:blipFill>
              <p:spPr>
                <a:xfrm>
                  <a:off x="7579200" y="6645307"/>
                  <a:ext cx="676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920">
              <p14:nvContentPartPr>
                <p14:cNvPr id="722" name="Freihand 721">
                  <a:extLst>
                    <a:ext uri="{FF2B5EF4-FFF2-40B4-BE49-F238E27FC236}">
                      <a16:creationId xmlns:a16="http://schemas.microsoft.com/office/drawing/2014/main" id="{B19E6635-38C3-41AA-9387-6DFC5B3AC048}"/>
                    </a:ext>
                  </a:extLst>
                </p14:cNvPr>
                <p14:cNvContentPartPr/>
                <p14:nvPr/>
              </p14:nvContentPartPr>
              <p14:xfrm>
                <a:off x="7677120" y="6565747"/>
                <a:ext cx="367560" cy="149040"/>
              </p14:xfrm>
            </p:contentPart>
          </mc:Choice>
          <mc:Fallback>
            <p:pic>
              <p:nvPicPr>
                <p:cNvPr id="722" name="Freihand 721">
                  <a:extLst>
                    <a:ext uri="{FF2B5EF4-FFF2-40B4-BE49-F238E27FC236}">
                      <a16:creationId xmlns:a16="http://schemas.microsoft.com/office/drawing/2014/main" id="{B19E6635-38C3-41AA-9387-6DFC5B3AC048}"/>
                    </a:ext>
                  </a:extLst>
                </p:cNvPr>
                <p:cNvPicPr/>
                <p:nvPr/>
              </p:nvPicPr>
              <p:blipFill>
                <a:blip r:embed="rId921"/>
                <a:stretch>
                  <a:fillRect/>
                </a:stretch>
              </p:blipFill>
              <p:spPr>
                <a:xfrm>
                  <a:off x="7672800" y="6561427"/>
                  <a:ext cx="37620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22">
              <p14:nvContentPartPr>
                <p14:cNvPr id="723" name="Freihand 722">
                  <a:extLst>
                    <a:ext uri="{FF2B5EF4-FFF2-40B4-BE49-F238E27FC236}">
                      <a16:creationId xmlns:a16="http://schemas.microsoft.com/office/drawing/2014/main" id="{A0169404-08D0-49AB-B4DD-FF0822D7F6C9}"/>
                    </a:ext>
                  </a:extLst>
                </p14:cNvPr>
                <p14:cNvContentPartPr/>
                <p14:nvPr/>
              </p14:nvContentPartPr>
              <p14:xfrm>
                <a:off x="8089680" y="6638467"/>
                <a:ext cx="294480" cy="96840"/>
              </p14:xfrm>
            </p:contentPart>
          </mc:Choice>
          <mc:Fallback>
            <p:pic>
              <p:nvPicPr>
                <p:cNvPr id="723" name="Freihand 722">
                  <a:extLst>
                    <a:ext uri="{FF2B5EF4-FFF2-40B4-BE49-F238E27FC236}">
                      <a16:creationId xmlns:a16="http://schemas.microsoft.com/office/drawing/2014/main" id="{A0169404-08D0-49AB-B4DD-FF0822D7F6C9}"/>
                    </a:ext>
                  </a:extLst>
                </p:cNvPr>
                <p:cNvPicPr/>
                <p:nvPr/>
              </p:nvPicPr>
              <p:blipFill>
                <a:blip r:embed="rId923"/>
                <a:stretch>
                  <a:fillRect/>
                </a:stretch>
              </p:blipFill>
              <p:spPr>
                <a:xfrm>
                  <a:off x="8085360" y="6634147"/>
                  <a:ext cx="3031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924">
              <p14:nvContentPartPr>
                <p14:cNvPr id="724" name="Freihand 723">
                  <a:extLst>
                    <a:ext uri="{FF2B5EF4-FFF2-40B4-BE49-F238E27FC236}">
                      <a16:creationId xmlns:a16="http://schemas.microsoft.com/office/drawing/2014/main" id="{E9398172-2CA4-4309-8AC6-C2B362A37AA4}"/>
                    </a:ext>
                  </a:extLst>
                </p14:cNvPr>
                <p14:cNvContentPartPr/>
                <p14:nvPr/>
              </p14:nvContentPartPr>
              <p14:xfrm>
                <a:off x="8353560" y="6590587"/>
                <a:ext cx="37080" cy="25200"/>
              </p14:xfrm>
            </p:contentPart>
          </mc:Choice>
          <mc:Fallback>
            <p:pic>
              <p:nvPicPr>
                <p:cNvPr id="724" name="Freihand 723">
                  <a:extLst>
                    <a:ext uri="{FF2B5EF4-FFF2-40B4-BE49-F238E27FC236}">
                      <a16:creationId xmlns:a16="http://schemas.microsoft.com/office/drawing/2014/main" id="{E9398172-2CA4-4309-8AC6-C2B362A37AA4}"/>
                    </a:ext>
                  </a:extLst>
                </p:cNvPr>
                <p:cNvPicPr/>
                <p:nvPr/>
              </p:nvPicPr>
              <p:blipFill>
                <a:blip r:embed="rId925"/>
                <a:stretch>
                  <a:fillRect/>
                </a:stretch>
              </p:blipFill>
              <p:spPr>
                <a:xfrm>
                  <a:off x="8349240" y="6586267"/>
                  <a:ext cx="457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926">
              <p14:nvContentPartPr>
                <p14:cNvPr id="725" name="Freihand 724">
                  <a:extLst>
                    <a:ext uri="{FF2B5EF4-FFF2-40B4-BE49-F238E27FC236}">
                      <a16:creationId xmlns:a16="http://schemas.microsoft.com/office/drawing/2014/main" id="{57050B6D-E0DE-4CB1-A736-1AACBF745EF2}"/>
                    </a:ext>
                  </a:extLst>
                </p14:cNvPr>
                <p14:cNvContentPartPr/>
                <p14:nvPr/>
              </p14:nvContentPartPr>
              <p14:xfrm>
                <a:off x="8408640" y="6529747"/>
                <a:ext cx="199800" cy="177120"/>
              </p14:xfrm>
            </p:contentPart>
          </mc:Choice>
          <mc:Fallback>
            <p:pic>
              <p:nvPicPr>
                <p:cNvPr id="725" name="Freihand 724">
                  <a:extLst>
                    <a:ext uri="{FF2B5EF4-FFF2-40B4-BE49-F238E27FC236}">
                      <a16:creationId xmlns:a16="http://schemas.microsoft.com/office/drawing/2014/main" id="{57050B6D-E0DE-4CB1-A736-1AACBF745EF2}"/>
                    </a:ext>
                  </a:extLst>
                </p:cNvPr>
                <p:cNvPicPr/>
                <p:nvPr/>
              </p:nvPicPr>
              <p:blipFill>
                <a:blip r:embed="rId927"/>
                <a:stretch>
                  <a:fillRect/>
                </a:stretch>
              </p:blipFill>
              <p:spPr>
                <a:xfrm>
                  <a:off x="8404320" y="6525427"/>
                  <a:ext cx="20844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928">
              <p14:nvContentPartPr>
                <p14:cNvPr id="726" name="Freihand 725">
                  <a:extLst>
                    <a:ext uri="{FF2B5EF4-FFF2-40B4-BE49-F238E27FC236}">
                      <a16:creationId xmlns:a16="http://schemas.microsoft.com/office/drawing/2014/main" id="{3918F065-598C-46B2-BECB-223611926E08}"/>
                    </a:ext>
                  </a:extLst>
                </p14:cNvPr>
                <p14:cNvContentPartPr/>
                <p14:nvPr/>
              </p14:nvContentPartPr>
              <p14:xfrm>
                <a:off x="8542200" y="6729907"/>
                <a:ext cx="10080" cy="30240"/>
              </p14:xfrm>
            </p:contentPart>
          </mc:Choice>
          <mc:Fallback>
            <p:pic>
              <p:nvPicPr>
                <p:cNvPr id="726" name="Freihand 725">
                  <a:extLst>
                    <a:ext uri="{FF2B5EF4-FFF2-40B4-BE49-F238E27FC236}">
                      <a16:creationId xmlns:a16="http://schemas.microsoft.com/office/drawing/2014/main" id="{3918F065-598C-46B2-BECB-223611926E08}"/>
                    </a:ext>
                  </a:extLst>
                </p:cNvPr>
                <p:cNvPicPr/>
                <p:nvPr/>
              </p:nvPicPr>
              <p:blipFill>
                <a:blip r:embed="rId929"/>
                <a:stretch>
                  <a:fillRect/>
                </a:stretch>
              </p:blipFill>
              <p:spPr>
                <a:xfrm>
                  <a:off x="8537880" y="6725587"/>
                  <a:ext cx="18720" cy="38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30">
            <p14:nvContentPartPr>
              <p14:cNvPr id="655" name="Freihand 654">
                <a:extLst>
                  <a:ext uri="{FF2B5EF4-FFF2-40B4-BE49-F238E27FC236}">
                    <a16:creationId xmlns:a16="http://schemas.microsoft.com/office/drawing/2014/main" id="{FB32504B-80D4-4C1E-ACE0-D9D18B95DDB1}"/>
                  </a:ext>
                </a:extLst>
              </p14:cNvPr>
              <p14:cNvContentPartPr/>
              <p14:nvPr/>
            </p14:nvContentPartPr>
            <p14:xfrm>
              <a:off x="5598840" y="1653547"/>
              <a:ext cx="1610640" cy="146160"/>
            </p14:xfrm>
          </p:contentPart>
        </mc:Choice>
        <mc:Fallback>
          <p:pic>
            <p:nvPicPr>
              <p:cNvPr id="655" name="Freihand 654">
                <a:extLst>
                  <a:ext uri="{FF2B5EF4-FFF2-40B4-BE49-F238E27FC236}">
                    <a16:creationId xmlns:a16="http://schemas.microsoft.com/office/drawing/2014/main" id="{FB32504B-80D4-4C1E-ACE0-D9D18B95DDB1}"/>
                  </a:ext>
                </a:extLst>
              </p:cNvPr>
              <p:cNvPicPr/>
              <p:nvPr/>
            </p:nvPicPr>
            <p:blipFill>
              <a:blip r:embed="rId931"/>
              <a:stretch>
                <a:fillRect/>
              </a:stretch>
            </p:blipFill>
            <p:spPr>
              <a:xfrm>
                <a:off x="5594520" y="1649227"/>
                <a:ext cx="16192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932">
            <p14:nvContentPartPr>
              <p14:cNvPr id="656" name="Freihand 655">
                <a:extLst>
                  <a:ext uri="{FF2B5EF4-FFF2-40B4-BE49-F238E27FC236}">
                    <a16:creationId xmlns:a16="http://schemas.microsoft.com/office/drawing/2014/main" id="{DD5969C0-C62F-4B52-B249-CE2F4419962E}"/>
                  </a:ext>
                </a:extLst>
              </p14:cNvPr>
              <p14:cNvContentPartPr/>
              <p14:nvPr/>
            </p14:nvContentPartPr>
            <p14:xfrm>
              <a:off x="7142520" y="1720147"/>
              <a:ext cx="158400" cy="142200"/>
            </p14:xfrm>
          </p:contentPart>
        </mc:Choice>
        <mc:Fallback>
          <p:pic>
            <p:nvPicPr>
              <p:cNvPr id="656" name="Freihand 655">
                <a:extLst>
                  <a:ext uri="{FF2B5EF4-FFF2-40B4-BE49-F238E27FC236}">
                    <a16:creationId xmlns:a16="http://schemas.microsoft.com/office/drawing/2014/main" id="{DD5969C0-C62F-4B52-B249-CE2F4419962E}"/>
                  </a:ext>
                </a:extLst>
              </p:cNvPr>
              <p:cNvPicPr/>
              <p:nvPr/>
            </p:nvPicPr>
            <p:blipFill>
              <a:blip r:embed="rId933"/>
              <a:stretch>
                <a:fillRect/>
              </a:stretch>
            </p:blipFill>
            <p:spPr>
              <a:xfrm>
                <a:off x="7138200" y="1715827"/>
                <a:ext cx="1670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934">
            <p14:nvContentPartPr>
              <p14:cNvPr id="658" name="Freihand 657">
                <a:extLst>
                  <a:ext uri="{FF2B5EF4-FFF2-40B4-BE49-F238E27FC236}">
                    <a16:creationId xmlns:a16="http://schemas.microsoft.com/office/drawing/2014/main" id="{28300DAE-A73C-4E0A-A852-798EC256C9C7}"/>
                  </a:ext>
                </a:extLst>
              </p14:cNvPr>
              <p14:cNvContentPartPr/>
              <p14:nvPr/>
            </p14:nvContentPartPr>
            <p14:xfrm>
              <a:off x="5849760" y="1973227"/>
              <a:ext cx="172080" cy="623160"/>
            </p14:xfrm>
          </p:contentPart>
        </mc:Choice>
        <mc:Fallback>
          <p:pic>
            <p:nvPicPr>
              <p:cNvPr id="658" name="Freihand 657">
                <a:extLst>
                  <a:ext uri="{FF2B5EF4-FFF2-40B4-BE49-F238E27FC236}">
                    <a16:creationId xmlns:a16="http://schemas.microsoft.com/office/drawing/2014/main" id="{28300DAE-A73C-4E0A-A852-798EC256C9C7}"/>
                  </a:ext>
                </a:extLst>
              </p:cNvPr>
              <p:cNvPicPr/>
              <p:nvPr/>
            </p:nvPicPr>
            <p:blipFill>
              <a:blip r:embed="rId935"/>
              <a:stretch>
                <a:fillRect/>
              </a:stretch>
            </p:blipFill>
            <p:spPr>
              <a:xfrm>
                <a:off x="5845440" y="1968907"/>
                <a:ext cx="180720" cy="631800"/>
              </a:xfrm>
              <a:prstGeom prst="rect">
                <a:avLst/>
              </a:prstGeom>
            </p:spPr>
          </p:pic>
        </mc:Fallback>
      </mc:AlternateContent>
      <mc:AlternateContent xmlns:mc="http://schemas.openxmlformats.org/markup-compatibility/2006">
        <mc:Choice xmlns:p14="http://schemas.microsoft.com/office/powerpoint/2010/main" Requires="p14">
          <p:contentPart p14:bwMode="auto" r:id="rId936">
            <p14:nvContentPartPr>
              <p14:cNvPr id="659" name="Freihand 658">
                <a:extLst>
                  <a:ext uri="{FF2B5EF4-FFF2-40B4-BE49-F238E27FC236}">
                    <a16:creationId xmlns:a16="http://schemas.microsoft.com/office/drawing/2014/main" id="{0D766B54-5BE0-4464-9034-3FA0D97AA6A7}"/>
                  </a:ext>
                </a:extLst>
              </p14:cNvPr>
              <p14:cNvContentPartPr/>
              <p14:nvPr/>
            </p14:nvContentPartPr>
            <p14:xfrm>
              <a:off x="5890440" y="2498107"/>
              <a:ext cx="162360" cy="136800"/>
            </p14:xfrm>
          </p:contentPart>
        </mc:Choice>
        <mc:Fallback>
          <p:pic>
            <p:nvPicPr>
              <p:cNvPr id="659" name="Freihand 658">
                <a:extLst>
                  <a:ext uri="{FF2B5EF4-FFF2-40B4-BE49-F238E27FC236}">
                    <a16:creationId xmlns:a16="http://schemas.microsoft.com/office/drawing/2014/main" id="{0D766B54-5BE0-4464-9034-3FA0D97AA6A7}"/>
                  </a:ext>
                </a:extLst>
              </p:cNvPr>
              <p:cNvPicPr/>
              <p:nvPr/>
            </p:nvPicPr>
            <p:blipFill>
              <a:blip r:embed="rId937"/>
              <a:stretch>
                <a:fillRect/>
              </a:stretch>
            </p:blipFill>
            <p:spPr>
              <a:xfrm>
                <a:off x="5886120" y="2493787"/>
                <a:ext cx="1710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938">
            <p14:nvContentPartPr>
              <p14:cNvPr id="729" name="Freihand 728">
                <a:extLst>
                  <a:ext uri="{FF2B5EF4-FFF2-40B4-BE49-F238E27FC236}">
                    <a16:creationId xmlns:a16="http://schemas.microsoft.com/office/drawing/2014/main" id="{28170D75-CDF8-46B5-B689-2AB514123FEF}"/>
                  </a:ext>
                </a:extLst>
              </p14:cNvPr>
              <p14:cNvContentPartPr/>
              <p14:nvPr/>
            </p14:nvContentPartPr>
            <p14:xfrm>
              <a:off x="5221560" y="2333227"/>
              <a:ext cx="792720" cy="504000"/>
            </p14:xfrm>
          </p:contentPart>
        </mc:Choice>
        <mc:Fallback>
          <p:pic>
            <p:nvPicPr>
              <p:cNvPr id="729" name="Freihand 728">
                <a:extLst>
                  <a:ext uri="{FF2B5EF4-FFF2-40B4-BE49-F238E27FC236}">
                    <a16:creationId xmlns:a16="http://schemas.microsoft.com/office/drawing/2014/main" id="{28170D75-CDF8-46B5-B689-2AB514123FEF}"/>
                  </a:ext>
                </a:extLst>
              </p:cNvPr>
              <p:cNvPicPr/>
              <p:nvPr/>
            </p:nvPicPr>
            <p:blipFill>
              <a:blip r:embed="rId939"/>
              <a:stretch>
                <a:fillRect/>
              </a:stretch>
            </p:blipFill>
            <p:spPr>
              <a:xfrm>
                <a:off x="5217240" y="2328907"/>
                <a:ext cx="801360" cy="512640"/>
              </a:xfrm>
              <a:prstGeom prst="rect">
                <a:avLst/>
              </a:prstGeom>
            </p:spPr>
          </p:pic>
        </mc:Fallback>
      </mc:AlternateContent>
      <mc:AlternateContent xmlns:mc="http://schemas.openxmlformats.org/markup-compatibility/2006">
        <mc:Choice xmlns:p14="http://schemas.microsoft.com/office/powerpoint/2010/main" Requires="p14">
          <p:contentPart p14:bwMode="auto" r:id="rId940">
            <p14:nvContentPartPr>
              <p14:cNvPr id="730" name="Freihand 729">
                <a:extLst>
                  <a:ext uri="{FF2B5EF4-FFF2-40B4-BE49-F238E27FC236}">
                    <a16:creationId xmlns:a16="http://schemas.microsoft.com/office/drawing/2014/main" id="{AAC05CA9-D549-48F8-BA73-495FB74A08A6}"/>
                  </a:ext>
                </a:extLst>
              </p14:cNvPr>
              <p14:cNvContentPartPr/>
              <p14:nvPr/>
            </p14:nvContentPartPr>
            <p14:xfrm>
              <a:off x="7226760" y="1655347"/>
              <a:ext cx="821160" cy="588240"/>
            </p14:xfrm>
          </p:contentPart>
        </mc:Choice>
        <mc:Fallback>
          <p:pic>
            <p:nvPicPr>
              <p:cNvPr id="730" name="Freihand 729">
                <a:extLst>
                  <a:ext uri="{FF2B5EF4-FFF2-40B4-BE49-F238E27FC236}">
                    <a16:creationId xmlns:a16="http://schemas.microsoft.com/office/drawing/2014/main" id="{AAC05CA9-D549-48F8-BA73-495FB74A08A6}"/>
                  </a:ext>
                </a:extLst>
              </p:cNvPr>
              <p:cNvPicPr/>
              <p:nvPr/>
            </p:nvPicPr>
            <p:blipFill>
              <a:blip r:embed="rId941"/>
              <a:stretch>
                <a:fillRect/>
              </a:stretch>
            </p:blipFill>
            <p:spPr>
              <a:xfrm>
                <a:off x="7222440" y="1651027"/>
                <a:ext cx="829800" cy="596880"/>
              </a:xfrm>
              <a:prstGeom prst="rect">
                <a:avLst/>
              </a:prstGeom>
            </p:spPr>
          </p:pic>
        </mc:Fallback>
      </mc:AlternateContent>
      <p:grpSp>
        <p:nvGrpSpPr>
          <p:cNvPr id="733" name="Gruppieren 732">
            <a:extLst>
              <a:ext uri="{FF2B5EF4-FFF2-40B4-BE49-F238E27FC236}">
                <a16:creationId xmlns:a16="http://schemas.microsoft.com/office/drawing/2014/main" id="{ECE8DFD5-BB80-4C88-93E2-C0C9194ED3DB}"/>
              </a:ext>
            </a:extLst>
          </p:cNvPr>
          <p:cNvGrpSpPr/>
          <p:nvPr/>
        </p:nvGrpSpPr>
        <p:grpSpPr>
          <a:xfrm>
            <a:off x="6232080" y="1990147"/>
            <a:ext cx="5095800" cy="1212120"/>
            <a:chOff x="6232080" y="1990147"/>
            <a:chExt cx="5095800" cy="1212120"/>
          </a:xfrm>
        </p:grpSpPr>
        <mc:AlternateContent xmlns:mc="http://schemas.openxmlformats.org/markup-compatibility/2006">
          <mc:Choice xmlns:p14="http://schemas.microsoft.com/office/powerpoint/2010/main" Requires="p14">
            <p:contentPart p14:bwMode="auto" r:id="rId942">
              <p14:nvContentPartPr>
                <p14:cNvPr id="195" name="Freihand 194">
                  <a:extLst>
                    <a:ext uri="{FF2B5EF4-FFF2-40B4-BE49-F238E27FC236}">
                      <a16:creationId xmlns:a16="http://schemas.microsoft.com/office/drawing/2014/main" id="{74BC3CB3-9814-420B-A058-9AB8A28AB65D}"/>
                    </a:ext>
                  </a:extLst>
                </p14:cNvPr>
                <p14:cNvContentPartPr/>
                <p14:nvPr/>
              </p14:nvContentPartPr>
              <p14:xfrm>
                <a:off x="6232080" y="3082387"/>
                <a:ext cx="240480" cy="6120"/>
              </p14:xfrm>
            </p:contentPart>
          </mc:Choice>
          <mc:Fallback>
            <p:pic>
              <p:nvPicPr>
                <p:cNvPr id="195" name="Freihand 194">
                  <a:extLst>
                    <a:ext uri="{FF2B5EF4-FFF2-40B4-BE49-F238E27FC236}">
                      <a16:creationId xmlns:a16="http://schemas.microsoft.com/office/drawing/2014/main" id="{74BC3CB3-9814-420B-A058-9AB8A28AB65D}"/>
                    </a:ext>
                  </a:extLst>
                </p:cNvPr>
                <p:cNvPicPr/>
                <p:nvPr/>
              </p:nvPicPr>
              <p:blipFill>
                <a:blip r:embed="rId943"/>
                <a:stretch>
                  <a:fillRect/>
                </a:stretch>
              </p:blipFill>
              <p:spPr>
                <a:xfrm>
                  <a:off x="6227760" y="3078067"/>
                  <a:ext cx="24912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944">
              <p14:nvContentPartPr>
                <p14:cNvPr id="196" name="Freihand 195">
                  <a:extLst>
                    <a:ext uri="{FF2B5EF4-FFF2-40B4-BE49-F238E27FC236}">
                      <a16:creationId xmlns:a16="http://schemas.microsoft.com/office/drawing/2014/main" id="{9F45E6C2-6051-431A-B91D-79F16BE968FC}"/>
                    </a:ext>
                  </a:extLst>
                </p14:cNvPr>
                <p14:cNvContentPartPr/>
                <p14:nvPr/>
              </p14:nvContentPartPr>
              <p14:xfrm>
                <a:off x="6263040" y="3112627"/>
                <a:ext cx="192240" cy="7200"/>
              </p14:xfrm>
            </p:contentPart>
          </mc:Choice>
          <mc:Fallback>
            <p:pic>
              <p:nvPicPr>
                <p:cNvPr id="196" name="Freihand 195">
                  <a:extLst>
                    <a:ext uri="{FF2B5EF4-FFF2-40B4-BE49-F238E27FC236}">
                      <a16:creationId xmlns:a16="http://schemas.microsoft.com/office/drawing/2014/main" id="{9F45E6C2-6051-431A-B91D-79F16BE968FC}"/>
                    </a:ext>
                  </a:extLst>
                </p:cNvPr>
                <p:cNvPicPr/>
                <p:nvPr/>
              </p:nvPicPr>
              <p:blipFill>
                <a:blip r:embed="rId945"/>
                <a:stretch>
                  <a:fillRect/>
                </a:stretch>
              </p:blipFill>
              <p:spPr>
                <a:xfrm>
                  <a:off x="6258720" y="3108307"/>
                  <a:ext cx="20088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946">
              <p14:nvContentPartPr>
                <p14:cNvPr id="197" name="Freihand 196">
                  <a:extLst>
                    <a:ext uri="{FF2B5EF4-FFF2-40B4-BE49-F238E27FC236}">
                      <a16:creationId xmlns:a16="http://schemas.microsoft.com/office/drawing/2014/main" id="{9A1867E7-27F2-49A1-8E38-3FBEE58BDCC7}"/>
                    </a:ext>
                  </a:extLst>
                </p14:cNvPr>
                <p14:cNvContentPartPr/>
                <p14:nvPr/>
              </p14:nvContentPartPr>
              <p14:xfrm>
                <a:off x="6420720" y="3052867"/>
                <a:ext cx="162720" cy="149400"/>
              </p14:xfrm>
            </p:contentPart>
          </mc:Choice>
          <mc:Fallback>
            <p:pic>
              <p:nvPicPr>
                <p:cNvPr id="197" name="Freihand 196">
                  <a:extLst>
                    <a:ext uri="{FF2B5EF4-FFF2-40B4-BE49-F238E27FC236}">
                      <a16:creationId xmlns:a16="http://schemas.microsoft.com/office/drawing/2014/main" id="{9A1867E7-27F2-49A1-8E38-3FBEE58BDCC7}"/>
                    </a:ext>
                  </a:extLst>
                </p:cNvPr>
                <p:cNvPicPr/>
                <p:nvPr/>
              </p:nvPicPr>
              <p:blipFill>
                <a:blip r:embed="rId947"/>
                <a:stretch>
                  <a:fillRect/>
                </a:stretch>
              </p:blipFill>
              <p:spPr>
                <a:xfrm>
                  <a:off x="6416400" y="3048547"/>
                  <a:ext cx="1713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948">
              <p14:nvContentPartPr>
                <p14:cNvPr id="200" name="Freihand 199">
                  <a:extLst>
                    <a:ext uri="{FF2B5EF4-FFF2-40B4-BE49-F238E27FC236}">
                      <a16:creationId xmlns:a16="http://schemas.microsoft.com/office/drawing/2014/main" id="{6344BBDA-109D-4D69-80A6-8374E29C4ED3}"/>
                    </a:ext>
                  </a:extLst>
                </p14:cNvPr>
                <p14:cNvContentPartPr/>
                <p14:nvPr/>
              </p14:nvContentPartPr>
              <p14:xfrm>
                <a:off x="6845160" y="3057187"/>
                <a:ext cx="111240" cy="95040"/>
              </p14:xfrm>
            </p:contentPart>
          </mc:Choice>
          <mc:Fallback>
            <p:pic>
              <p:nvPicPr>
                <p:cNvPr id="200" name="Freihand 199">
                  <a:extLst>
                    <a:ext uri="{FF2B5EF4-FFF2-40B4-BE49-F238E27FC236}">
                      <a16:creationId xmlns:a16="http://schemas.microsoft.com/office/drawing/2014/main" id="{6344BBDA-109D-4D69-80A6-8374E29C4ED3}"/>
                    </a:ext>
                  </a:extLst>
                </p:cNvPr>
                <p:cNvPicPr/>
                <p:nvPr/>
              </p:nvPicPr>
              <p:blipFill>
                <a:blip r:embed="rId949"/>
                <a:stretch>
                  <a:fillRect/>
                </a:stretch>
              </p:blipFill>
              <p:spPr>
                <a:xfrm>
                  <a:off x="6840840" y="3052867"/>
                  <a:ext cx="1198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950">
              <p14:nvContentPartPr>
                <p14:cNvPr id="201" name="Freihand 200">
                  <a:extLst>
                    <a:ext uri="{FF2B5EF4-FFF2-40B4-BE49-F238E27FC236}">
                      <a16:creationId xmlns:a16="http://schemas.microsoft.com/office/drawing/2014/main" id="{49AA1FFC-08E3-4DF6-A27B-A8A39DDC0916}"/>
                    </a:ext>
                  </a:extLst>
                </p14:cNvPr>
                <p14:cNvContentPartPr/>
                <p14:nvPr/>
              </p14:nvContentPartPr>
              <p14:xfrm>
                <a:off x="6843000" y="3094987"/>
                <a:ext cx="124200" cy="9000"/>
              </p14:xfrm>
            </p:contentPart>
          </mc:Choice>
          <mc:Fallback>
            <p:pic>
              <p:nvPicPr>
                <p:cNvPr id="201" name="Freihand 200">
                  <a:extLst>
                    <a:ext uri="{FF2B5EF4-FFF2-40B4-BE49-F238E27FC236}">
                      <a16:creationId xmlns:a16="http://schemas.microsoft.com/office/drawing/2014/main" id="{49AA1FFC-08E3-4DF6-A27B-A8A39DDC0916}"/>
                    </a:ext>
                  </a:extLst>
                </p:cNvPr>
                <p:cNvPicPr/>
                <p:nvPr/>
              </p:nvPicPr>
              <p:blipFill>
                <a:blip r:embed="rId951"/>
                <a:stretch>
                  <a:fillRect/>
                </a:stretch>
              </p:blipFill>
              <p:spPr>
                <a:xfrm>
                  <a:off x="6838680" y="3090667"/>
                  <a:ext cx="13284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952">
              <p14:nvContentPartPr>
                <p14:cNvPr id="202" name="Freihand 201">
                  <a:extLst>
                    <a:ext uri="{FF2B5EF4-FFF2-40B4-BE49-F238E27FC236}">
                      <a16:creationId xmlns:a16="http://schemas.microsoft.com/office/drawing/2014/main" id="{0B0FF7FB-7606-4331-8CE9-973A6FA0BE28}"/>
                    </a:ext>
                  </a:extLst>
                </p14:cNvPr>
                <p14:cNvContentPartPr/>
                <p14:nvPr/>
              </p14:nvContentPartPr>
              <p14:xfrm>
                <a:off x="6998880" y="3078067"/>
                <a:ext cx="101160" cy="77040"/>
              </p14:xfrm>
            </p:contentPart>
          </mc:Choice>
          <mc:Fallback>
            <p:pic>
              <p:nvPicPr>
                <p:cNvPr id="202" name="Freihand 201">
                  <a:extLst>
                    <a:ext uri="{FF2B5EF4-FFF2-40B4-BE49-F238E27FC236}">
                      <a16:creationId xmlns:a16="http://schemas.microsoft.com/office/drawing/2014/main" id="{0B0FF7FB-7606-4331-8CE9-973A6FA0BE28}"/>
                    </a:ext>
                  </a:extLst>
                </p:cNvPr>
                <p:cNvPicPr/>
                <p:nvPr/>
              </p:nvPicPr>
              <p:blipFill>
                <a:blip r:embed="rId953"/>
                <a:stretch>
                  <a:fillRect/>
                </a:stretch>
              </p:blipFill>
              <p:spPr>
                <a:xfrm>
                  <a:off x="6994560" y="3073747"/>
                  <a:ext cx="1098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954">
              <p14:nvContentPartPr>
                <p14:cNvPr id="203" name="Freihand 202">
                  <a:extLst>
                    <a:ext uri="{FF2B5EF4-FFF2-40B4-BE49-F238E27FC236}">
                      <a16:creationId xmlns:a16="http://schemas.microsoft.com/office/drawing/2014/main" id="{2BF04EA4-43CF-4A47-8CA9-6E6FE9C61D53}"/>
                    </a:ext>
                  </a:extLst>
                </p14:cNvPr>
                <p14:cNvContentPartPr/>
                <p14:nvPr/>
              </p14:nvContentPartPr>
              <p14:xfrm>
                <a:off x="7130640" y="3029107"/>
                <a:ext cx="53280" cy="133560"/>
              </p14:xfrm>
            </p:contentPart>
          </mc:Choice>
          <mc:Fallback>
            <p:pic>
              <p:nvPicPr>
                <p:cNvPr id="203" name="Freihand 202">
                  <a:extLst>
                    <a:ext uri="{FF2B5EF4-FFF2-40B4-BE49-F238E27FC236}">
                      <a16:creationId xmlns:a16="http://schemas.microsoft.com/office/drawing/2014/main" id="{2BF04EA4-43CF-4A47-8CA9-6E6FE9C61D53}"/>
                    </a:ext>
                  </a:extLst>
                </p:cNvPr>
                <p:cNvPicPr/>
                <p:nvPr/>
              </p:nvPicPr>
              <p:blipFill>
                <a:blip r:embed="rId955"/>
                <a:stretch>
                  <a:fillRect/>
                </a:stretch>
              </p:blipFill>
              <p:spPr>
                <a:xfrm>
                  <a:off x="7126320" y="3024787"/>
                  <a:ext cx="619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956">
              <p14:nvContentPartPr>
                <p14:cNvPr id="204" name="Freihand 203">
                  <a:extLst>
                    <a:ext uri="{FF2B5EF4-FFF2-40B4-BE49-F238E27FC236}">
                      <a16:creationId xmlns:a16="http://schemas.microsoft.com/office/drawing/2014/main" id="{D0B682D0-17DF-4ACF-A2E8-DA12A7CD8196}"/>
                    </a:ext>
                  </a:extLst>
                </p14:cNvPr>
                <p14:cNvContentPartPr/>
                <p14:nvPr/>
              </p14:nvContentPartPr>
              <p14:xfrm>
                <a:off x="7229280" y="3017587"/>
                <a:ext cx="90720" cy="127440"/>
              </p14:xfrm>
            </p:contentPart>
          </mc:Choice>
          <mc:Fallback>
            <p:pic>
              <p:nvPicPr>
                <p:cNvPr id="204" name="Freihand 203">
                  <a:extLst>
                    <a:ext uri="{FF2B5EF4-FFF2-40B4-BE49-F238E27FC236}">
                      <a16:creationId xmlns:a16="http://schemas.microsoft.com/office/drawing/2014/main" id="{D0B682D0-17DF-4ACF-A2E8-DA12A7CD8196}"/>
                    </a:ext>
                  </a:extLst>
                </p:cNvPr>
                <p:cNvPicPr/>
                <p:nvPr/>
              </p:nvPicPr>
              <p:blipFill>
                <a:blip r:embed="rId957"/>
                <a:stretch>
                  <a:fillRect/>
                </a:stretch>
              </p:blipFill>
              <p:spPr>
                <a:xfrm>
                  <a:off x="7224960" y="3013267"/>
                  <a:ext cx="993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958">
              <p14:nvContentPartPr>
                <p14:cNvPr id="205" name="Freihand 204">
                  <a:extLst>
                    <a:ext uri="{FF2B5EF4-FFF2-40B4-BE49-F238E27FC236}">
                      <a16:creationId xmlns:a16="http://schemas.microsoft.com/office/drawing/2014/main" id="{EF5BD342-F5CE-4463-A29F-882A94C92740}"/>
                    </a:ext>
                  </a:extLst>
                </p14:cNvPr>
                <p14:cNvContentPartPr/>
                <p14:nvPr/>
              </p14:nvContentPartPr>
              <p14:xfrm>
                <a:off x="7286160" y="3015787"/>
                <a:ext cx="96120" cy="114120"/>
              </p14:xfrm>
            </p:contentPart>
          </mc:Choice>
          <mc:Fallback>
            <p:pic>
              <p:nvPicPr>
                <p:cNvPr id="205" name="Freihand 204">
                  <a:extLst>
                    <a:ext uri="{FF2B5EF4-FFF2-40B4-BE49-F238E27FC236}">
                      <a16:creationId xmlns:a16="http://schemas.microsoft.com/office/drawing/2014/main" id="{EF5BD342-F5CE-4463-A29F-882A94C92740}"/>
                    </a:ext>
                  </a:extLst>
                </p:cNvPr>
                <p:cNvPicPr/>
                <p:nvPr/>
              </p:nvPicPr>
              <p:blipFill>
                <a:blip r:embed="rId959"/>
                <a:stretch>
                  <a:fillRect/>
                </a:stretch>
              </p:blipFill>
              <p:spPr>
                <a:xfrm>
                  <a:off x="7281840" y="3011467"/>
                  <a:ext cx="1047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960">
              <p14:nvContentPartPr>
                <p14:cNvPr id="206" name="Freihand 205">
                  <a:extLst>
                    <a:ext uri="{FF2B5EF4-FFF2-40B4-BE49-F238E27FC236}">
                      <a16:creationId xmlns:a16="http://schemas.microsoft.com/office/drawing/2014/main" id="{0674CA1F-4D79-4A49-A5C7-FDF0251F18D4}"/>
                    </a:ext>
                  </a:extLst>
                </p14:cNvPr>
                <p14:cNvContentPartPr/>
                <p14:nvPr/>
              </p14:nvContentPartPr>
              <p14:xfrm>
                <a:off x="7490280" y="3056107"/>
                <a:ext cx="190800" cy="86760"/>
              </p14:xfrm>
            </p:contentPart>
          </mc:Choice>
          <mc:Fallback>
            <p:pic>
              <p:nvPicPr>
                <p:cNvPr id="206" name="Freihand 205">
                  <a:extLst>
                    <a:ext uri="{FF2B5EF4-FFF2-40B4-BE49-F238E27FC236}">
                      <a16:creationId xmlns:a16="http://schemas.microsoft.com/office/drawing/2014/main" id="{0674CA1F-4D79-4A49-A5C7-FDF0251F18D4}"/>
                    </a:ext>
                  </a:extLst>
                </p:cNvPr>
                <p:cNvPicPr/>
                <p:nvPr/>
              </p:nvPicPr>
              <p:blipFill>
                <a:blip r:embed="rId961"/>
                <a:stretch>
                  <a:fillRect/>
                </a:stretch>
              </p:blipFill>
              <p:spPr>
                <a:xfrm>
                  <a:off x="7485960" y="3051787"/>
                  <a:ext cx="1994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962">
              <p14:nvContentPartPr>
                <p14:cNvPr id="207" name="Freihand 206">
                  <a:extLst>
                    <a:ext uri="{FF2B5EF4-FFF2-40B4-BE49-F238E27FC236}">
                      <a16:creationId xmlns:a16="http://schemas.microsoft.com/office/drawing/2014/main" id="{57779213-3A58-4A97-A629-DF8366DD032A}"/>
                    </a:ext>
                  </a:extLst>
                </p14:cNvPr>
                <p14:cNvContentPartPr/>
                <p14:nvPr/>
              </p14:nvContentPartPr>
              <p14:xfrm>
                <a:off x="7653000" y="3003187"/>
                <a:ext cx="42840" cy="45360"/>
              </p14:xfrm>
            </p:contentPart>
          </mc:Choice>
          <mc:Fallback>
            <p:pic>
              <p:nvPicPr>
                <p:cNvPr id="207" name="Freihand 206">
                  <a:extLst>
                    <a:ext uri="{FF2B5EF4-FFF2-40B4-BE49-F238E27FC236}">
                      <a16:creationId xmlns:a16="http://schemas.microsoft.com/office/drawing/2014/main" id="{57779213-3A58-4A97-A629-DF8366DD032A}"/>
                    </a:ext>
                  </a:extLst>
                </p:cNvPr>
                <p:cNvPicPr/>
                <p:nvPr/>
              </p:nvPicPr>
              <p:blipFill>
                <a:blip r:embed="rId963"/>
                <a:stretch>
                  <a:fillRect/>
                </a:stretch>
              </p:blipFill>
              <p:spPr>
                <a:xfrm>
                  <a:off x="7648680" y="2998867"/>
                  <a:ext cx="514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964">
              <p14:nvContentPartPr>
                <p14:cNvPr id="208" name="Freihand 207">
                  <a:extLst>
                    <a:ext uri="{FF2B5EF4-FFF2-40B4-BE49-F238E27FC236}">
                      <a16:creationId xmlns:a16="http://schemas.microsoft.com/office/drawing/2014/main" id="{86DE8159-C090-4418-9768-4528C0D27BAA}"/>
                    </a:ext>
                  </a:extLst>
                </p14:cNvPr>
                <p14:cNvContentPartPr/>
                <p14:nvPr/>
              </p14:nvContentPartPr>
              <p14:xfrm>
                <a:off x="7712040" y="2979787"/>
                <a:ext cx="251640" cy="149040"/>
              </p14:xfrm>
            </p:contentPart>
          </mc:Choice>
          <mc:Fallback>
            <p:pic>
              <p:nvPicPr>
                <p:cNvPr id="208" name="Freihand 207">
                  <a:extLst>
                    <a:ext uri="{FF2B5EF4-FFF2-40B4-BE49-F238E27FC236}">
                      <a16:creationId xmlns:a16="http://schemas.microsoft.com/office/drawing/2014/main" id="{86DE8159-C090-4418-9768-4528C0D27BAA}"/>
                    </a:ext>
                  </a:extLst>
                </p:cNvPr>
                <p:cNvPicPr/>
                <p:nvPr/>
              </p:nvPicPr>
              <p:blipFill>
                <a:blip r:embed="rId965"/>
                <a:stretch>
                  <a:fillRect/>
                </a:stretch>
              </p:blipFill>
              <p:spPr>
                <a:xfrm>
                  <a:off x="7707720" y="2975467"/>
                  <a:ext cx="26028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66">
              <p14:nvContentPartPr>
                <p14:cNvPr id="449" name="Freihand 448">
                  <a:extLst>
                    <a:ext uri="{FF2B5EF4-FFF2-40B4-BE49-F238E27FC236}">
                      <a16:creationId xmlns:a16="http://schemas.microsoft.com/office/drawing/2014/main" id="{1E1D8B06-3608-43B8-9847-DC30C1A67782}"/>
                    </a:ext>
                  </a:extLst>
                </p14:cNvPr>
                <p14:cNvContentPartPr/>
                <p14:nvPr/>
              </p14:nvContentPartPr>
              <p14:xfrm>
                <a:off x="8163480" y="2542387"/>
                <a:ext cx="803520" cy="71640"/>
              </p14:xfrm>
            </p:contentPart>
          </mc:Choice>
          <mc:Fallback>
            <p:pic>
              <p:nvPicPr>
                <p:cNvPr id="449" name="Freihand 448">
                  <a:extLst>
                    <a:ext uri="{FF2B5EF4-FFF2-40B4-BE49-F238E27FC236}">
                      <a16:creationId xmlns:a16="http://schemas.microsoft.com/office/drawing/2014/main" id="{1E1D8B06-3608-43B8-9847-DC30C1A67782}"/>
                    </a:ext>
                  </a:extLst>
                </p:cNvPr>
                <p:cNvPicPr/>
                <p:nvPr/>
              </p:nvPicPr>
              <p:blipFill>
                <a:blip r:embed="rId967"/>
                <a:stretch>
                  <a:fillRect/>
                </a:stretch>
              </p:blipFill>
              <p:spPr>
                <a:xfrm>
                  <a:off x="8159160" y="2538067"/>
                  <a:ext cx="8121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968">
              <p14:nvContentPartPr>
                <p14:cNvPr id="450" name="Freihand 449">
                  <a:extLst>
                    <a:ext uri="{FF2B5EF4-FFF2-40B4-BE49-F238E27FC236}">
                      <a16:creationId xmlns:a16="http://schemas.microsoft.com/office/drawing/2014/main" id="{DDA9360A-018E-46CF-BCDD-035F5AC0D73F}"/>
                    </a:ext>
                  </a:extLst>
                </p14:cNvPr>
                <p14:cNvContentPartPr/>
                <p14:nvPr/>
              </p14:nvContentPartPr>
              <p14:xfrm>
                <a:off x="8003640" y="2489467"/>
                <a:ext cx="420120" cy="210600"/>
              </p14:xfrm>
            </p:contentPart>
          </mc:Choice>
          <mc:Fallback>
            <p:pic>
              <p:nvPicPr>
                <p:cNvPr id="450" name="Freihand 449">
                  <a:extLst>
                    <a:ext uri="{FF2B5EF4-FFF2-40B4-BE49-F238E27FC236}">
                      <a16:creationId xmlns:a16="http://schemas.microsoft.com/office/drawing/2014/main" id="{DDA9360A-018E-46CF-BCDD-035F5AC0D73F}"/>
                    </a:ext>
                  </a:extLst>
                </p:cNvPr>
                <p:cNvPicPr/>
                <p:nvPr/>
              </p:nvPicPr>
              <p:blipFill>
                <a:blip r:embed="rId969"/>
                <a:stretch>
                  <a:fillRect/>
                </a:stretch>
              </p:blipFill>
              <p:spPr>
                <a:xfrm>
                  <a:off x="7999320" y="2485147"/>
                  <a:ext cx="42876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970">
              <p14:nvContentPartPr>
                <p14:cNvPr id="452" name="Freihand 451">
                  <a:extLst>
                    <a:ext uri="{FF2B5EF4-FFF2-40B4-BE49-F238E27FC236}">
                      <a16:creationId xmlns:a16="http://schemas.microsoft.com/office/drawing/2014/main" id="{00B6A2C1-4F28-4DD5-BEA1-FF4C1DAF2AB7}"/>
                    </a:ext>
                  </a:extLst>
                </p14:cNvPr>
                <p14:cNvContentPartPr/>
                <p14:nvPr/>
              </p14:nvContentPartPr>
              <p14:xfrm>
                <a:off x="9096960" y="2412787"/>
                <a:ext cx="17640" cy="213120"/>
              </p14:xfrm>
            </p:contentPart>
          </mc:Choice>
          <mc:Fallback>
            <p:pic>
              <p:nvPicPr>
                <p:cNvPr id="452" name="Freihand 451">
                  <a:extLst>
                    <a:ext uri="{FF2B5EF4-FFF2-40B4-BE49-F238E27FC236}">
                      <a16:creationId xmlns:a16="http://schemas.microsoft.com/office/drawing/2014/main" id="{00B6A2C1-4F28-4DD5-BEA1-FF4C1DAF2AB7}"/>
                    </a:ext>
                  </a:extLst>
                </p:cNvPr>
                <p:cNvPicPr/>
                <p:nvPr/>
              </p:nvPicPr>
              <p:blipFill>
                <a:blip r:embed="rId971"/>
                <a:stretch>
                  <a:fillRect/>
                </a:stretch>
              </p:blipFill>
              <p:spPr>
                <a:xfrm>
                  <a:off x="9092640" y="2408467"/>
                  <a:ext cx="2628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972">
              <p14:nvContentPartPr>
                <p14:cNvPr id="453" name="Freihand 452">
                  <a:extLst>
                    <a:ext uri="{FF2B5EF4-FFF2-40B4-BE49-F238E27FC236}">
                      <a16:creationId xmlns:a16="http://schemas.microsoft.com/office/drawing/2014/main" id="{20B68652-9F1A-43DF-8C41-4FA655D7AAF3}"/>
                    </a:ext>
                  </a:extLst>
                </p14:cNvPr>
                <p14:cNvContentPartPr/>
                <p14:nvPr/>
              </p14:nvContentPartPr>
              <p14:xfrm>
                <a:off x="9101280" y="2383267"/>
                <a:ext cx="140400" cy="230040"/>
              </p14:xfrm>
            </p:contentPart>
          </mc:Choice>
          <mc:Fallback>
            <p:pic>
              <p:nvPicPr>
                <p:cNvPr id="453" name="Freihand 452">
                  <a:extLst>
                    <a:ext uri="{FF2B5EF4-FFF2-40B4-BE49-F238E27FC236}">
                      <a16:creationId xmlns:a16="http://schemas.microsoft.com/office/drawing/2014/main" id="{20B68652-9F1A-43DF-8C41-4FA655D7AAF3}"/>
                    </a:ext>
                  </a:extLst>
                </p:cNvPr>
                <p:cNvPicPr/>
                <p:nvPr/>
              </p:nvPicPr>
              <p:blipFill>
                <a:blip r:embed="rId973"/>
                <a:stretch>
                  <a:fillRect/>
                </a:stretch>
              </p:blipFill>
              <p:spPr>
                <a:xfrm>
                  <a:off x="9096960" y="2378947"/>
                  <a:ext cx="14904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974">
              <p14:nvContentPartPr>
                <p14:cNvPr id="454" name="Freihand 453">
                  <a:extLst>
                    <a:ext uri="{FF2B5EF4-FFF2-40B4-BE49-F238E27FC236}">
                      <a16:creationId xmlns:a16="http://schemas.microsoft.com/office/drawing/2014/main" id="{E44DACFD-DF86-4D18-B9F9-C736FACAF916}"/>
                    </a:ext>
                  </a:extLst>
                </p14:cNvPr>
                <p14:cNvContentPartPr/>
                <p14:nvPr/>
              </p14:nvContentPartPr>
              <p14:xfrm>
                <a:off x="9289200" y="2509627"/>
                <a:ext cx="108360" cy="84960"/>
              </p14:xfrm>
            </p:contentPart>
          </mc:Choice>
          <mc:Fallback>
            <p:pic>
              <p:nvPicPr>
                <p:cNvPr id="454" name="Freihand 453">
                  <a:extLst>
                    <a:ext uri="{FF2B5EF4-FFF2-40B4-BE49-F238E27FC236}">
                      <a16:creationId xmlns:a16="http://schemas.microsoft.com/office/drawing/2014/main" id="{E44DACFD-DF86-4D18-B9F9-C736FACAF916}"/>
                    </a:ext>
                  </a:extLst>
                </p:cNvPr>
                <p:cNvPicPr/>
                <p:nvPr/>
              </p:nvPicPr>
              <p:blipFill>
                <a:blip r:embed="rId975"/>
                <a:stretch>
                  <a:fillRect/>
                </a:stretch>
              </p:blipFill>
              <p:spPr>
                <a:xfrm>
                  <a:off x="9284880" y="2505307"/>
                  <a:ext cx="1170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976">
              <p14:nvContentPartPr>
                <p14:cNvPr id="455" name="Freihand 454">
                  <a:extLst>
                    <a:ext uri="{FF2B5EF4-FFF2-40B4-BE49-F238E27FC236}">
                      <a16:creationId xmlns:a16="http://schemas.microsoft.com/office/drawing/2014/main" id="{65A2713D-F475-4033-BB1A-C602402B77CB}"/>
                    </a:ext>
                  </a:extLst>
                </p14:cNvPr>
                <p14:cNvContentPartPr/>
                <p14:nvPr/>
              </p14:nvContentPartPr>
              <p14:xfrm>
                <a:off x="9378480" y="2468587"/>
                <a:ext cx="100440" cy="146880"/>
              </p14:xfrm>
            </p:contentPart>
          </mc:Choice>
          <mc:Fallback>
            <p:pic>
              <p:nvPicPr>
                <p:cNvPr id="455" name="Freihand 454">
                  <a:extLst>
                    <a:ext uri="{FF2B5EF4-FFF2-40B4-BE49-F238E27FC236}">
                      <a16:creationId xmlns:a16="http://schemas.microsoft.com/office/drawing/2014/main" id="{65A2713D-F475-4033-BB1A-C602402B77CB}"/>
                    </a:ext>
                  </a:extLst>
                </p:cNvPr>
                <p:cNvPicPr/>
                <p:nvPr/>
              </p:nvPicPr>
              <p:blipFill>
                <a:blip r:embed="rId977"/>
                <a:stretch>
                  <a:fillRect/>
                </a:stretch>
              </p:blipFill>
              <p:spPr>
                <a:xfrm>
                  <a:off x="9374160" y="2464267"/>
                  <a:ext cx="1090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978">
              <p14:nvContentPartPr>
                <p14:cNvPr id="456" name="Freihand 455">
                  <a:extLst>
                    <a:ext uri="{FF2B5EF4-FFF2-40B4-BE49-F238E27FC236}">
                      <a16:creationId xmlns:a16="http://schemas.microsoft.com/office/drawing/2014/main" id="{5A3FAAE2-D72D-410E-BA73-AB36A34ED203}"/>
                    </a:ext>
                  </a:extLst>
                </p14:cNvPr>
                <p14:cNvContentPartPr/>
                <p14:nvPr/>
              </p14:nvContentPartPr>
              <p14:xfrm>
                <a:off x="9487560" y="2330707"/>
                <a:ext cx="98280" cy="234720"/>
              </p14:xfrm>
            </p:contentPart>
          </mc:Choice>
          <mc:Fallback>
            <p:pic>
              <p:nvPicPr>
                <p:cNvPr id="456" name="Freihand 455">
                  <a:extLst>
                    <a:ext uri="{FF2B5EF4-FFF2-40B4-BE49-F238E27FC236}">
                      <a16:creationId xmlns:a16="http://schemas.microsoft.com/office/drawing/2014/main" id="{5A3FAAE2-D72D-410E-BA73-AB36A34ED203}"/>
                    </a:ext>
                  </a:extLst>
                </p:cNvPr>
                <p:cNvPicPr/>
                <p:nvPr/>
              </p:nvPicPr>
              <p:blipFill>
                <a:blip r:embed="rId979"/>
                <a:stretch>
                  <a:fillRect/>
                </a:stretch>
              </p:blipFill>
              <p:spPr>
                <a:xfrm>
                  <a:off x="9483240" y="2326387"/>
                  <a:ext cx="10692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980">
              <p14:nvContentPartPr>
                <p14:cNvPr id="457" name="Freihand 456">
                  <a:extLst>
                    <a:ext uri="{FF2B5EF4-FFF2-40B4-BE49-F238E27FC236}">
                      <a16:creationId xmlns:a16="http://schemas.microsoft.com/office/drawing/2014/main" id="{F4219C5D-ADA0-48D2-8C5F-08ECE4D0B11F}"/>
                    </a:ext>
                  </a:extLst>
                </p14:cNvPr>
                <p14:cNvContentPartPr/>
                <p14:nvPr/>
              </p14:nvContentPartPr>
              <p14:xfrm>
                <a:off x="9666840" y="2494147"/>
                <a:ext cx="137880" cy="30960"/>
              </p14:xfrm>
            </p:contentPart>
          </mc:Choice>
          <mc:Fallback>
            <p:pic>
              <p:nvPicPr>
                <p:cNvPr id="457" name="Freihand 456">
                  <a:extLst>
                    <a:ext uri="{FF2B5EF4-FFF2-40B4-BE49-F238E27FC236}">
                      <a16:creationId xmlns:a16="http://schemas.microsoft.com/office/drawing/2014/main" id="{F4219C5D-ADA0-48D2-8C5F-08ECE4D0B11F}"/>
                    </a:ext>
                  </a:extLst>
                </p:cNvPr>
                <p:cNvPicPr/>
                <p:nvPr/>
              </p:nvPicPr>
              <p:blipFill>
                <a:blip r:embed="rId981"/>
                <a:stretch>
                  <a:fillRect/>
                </a:stretch>
              </p:blipFill>
              <p:spPr>
                <a:xfrm>
                  <a:off x="9662520" y="2489827"/>
                  <a:ext cx="1465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982">
              <p14:nvContentPartPr>
                <p14:cNvPr id="458" name="Freihand 457">
                  <a:extLst>
                    <a:ext uri="{FF2B5EF4-FFF2-40B4-BE49-F238E27FC236}">
                      <a16:creationId xmlns:a16="http://schemas.microsoft.com/office/drawing/2014/main" id="{41919A7E-719C-4C33-B4CF-13957F58847D}"/>
                    </a:ext>
                  </a:extLst>
                </p14:cNvPr>
                <p14:cNvContentPartPr/>
                <p14:nvPr/>
              </p14:nvContentPartPr>
              <p14:xfrm>
                <a:off x="9863400" y="2348707"/>
                <a:ext cx="166680" cy="268920"/>
              </p14:xfrm>
            </p:contentPart>
          </mc:Choice>
          <mc:Fallback>
            <p:pic>
              <p:nvPicPr>
                <p:cNvPr id="458" name="Freihand 457">
                  <a:extLst>
                    <a:ext uri="{FF2B5EF4-FFF2-40B4-BE49-F238E27FC236}">
                      <a16:creationId xmlns:a16="http://schemas.microsoft.com/office/drawing/2014/main" id="{41919A7E-719C-4C33-B4CF-13957F58847D}"/>
                    </a:ext>
                  </a:extLst>
                </p:cNvPr>
                <p:cNvPicPr/>
                <p:nvPr/>
              </p:nvPicPr>
              <p:blipFill>
                <a:blip r:embed="rId983"/>
                <a:stretch>
                  <a:fillRect/>
                </a:stretch>
              </p:blipFill>
              <p:spPr>
                <a:xfrm>
                  <a:off x="9859080" y="2344387"/>
                  <a:ext cx="17532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984">
              <p14:nvContentPartPr>
                <p14:cNvPr id="459" name="Freihand 458">
                  <a:extLst>
                    <a:ext uri="{FF2B5EF4-FFF2-40B4-BE49-F238E27FC236}">
                      <a16:creationId xmlns:a16="http://schemas.microsoft.com/office/drawing/2014/main" id="{3EAB2F60-20BB-45B4-9C87-B91D47773550}"/>
                    </a:ext>
                  </a:extLst>
                </p14:cNvPr>
                <p14:cNvContentPartPr/>
                <p14:nvPr/>
              </p14:nvContentPartPr>
              <p14:xfrm>
                <a:off x="10083720" y="2346187"/>
                <a:ext cx="34920" cy="218160"/>
              </p14:xfrm>
            </p:contentPart>
          </mc:Choice>
          <mc:Fallback>
            <p:pic>
              <p:nvPicPr>
                <p:cNvPr id="459" name="Freihand 458">
                  <a:extLst>
                    <a:ext uri="{FF2B5EF4-FFF2-40B4-BE49-F238E27FC236}">
                      <a16:creationId xmlns:a16="http://schemas.microsoft.com/office/drawing/2014/main" id="{3EAB2F60-20BB-45B4-9C87-B91D47773550}"/>
                    </a:ext>
                  </a:extLst>
                </p:cNvPr>
                <p:cNvPicPr/>
                <p:nvPr/>
              </p:nvPicPr>
              <p:blipFill>
                <a:blip r:embed="rId985"/>
                <a:stretch>
                  <a:fillRect/>
                </a:stretch>
              </p:blipFill>
              <p:spPr>
                <a:xfrm>
                  <a:off x="10079400" y="2341867"/>
                  <a:ext cx="4356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986">
              <p14:nvContentPartPr>
                <p14:cNvPr id="460" name="Freihand 459">
                  <a:extLst>
                    <a:ext uri="{FF2B5EF4-FFF2-40B4-BE49-F238E27FC236}">
                      <a16:creationId xmlns:a16="http://schemas.microsoft.com/office/drawing/2014/main" id="{7287B47B-DF12-403A-A5F8-A561572109AF}"/>
                    </a:ext>
                  </a:extLst>
                </p14:cNvPr>
                <p14:cNvContentPartPr/>
                <p14:nvPr/>
              </p14:nvContentPartPr>
              <p14:xfrm>
                <a:off x="10123680" y="2436547"/>
                <a:ext cx="202320" cy="102240"/>
              </p14:xfrm>
            </p:contentPart>
          </mc:Choice>
          <mc:Fallback>
            <p:pic>
              <p:nvPicPr>
                <p:cNvPr id="460" name="Freihand 459">
                  <a:extLst>
                    <a:ext uri="{FF2B5EF4-FFF2-40B4-BE49-F238E27FC236}">
                      <a16:creationId xmlns:a16="http://schemas.microsoft.com/office/drawing/2014/main" id="{7287B47B-DF12-403A-A5F8-A561572109AF}"/>
                    </a:ext>
                  </a:extLst>
                </p:cNvPr>
                <p:cNvPicPr/>
                <p:nvPr/>
              </p:nvPicPr>
              <p:blipFill>
                <a:blip r:embed="rId987"/>
                <a:stretch>
                  <a:fillRect/>
                </a:stretch>
              </p:blipFill>
              <p:spPr>
                <a:xfrm>
                  <a:off x="10119360" y="2432227"/>
                  <a:ext cx="2109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988">
              <p14:nvContentPartPr>
                <p14:cNvPr id="461" name="Freihand 460">
                  <a:extLst>
                    <a:ext uri="{FF2B5EF4-FFF2-40B4-BE49-F238E27FC236}">
                      <a16:creationId xmlns:a16="http://schemas.microsoft.com/office/drawing/2014/main" id="{BB8597ED-87D7-4558-ABE4-FEBB03BB4A14}"/>
                    </a:ext>
                  </a:extLst>
                </p14:cNvPr>
                <p14:cNvContentPartPr/>
                <p14:nvPr/>
              </p14:nvContentPartPr>
              <p14:xfrm>
                <a:off x="10319880" y="2368867"/>
                <a:ext cx="12600" cy="34920"/>
              </p14:xfrm>
            </p:contentPart>
          </mc:Choice>
          <mc:Fallback>
            <p:pic>
              <p:nvPicPr>
                <p:cNvPr id="461" name="Freihand 460">
                  <a:extLst>
                    <a:ext uri="{FF2B5EF4-FFF2-40B4-BE49-F238E27FC236}">
                      <a16:creationId xmlns:a16="http://schemas.microsoft.com/office/drawing/2014/main" id="{BB8597ED-87D7-4558-ABE4-FEBB03BB4A14}"/>
                    </a:ext>
                  </a:extLst>
                </p:cNvPr>
                <p:cNvPicPr/>
                <p:nvPr/>
              </p:nvPicPr>
              <p:blipFill>
                <a:blip r:embed="rId989"/>
                <a:stretch>
                  <a:fillRect/>
                </a:stretch>
              </p:blipFill>
              <p:spPr>
                <a:xfrm>
                  <a:off x="10315560" y="2364547"/>
                  <a:ext cx="212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990">
              <p14:nvContentPartPr>
                <p14:cNvPr id="462" name="Freihand 461">
                  <a:extLst>
                    <a:ext uri="{FF2B5EF4-FFF2-40B4-BE49-F238E27FC236}">
                      <a16:creationId xmlns:a16="http://schemas.microsoft.com/office/drawing/2014/main" id="{14EF4325-2E93-4D71-848A-3B7BE29DD021}"/>
                    </a:ext>
                  </a:extLst>
                </p14:cNvPr>
                <p14:cNvContentPartPr/>
                <p14:nvPr/>
              </p14:nvContentPartPr>
              <p14:xfrm>
                <a:off x="10349760" y="2317747"/>
                <a:ext cx="115560" cy="188280"/>
              </p14:xfrm>
            </p:contentPart>
          </mc:Choice>
          <mc:Fallback>
            <p:pic>
              <p:nvPicPr>
                <p:cNvPr id="462" name="Freihand 461">
                  <a:extLst>
                    <a:ext uri="{FF2B5EF4-FFF2-40B4-BE49-F238E27FC236}">
                      <a16:creationId xmlns:a16="http://schemas.microsoft.com/office/drawing/2014/main" id="{14EF4325-2E93-4D71-848A-3B7BE29DD021}"/>
                    </a:ext>
                  </a:extLst>
                </p:cNvPr>
                <p:cNvPicPr/>
                <p:nvPr/>
              </p:nvPicPr>
              <p:blipFill>
                <a:blip r:embed="rId991"/>
                <a:stretch>
                  <a:fillRect/>
                </a:stretch>
              </p:blipFill>
              <p:spPr>
                <a:xfrm>
                  <a:off x="10345440" y="2313427"/>
                  <a:ext cx="12420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992">
              <p14:nvContentPartPr>
                <p14:cNvPr id="463" name="Freihand 462">
                  <a:extLst>
                    <a:ext uri="{FF2B5EF4-FFF2-40B4-BE49-F238E27FC236}">
                      <a16:creationId xmlns:a16="http://schemas.microsoft.com/office/drawing/2014/main" id="{B49DFBB3-267B-4CEA-8D3B-29839BFDA4C3}"/>
                    </a:ext>
                  </a:extLst>
                </p14:cNvPr>
                <p14:cNvContentPartPr/>
                <p14:nvPr/>
              </p14:nvContentPartPr>
              <p14:xfrm>
                <a:off x="10469280" y="2405947"/>
                <a:ext cx="479520" cy="317880"/>
              </p14:xfrm>
            </p:contentPart>
          </mc:Choice>
          <mc:Fallback>
            <p:pic>
              <p:nvPicPr>
                <p:cNvPr id="463" name="Freihand 462">
                  <a:extLst>
                    <a:ext uri="{FF2B5EF4-FFF2-40B4-BE49-F238E27FC236}">
                      <a16:creationId xmlns:a16="http://schemas.microsoft.com/office/drawing/2014/main" id="{B49DFBB3-267B-4CEA-8D3B-29839BFDA4C3}"/>
                    </a:ext>
                  </a:extLst>
                </p:cNvPr>
                <p:cNvPicPr/>
                <p:nvPr/>
              </p:nvPicPr>
              <p:blipFill>
                <a:blip r:embed="rId993"/>
                <a:stretch>
                  <a:fillRect/>
                </a:stretch>
              </p:blipFill>
              <p:spPr>
                <a:xfrm>
                  <a:off x="10464960" y="2401627"/>
                  <a:ext cx="48816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994">
              <p14:nvContentPartPr>
                <p14:cNvPr id="464" name="Freihand 463">
                  <a:extLst>
                    <a:ext uri="{FF2B5EF4-FFF2-40B4-BE49-F238E27FC236}">
                      <a16:creationId xmlns:a16="http://schemas.microsoft.com/office/drawing/2014/main" id="{C7250ADF-C061-4156-A138-F0679DAEA816}"/>
                    </a:ext>
                  </a:extLst>
                </p14:cNvPr>
                <p14:cNvContentPartPr/>
                <p14:nvPr/>
              </p14:nvContentPartPr>
              <p14:xfrm>
                <a:off x="10939440" y="2322787"/>
                <a:ext cx="3960" cy="20160"/>
              </p14:xfrm>
            </p:contentPart>
          </mc:Choice>
          <mc:Fallback>
            <p:pic>
              <p:nvPicPr>
                <p:cNvPr id="464" name="Freihand 463">
                  <a:extLst>
                    <a:ext uri="{FF2B5EF4-FFF2-40B4-BE49-F238E27FC236}">
                      <a16:creationId xmlns:a16="http://schemas.microsoft.com/office/drawing/2014/main" id="{C7250ADF-C061-4156-A138-F0679DAEA816}"/>
                    </a:ext>
                  </a:extLst>
                </p:cNvPr>
                <p:cNvPicPr/>
                <p:nvPr/>
              </p:nvPicPr>
              <p:blipFill>
                <a:blip r:embed="rId995"/>
                <a:stretch>
                  <a:fillRect/>
                </a:stretch>
              </p:blipFill>
              <p:spPr>
                <a:xfrm>
                  <a:off x="10935120" y="2318467"/>
                  <a:ext cx="1260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996">
              <p14:nvContentPartPr>
                <p14:cNvPr id="465" name="Freihand 464">
                  <a:extLst>
                    <a:ext uri="{FF2B5EF4-FFF2-40B4-BE49-F238E27FC236}">
                      <a16:creationId xmlns:a16="http://schemas.microsoft.com/office/drawing/2014/main" id="{4084C376-B671-4113-A29F-7A27497BBC0B}"/>
                    </a:ext>
                  </a:extLst>
                </p14:cNvPr>
                <p14:cNvContentPartPr/>
                <p14:nvPr/>
              </p14:nvContentPartPr>
              <p14:xfrm>
                <a:off x="10934760" y="2409907"/>
                <a:ext cx="19800" cy="76320"/>
              </p14:xfrm>
            </p:contentPart>
          </mc:Choice>
          <mc:Fallback>
            <p:pic>
              <p:nvPicPr>
                <p:cNvPr id="465" name="Freihand 464">
                  <a:extLst>
                    <a:ext uri="{FF2B5EF4-FFF2-40B4-BE49-F238E27FC236}">
                      <a16:creationId xmlns:a16="http://schemas.microsoft.com/office/drawing/2014/main" id="{4084C376-B671-4113-A29F-7A27497BBC0B}"/>
                    </a:ext>
                  </a:extLst>
                </p:cNvPr>
                <p:cNvPicPr/>
                <p:nvPr/>
              </p:nvPicPr>
              <p:blipFill>
                <a:blip r:embed="rId997"/>
                <a:stretch>
                  <a:fillRect/>
                </a:stretch>
              </p:blipFill>
              <p:spPr>
                <a:xfrm>
                  <a:off x="10930440" y="2405587"/>
                  <a:ext cx="284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998">
              <p14:nvContentPartPr>
                <p14:cNvPr id="466" name="Freihand 465">
                  <a:extLst>
                    <a:ext uri="{FF2B5EF4-FFF2-40B4-BE49-F238E27FC236}">
                      <a16:creationId xmlns:a16="http://schemas.microsoft.com/office/drawing/2014/main" id="{2CBC3E06-7AFD-4078-A927-FFADDA6CFC90}"/>
                    </a:ext>
                  </a:extLst>
                </p14:cNvPr>
                <p14:cNvContentPartPr/>
                <p14:nvPr/>
              </p14:nvContentPartPr>
              <p14:xfrm>
                <a:off x="11011800" y="2293627"/>
                <a:ext cx="168120" cy="179280"/>
              </p14:xfrm>
            </p:contentPart>
          </mc:Choice>
          <mc:Fallback>
            <p:pic>
              <p:nvPicPr>
                <p:cNvPr id="466" name="Freihand 465">
                  <a:extLst>
                    <a:ext uri="{FF2B5EF4-FFF2-40B4-BE49-F238E27FC236}">
                      <a16:creationId xmlns:a16="http://schemas.microsoft.com/office/drawing/2014/main" id="{2CBC3E06-7AFD-4078-A927-FFADDA6CFC90}"/>
                    </a:ext>
                  </a:extLst>
                </p:cNvPr>
                <p:cNvPicPr/>
                <p:nvPr/>
              </p:nvPicPr>
              <p:blipFill>
                <a:blip r:embed="rId999"/>
                <a:stretch>
                  <a:fillRect/>
                </a:stretch>
              </p:blipFill>
              <p:spPr>
                <a:xfrm>
                  <a:off x="11007480" y="2289307"/>
                  <a:ext cx="17676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000">
              <p14:nvContentPartPr>
                <p14:cNvPr id="467" name="Freihand 466">
                  <a:extLst>
                    <a:ext uri="{FF2B5EF4-FFF2-40B4-BE49-F238E27FC236}">
                      <a16:creationId xmlns:a16="http://schemas.microsoft.com/office/drawing/2014/main" id="{43448038-BCDB-4447-9C33-9D737CB06117}"/>
                    </a:ext>
                  </a:extLst>
                </p14:cNvPr>
                <p14:cNvContentPartPr/>
                <p14:nvPr/>
              </p14:nvContentPartPr>
              <p14:xfrm>
                <a:off x="11133480" y="2281747"/>
                <a:ext cx="194400" cy="190800"/>
              </p14:xfrm>
            </p:contentPart>
          </mc:Choice>
          <mc:Fallback>
            <p:pic>
              <p:nvPicPr>
                <p:cNvPr id="467" name="Freihand 466">
                  <a:extLst>
                    <a:ext uri="{FF2B5EF4-FFF2-40B4-BE49-F238E27FC236}">
                      <a16:creationId xmlns:a16="http://schemas.microsoft.com/office/drawing/2014/main" id="{43448038-BCDB-4447-9C33-9D737CB06117}"/>
                    </a:ext>
                  </a:extLst>
                </p:cNvPr>
                <p:cNvPicPr/>
                <p:nvPr/>
              </p:nvPicPr>
              <p:blipFill>
                <a:blip r:embed="rId1001"/>
                <a:stretch>
                  <a:fillRect/>
                </a:stretch>
              </p:blipFill>
              <p:spPr>
                <a:xfrm>
                  <a:off x="11129160" y="2277427"/>
                  <a:ext cx="20304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002">
              <p14:nvContentPartPr>
                <p14:cNvPr id="509" name="Freihand 508">
                  <a:extLst>
                    <a:ext uri="{FF2B5EF4-FFF2-40B4-BE49-F238E27FC236}">
                      <a16:creationId xmlns:a16="http://schemas.microsoft.com/office/drawing/2014/main" id="{5379C485-1A11-4235-B4A3-A29E5FDCA15C}"/>
                    </a:ext>
                  </a:extLst>
                </p14:cNvPr>
                <p14:cNvContentPartPr/>
                <p14:nvPr/>
              </p14:nvContentPartPr>
              <p14:xfrm>
                <a:off x="6373560" y="2039107"/>
                <a:ext cx="515160" cy="367560"/>
              </p14:xfrm>
            </p:contentPart>
          </mc:Choice>
          <mc:Fallback>
            <p:pic>
              <p:nvPicPr>
                <p:cNvPr id="509" name="Freihand 508">
                  <a:extLst>
                    <a:ext uri="{FF2B5EF4-FFF2-40B4-BE49-F238E27FC236}">
                      <a16:creationId xmlns:a16="http://schemas.microsoft.com/office/drawing/2014/main" id="{5379C485-1A11-4235-B4A3-A29E5FDCA15C}"/>
                    </a:ext>
                  </a:extLst>
                </p:cNvPr>
                <p:cNvPicPr/>
                <p:nvPr/>
              </p:nvPicPr>
              <p:blipFill>
                <a:blip r:embed="rId1003"/>
                <a:stretch>
                  <a:fillRect/>
                </a:stretch>
              </p:blipFill>
              <p:spPr>
                <a:xfrm>
                  <a:off x="6369240" y="2034787"/>
                  <a:ext cx="523800" cy="376200"/>
                </a:xfrm>
                <a:prstGeom prst="rect">
                  <a:avLst/>
                </a:prstGeom>
              </p:spPr>
            </p:pic>
          </mc:Fallback>
        </mc:AlternateContent>
        <mc:AlternateContent xmlns:mc="http://schemas.openxmlformats.org/markup-compatibility/2006">
          <mc:Choice xmlns:p14="http://schemas.microsoft.com/office/powerpoint/2010/main" Requires="p14">
            <p:contentPart p14:bwMode="auto" r:id="rId1004">
              <p14:nvContentPartPr>
                <p14:cNvPr id="510" name="Freihand 509">
                  <a:extLst>
                    <a:ext uri="{FF2B5EF4-FFF2-40B4-BE49-F238E27FC236}">
                      <a16:creationId xmlns:a16="http://schemas.microsoft.com/office/drawing/2014/main" id="{1B1E5E10-587C-4E4F-95C4-9360A1D4F3D5}"/>
                    </a:ext>
                  </a:extLst>
                </p14:cNvPr>
                <p14:cNvContentPartPr/>
                <p14:nvPr/>
              </p14:nvContentPartPr>
              <p14:xfrm>
                <a:off x="6324240" y="1990147"/>
                <a:ext cx="191160" cy="173880"/>
              </p14:xfrm>
            </p:contentPart>
          </mc:Choice>
          <mc:Fallback>
            <p:pic>
              <p:nvPicPr>
                <p:cNvPr id="510" name="Freihand 509">
                  <a:extLst>
                    <a:ext uri="{FF2B5EF4-FFF2-40B4-BE49-F238E27FC236}">
                      <a16:creationId xmlns:a16="http://schemas.microsoft.com/office/drawing/2014/main" id="{1B1E5E10-587C-4E4F-95C4-9360A1D4F3D5}"/>
                    </a:ext>
                  </a:extLst>
                </p:cNvPr>
                <p:cNvPicPr/>
                <p:nvPr/>
              </p:nvPicPr>
              <p:blipFill>
                <a:blip r:embed="rId1005"/>
                <a:stretch>
                  <a:fillRect/>
                </a:stretch>
              </p:blipFill>
              <p:spPr>
                <a:xfrm>
                  <a:off x="6319920" y="1985827"/>
                  <a:ext cx="19980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006">
              <p14:nvContentPartPr>
                <p14:cNvPr id="652" name="Freihand 651">
                  <a:extLst>
                    <a:ext uri="{FF2B5EF4-FFF2-40B4-BE49-F238E27FC236}">
                      <a16:creationId xmlns:a16="http://schemas.microsoft.com/office/drawing/2014/main" id="{43104DA3-EE34-4C0B-8EF4-F93FCA30ECB8}"/>
                    </a:ext>
                  </a:extLst>
                </p14:cNvPr>
                <p14:cNvContentPartPr/>
                <p14:nvPr/>
              </p14:nvContentPartPr>
              <p14:xfrm>
                <a:off x="6540240" y="2019307"/>
                <a:ext cx="374040" cy="334440"/>
              </p14:xfrm>
            </p:contentPart>
          </mc:Choice>
          <mc:Fallback>
            <p:pic>
              <p:nvPicPr>
                <p:cNvPr id="652" name="Freihand 651">
                  <a:extLst>
                    <a:ext uri="{FF2B5EF4-FFF2-40B4-BE49-F238E27FC236}">
                      <a16:creationId xmlns:a16="http://schemas.microsoft.com/office/drawing/2014/main" id="{43104DA3-EE34-4C0B-8EF4-F93FCA30ECB8}"/>
                    </a:ext>
                  </a:extLst>
                </p:cNvPr>
                <p:cNvPicPr/>
                <p:nvPr/>
              </p:nvPicPr>
              <p:blipFill>
                <a:blip r:embed="rId1007"/>
                <a:stretch>
                  <a:fillRect/>
                </a:stretch>
              </p:blipFill>
              <p:spPr>
                <a:xfrm>
                  <a:off x="6535920" y="2014987"/>
                  <a:ext cx="382680" cy="343080"/>
                </a:xfrm>
                <a:prstGeom prst="rect">
                  <a:avLst/>
                </a:prstGeom>
              </p:spPr>
            </p:pic>
          </mc:Fallback>
        </mc:AlternateContent>
        <mc:AlternateContent xmlns:mc="http://schemas.openxmlformats.org/markup-compatibility/2006">
          <mc:Choice xmlns:p14="http://schemas.microsoft.com/office/powerpoint/2010/main" Requires="p14">
            <p:contentPart p14:bwMode="auto" r:id="rId1008">
              <p14:nvContentPartPr>
                <p14:cNvPr id="653" name="Freihand 652">
                  <a:extLst>
                    <a:ext uri="{FF2B5EF4-FFF2-40B4-BE49-F238E27FC236}">
                      <a16:creationId xmlns:a16="http://schemas.microsoft.com/office/drawing/2014/main" id="{96CB2336-83DC-4083-A8C7-8540D23AB1CD}"/>
                    </a:ext>
                  </a:extLst>
                </p14:cNvPr>
                <p14:cNvContentPartPr/>
                <p14:nvPr/>
              </p14:nvContentPartPr>
              <p14:xfrm>
                <a:off x="6792960" y="2247187"/>
                <a:ext cx="163800" cy="160920"/>
              </p14:xfrm>
            </p:contentPart>
          </mc:Choice>
          <mc:Fallback>
            <p:pic>
              <p:nvPicPr>
                <p:cNvPr id="653" name="Freihand 652">
                  <a:extLst>
                    <a:ext uri="{FF2B5EF4-FFF2-40B4-BE49-F238E27FC236}">
                      <a16:creationId xmlns:a16="http://schemas.microsoft.com/office/drawing/2014/main" id="{96CB2336-83DC-4083-A8C7-8540D23AB1CD}"/>
                    </a:ext>
                  </a:extLst>
                </p:cNvPr>
                <p:cNvPicPr/>
                <p:nvPr/>
              </p:nvPicPr>
              <p:blipFill>
                <a:blip r:embed="rId1009"/>
                <a:stretch>
                  <a:fillRect/>
                </a:stretch>
              </p:blipFill>
              <p:spPr>
                <a:xfrm>
                  <a:off x="6788640" y="2242867"/>
                  <a:ext cx="1724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010">
              <p14:nvContentPartPr>
                <p14:cNvPr id="732" name="Freihand 731">
                  <a:extLst>
                    <a:ext uri="{FF2B5EF4-FFF2-40B4-BE49-F238E27FC236}">
                      <a16:creationId xmlns:a16="http://schemas.microsoft.com/office/drawing/2014/main" id="{06784CB8-E295-4F2B-A9AE-5593DB434FA0}"/>
                    </a:ext>
                  </a:extLst>
                </p14:cNvPr>
                <p14:cNvContentPartPr/>
                <p14:nvPr/>
              </p14:nvContentPartPr>
              <p14:xfrm>
                <a:off x="7095720" y="2277787"/>
                <a:ext cx="898920" cy="727200"/>
              </p14:xfrm>
            </p:contentPart>
          </mc:Choice>
          <mc:Fallback>
            <p:pic>
              <p:nvPicPr>
                <p:cNvPr id="732" name="Freihand 731">
                  <a:extLst>
                    <a:ext uri="{FF2B5EF4-FFF2-40B4-BE49-F238E27FC236}">
                      <a16:creationId xmlns:a16="http://schemas.microsoft.com/office/drawing/2014/main" id="{06784CB8-E295-4F2B-A9AE-5593DB434FA0}"/>
                    </a:ext>
                  </a:extLst>
                </p:cNvPr>
                <p:cNvPicPr/>
                <p:nvPr/>
              </p:nvPicPr>
              <p:blipFill>
                <a:blip r:embed="rId1011"/>
                <a:stretch>
                  <a:fillRect/>
                </a:stretch>
              </p:blipFill>
              <p:spPr>
                <a:xfrm>
                  <a:off x="7091400" y="2273467"/>
                  <a:ext cx="907560" cy="735840"/>
                </a:xfrm>
                <a:prstGeom prst="rect">
                  <a:avLst/>
                </a:prstGeom>
              </p:spPr>
            </p:pic>
          </mc:Fallback>
        </mc:AlternateContent>
      </p:grpSp>
    </p:spTree>
    <p:extLst>
      <p:ext uri="{BB962C8B-B14F-4D97-AF65-F5344CB8AC3E}">
        <p14:creationId xmlns:p14="http://schemas.microsoft.com/office/powerpoint/2010/main" val="708397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3128947" y="110939"/>
            <a:ext cx="7552944"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Gefangenendilemma – Allgemeine Beispiele</a:t>
            </a:r>
          </a:p>
        </p:txBody>
      </p:sp>
      <p:sp>
        <p:nvSpPr>
          <p:cNvPr id="7" name="Freihandform 2">
            <a:extLst>
              <a:ext uri="{FF2B5EF4-FFF2-40B4-BE49-F238E27FC236}">
                <a16:creationId xmlns:a16="http://schemas.microsoft.com/office/drawing/2014/main" id="{9F241527-9942-425D-A0D0-E76F7DE2E473}"/>
              </a:ext>
            </a:extLst>
          </p:cNvPr>
          <p:cNvSpPr/>
          <p:nvPr/>
        </p:nvSpPr>
        <p:spPr>
          <a:xfrm>
            <a:off x="347371" y="660421"/>
            <a:ext cx="10861147" cy="547143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Handelsstreit zwischen Ländern</a:t>
            </a:r>
          </a:p>
          <a:p>
            <a:pPr marL="914400" lvl="1" indent="-4572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Schottet sich das eine Land ab, </a:t>
            </a:r>
            <a:r>
              <a:rPr lang="de-DE" sz="2000" dirty="0" err="1">
                <a:solidFill>
                  <a:srgbClr val="000000"/>
                </a:solidFill>
                <a:latin typeface="Times New Roman" pitchFamily="18"/>
                <a:ea typeface="Droid Sans Fallback" pitchFamily="2"/>
                <a:cs typeface="Lohit Hindi" pitchFamily="2"/>
              </a:rPr>
              <a:t>muß</a:t>
            </a:r>
            <a:r>
              <a:rPr lang="de-DE" sz="2000" dirty="0">
                <a:solidFill>
                  <a:srgbClr val="000000"/>
                </a:solidFill>
                <a:latin typeface="Times New Roman" pitchFamily="18"/>
                <a:ea typeface="Droid Sans Fallback" pitchFamily="2"/>
                <a:cs typeface="Lohit Hindi" pitchFamily="2"/>
              </a:rPr>
              <a:t> auch das andere Land dies tun</a:t>
            </a:r>
          </a:p>
          <a:p>
            <a:pPr marL="914400" lvl="1" indent="-4572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Öffnet sich das andere Land, führt eigene Abschottung zur Besserstellung</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Abschottung ist dominante Strategie </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rPr>
              <a:t>Länder, die in einem Rüstungswettlauf sind</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Wenn der andere aufrüstet, muss man auch selbst aufrüsten</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rüstet der andere nicht auf, führt Aufrüstung zur Überlegenheit</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Aufrüstung ist dominante Strategie</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Unternehmen, die Werbung treiben</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Alle wären besser dran, wenn alle nicht werben (geringere Kosten), aber durch Werbung erhöhe ich meinen Marktanteil</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Wenn alle anderen werben, muss ich werben, um im Markt zu bleiben</a:t>
            </a:r>
          </a:p>
          <a:p>
            <a:pPr marL="1257300" lvl="2"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Werben ist </a:t>
            </a:r>
            <a:r>
              <a:rPr lang="de-DE" sz="2000" dirty="0" err="1">
                <a:solidFill>
                  <a:srgbClr val="000000"/>
                </a:solidFill>
                <a:latin typeface="Times New Roman" pitchFamily="18"/>
                <a:ea typeface="Droid Sans Fallback" pitchFamily="2"/>
                <a:cs typeface="Lohit Hindi" pitchFamily="2"/>
              </a:rPr>
              <a:t>dominate</a:t>
            </a:r>
            <a:r>
              <a:rPr lang="de-DE" sz="2000" dirty="0">
                <a:solidFill>
                  <a:srgbClr val="000000"/>
                </a:solidFill>
                <a:latin typeface="Times New Roman" pitchFamily="18"/>
                <a:ea typeface="Droid Sans Fallback" pitchFamily="2"/>
                <a:cs typeface="Lohit Hindi" pitchFamily="2"/>
              </a:rPr>
              <a:t> Strategie</a:t>
            </a:r>
          </a:p>
          <a:p>
            <a:pPr marL="342900" indent="-342900">
              <a:buFont typeface="Arial" panose="020B0604020202020204" pitchFamily="34" charset="0"/>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b="1" dirty="0">
                <a:solidFill>
                  <a:srgbClr val="000000"/>
                </a:solidFill>
                <a:latin typeface="Times New Roman" pitchFamily="18"/>
                <a:ea typeface="Droid Sans Fallback" pitchFamily="2"/>
                <a:cs typeface="Lohit Hindi" pitchFamily="2"/>
              </a:rPr>
              <a:t>Umstellung auf schadstoffarme Autos</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Stellen alle anderen ihre Autos um, sinkt der </a:t>
            </a:r>
            <a:r>
              <a:rPr lang="de-DE" sz="2000" dirty="0" err="1">
                <a:solidFill>
                  <a:srgbClr val="000000"/>
                </a:solidFill>
                <a:latin typeface="Times New Roman" pitchFamily="18"/>
                <a:ea typeface="Droid Sans Fallback" pitchFamily="2"/>
                <a:cs typeface="Lohit Hindi" pitchFamily="2"/>
              </a:rPr>
              <a:t>Schadstoffausstoss</a:t>
            </a:r>
            <a:r>
              <a:rPr lang="de-DE" sz="2000" dirty="0">
                <a:solidFill>
                  <a:srgbClr val="000000"/>
                </a:solidFill>
                <a:latin typeface="Times New Roman" pitchFamily="18"/>
                <a:ea typeface="Droid Sans Fallback" pitchFamily="2"/>
                <a:cs typeface="Lohit Hindi" pitchFamily="2"/>
              </a:rPr>
              <a:t> so stark, dass meine Umstellung keine Relevanz mehr hätte</a:t>
            </a:r>
          </a:p>
          <a:p>
            <a:pPr marL="800100" lvl="1" indent="-342900">
              <a:buFont typeface="Wingdings" panose="05000000000000000000" pitchFamily="2" charset="2"/>
              <a:buChar cha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Stellen alle anderen nicht um, hilft meine Umstellung nicht</a:t>
            </a: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Nicht umstellen ist dominante Strategie</a:t>
            </a:r>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F60FD10C-3368-4FD9-9682-CC4A278DED85}"/>
                  </a:ext>
                </a:extLst>
              </p14:cNvPr>
              <p14:cNvContentPartPr/>
              <p14:nvPr/>
            </p14:nvContentPartPr>
            <p14:xfrm>
              <a:off x="736320" y="929947"/>
              <a:ext cx="3731760" cy="117360"/>
            </p14:xfrm>
          </p:contentPart>
        </mc:Choice>
        <mc:Fallback>
          <p:pic>
            <p:nvPicPr>
              <p:cNvPr id="3" name="Freihand 2">
                <a:extLst>
                  <a:ext uri="{FF2B5EF4-FFF2-40B4-BE49-F238E27FC236}">
                    <a16:creationId xmlns:a16="http://schemas.microsoft.com/office/drawing/2014/main" id="{F60FD10C-3368-4FD9-9682-CC4A278DED85}"/>
                  </a:ext>
                </a:extLst>
              </p:cNvPr>
              <p:cNvPicPr/>
              <p:nvPr/>
            </p:nvPicPr>
            <p:blipFill>
              <a:blip r:embed="rId4"/>
              <a:stretch>
                <a:fillRect/>
              </a:stretch>
            </p:blipFill>
            <p:spPr>
              <a:xfrm>
                <a:off x="732000" y="925627"/>
                <a:ext cx="3740400" cy="126000"/>
              </a:xfrm>
              <a:prstGeom prst="rect">
                <a:avLst/>
              </a:prstGeom>
            </p:spPr>
          </p:pic>
        </mc:Fallback>
      </mc:AlternateContent>
    </p:spTree>
    <p:extLst>
      <p:ext uri="{BB962C8B-B14F-4D97-AF65-F5344CB8AC3E}">
        <p14:creationId xmlns:p14="http://schemas.microsoft.com/office/powerpoint/2010/main" val="157992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ihandform 1"/>
          <p:cNvSpPr/>
          <p:nvPr/>
        </p:nvSpPr>
        <p:spPr>
          <a:xfrm>
            <a:off x="0" y="24473"/>
            <a:ext cx="12192000" cy="896854"/>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Nash-Gleichgewicht</a:t>
            </a: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1400" dirty="0">
                <a:solidFill>
                  <a:srgbClr val="000000"/>
                </a:solidFill>
                <a:latin typeface="Times New Roman" pitchFamily="18"/>
                <a:ea typeface="Droid Sans Fallback" pitchFamily="2"/>
                <a:cs typeface="Lohit Hindi" pitchFamily="2"/>
                <a:hlinkClick r:id="rId3"/>
              </a:rPr>
              <a:t>Dissertation</a:t>
            </a:r>
            <a:endParaRPr lang="de-DE" sz="14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en-US" sz="1400" dirty="0">
                <a:solidFill>
                  <a:srgbClr val="000000"/>
                </a:solidFill>
                <a:latin typeface="Times New Roman" pitchFamily="18"/>
                <a:ea typeface="Droid Sans Fallback" pitchFamily="2"/>
                <a:cs typeface="Lohit Hindi" pitchFamily="2"/>
                <a:hlinkClick r:id="rId4"/>
              </a:rPr>
              <a:t>Nash, John F. (1950) </a:t>
            </a:r>
            <a:r>
              <a:rPr lang="de-DE" sz="1400" dirty="0">
                <a:solidFill>
                  <a:srgbClr val="000000"/>
                </a:solidFill>
                <a:latin typeface="Times New Roman" pitchFamily="18"/>
                <a:ea typeface="Droid Sans Fallback" pitchFamily="2"/>
                <a:cs typeface="Lohit Hindi" pitchFamily="2"/>
                <a:hlinkClick r:id="rId4"/>
              </a:rPr>
              <a:t>Equilibrium Points in n-Person Games,</a:t>
            </a:r>
            <a:r>
              <a:rPr lang="en-US" sz="1400" dirty="0">
                <a:solidFill>
                  <a:srgbClr val="000000"/>
                </a:solidFill>
                <a:latin typeface="Times New Roman" pitchFamily="18"/>
                <a:ea typeface="Droid Sans Fallback" pitchFamily="2"/>
                <a:cs typeface="Lohit Hindi" pitchFamily="2"/>
                <a:hlinkClick r:id="rId4"/>
              </a:rPr>
              <a:t> PNAS January 1, 1950 36 (1) 48-49</a:t>
            </a:r>
            <a:endParaRPr lang="de-DE" sz="1400" dirty="0">
              <a:solidFill>
                <a:srgbClr val="000000"/>
              </a:solidFill>
              <a:latin typeface="Times New Roman" pitchFamily="18"/>
              <a:ea typeface="Droid Sans Fallback" pitchFamily="2"/>
              <a:cs typeface="Lohit Hindi" pitchFamily="2"/>
            </a:endParaRPr>
          </a:p>
        </p:txBody>
      </p:sp>
      <mc:AlternateContent xmlns:mc="http://schemas.openxmlformats.org/markup-compatibility/2006" xmlns:a14="http://schemas.microsoft.com/office/drawing/2010/main">
        <mc:Choice Requires="a14">
          <p:sp>
            <p:nvSpPr>
              <p:cNvPr id="3" name="Freihandform 2"/>
              <p:cNvSpPr/>
              <p:nvPr/>
            </p:nvSpPr>
            <p:spPr>
              <a:xfrm>
                <a:off x="0" y="921327"/>
                <a:ext cx="12192000" cy="390119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dirty="0">
                    <a:solidFill>
                      <a:srgbClr val="000000"/>
                    </a:solidFill>
                    <a:latin typeface="Times New Roman" pitchFamily="18"/>
                    <a:ea typeface="Droid Sans Fallback" pitchFamily="2"/>
                    <a:cs typeface="Lohit Hindi" pitchFamily="2"/>
                  </a:rPr>
                  <a:t>Ein Nash-Gleichgewicht ist eine Strategiekombination s*=(s</a:t>
                </a:r>
                <a:r>
                  <a:rPr lang="de-DE" sz="2400" baseline="-25000" dirty="0">
                    <a:solidFill>
                      <a:srgbClr val="000000"/>
                    </a:solidFill>
                    <a:latin typeface="Times New Roman" pitchFamily="18"/>
                    <a:ea typeface="Droid Sans Fallback" pitchFamily="2"/>
                    <a:cs typeface="Lohit Hindi" pitchFamily="2"/>
                  </a:rPr>
                  <a:t>i</a:t>
                </a:r>
                <a:r>
                  <a:rPr lang="de-DE" sz="2400" dirty="0">
                    <a:solidFill>
                      <a:srgbClr val="000000"/>
                    </a:solidFill>
                    <a:latin typeface="Times New Roman" pitchFamily="18"/>
                    <a:ea typeface="Droid Sans Fallback" pitchFamily="2"/>
                    <a:cs typeface="Lohit Hindi" pitchFamily="2"/>
                  </a:rPr>
                  <a:t>*,s</a:t>
                </a:r>
                <a:r>
                  <a:rPr lang="de-DE" sz="2400" baseline="-25000" dirty="0">
                    <a:solidFill>
                      <a:srgbClr val="000000"/>
                    </a:solidFill>
                    <a:latin typeface="Times New Roman" pitchFamily="18"/>
                    <a:ea typeface="Droid Sans Fallback" pitchFamily="2"/>
                    <a:cs typeface="Lohit Hindi" pitchFamily="2"/>
                  </a:rPr>
                  <a:t>-i</a:t>
                </a:r>
                <a:r>
                  <a:rPr lang="de-DE" sz="2400" dirty="0">
                    <a:solidFill>
                      <a:srgbClr val="000000"/>
                    </a:solidFill>
                    <a:latin typeface="Times New Roman" pitchFamily="18"/>
                    <a:ea typeface="Droid Sans Fallback" pitchFamily="2"/>
                    <a:cs typeface="Lohit Hindi" pitchFamily="2"/>
                  </a:rPr>
                  <a:t>*), bei der es sich für keinen Spieler auszahlt, alleine von seiner Strategie abzuweichen.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b="1" dirty="0">
                    <a:solidFill>
                      <a:srgbClr val="000000"/>
                    </a:solidFill>
                    <a:latin typeface="Times New Roman" pitchFamily="18"/>
                    <a:ea typeface="Droid Sans Fallback" pitchFamily="2"/>
                    <a:cs typeface="Lohit Hindi" pitchFamily="2"/>
                  </a:rPr>
                  <a:t>Formale Definition: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Gegeben sei ein Normalformspiel G = {N,S,U} (N={1,2,…,n}Menge der Spieler ,S= S</a:t>
                </a:r>
                <a:r>
                  <a:rPr lang="de-DE" sz="2200" baseline="-25000" dirty="0">
                    <a:solidFill>
                      <a:srgbClr val="000000"/>
                    </a:solidFill>
                    <a:latin typeface="Times New Roman" pitchFamily="18"/>
                    <a:ea typeface="Droid Sans Fallback" pitchFamily="2"/>
                    <a:cs typeface="Lohit Hindi" pitchFamily="2"/>
                  </a:rPr>
                  <a:t>1</a:t>
                </a:r>
                <a14:m>
                  <m:oMath xmlns:m="http://schemas.openxmlformats.org/officeDocument/2006/math">
                    <m:r>
                      <a:rPr lang="de-DE" sz="2200" i="1">
                        <a:latin typeface="Cambria Math" panose="02040503050406030204" pitchFamily="18" charset="0"/>
                        <a:cs typeface="Times New Roman" panose="02020603050405020304" pitchFamily="18" charset="0"/>
                      </a:rPr>
                      <m:t>⨯</m:t>
                    </m:r>
                  </m:oMath>
                </a14:m>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2</a:t>
                </a:r>
                <a:r>
                  <a:rPr lang="de-DE" sz="2200" dirty="0">
                    <a:cs typeface="Times New Roman" panose="02020603050405020304" pitchFamily="18" charset="0"/>
                  </a:rPr>
                  <a:t> </a:t>
                </a:r>
                <a14:m>
                  <m:oMath xmlns:m="http://schemas.openxmlformats.org/officeDocument/2006/math">
                    <m:r>
                      <a:rPr lang="de-DE" sz="2200" i="1">
                        <a:latin typeface="Cambria Math" panose="02040503050406030204" pitchFamily="18" charset="0"/>
                        <a:cs typeface="Times New Roman" panose="02020603050405020304" pitchFamily="18" charset="0"/>
                      </a:rPr>
                      <m:t>⨯ </m:t>
                    </m:r>
                  </m:oMath>
                </a14:m>
                <a:r>
                  <a:rPr lang="de-DE" sz="2200" dirty="0">
                    <a:solidFill>
                      <a:srgbClr val="000000"/>
                    </a:solidFill>
                    <a:latin typeface="Times New Roman" pitchFamily="18"/>
                    <a:ea typeface="Droid Sans Fallback" pitchFamily="2"/>
                    <a:cs typeface="Lohit Hindi" pitchFamily="2"/>
                  </a:rPr>
                  <a:t>…</a:t>
                </a:r>
                <a14:m>
                  <m:oMath xmlns:m="http://schemas.openxmlformats.org/officeDocument/2006/math">
                    <m:r>
                      <a:rPr lang="de-DE" sz="2200" i="1">
                        <a:latin typeface="Cambria Math" panose="02040503050406030204" pitchFamily="18" charset="0"/>
                        <a:cs typeface="Times New Roman" panose="02020603050405020304" pitchFamily="18" charset="0"/>
                      </a:rPr>
                      <m:t>⨯</m:t>
                    </m:r>
                  </m:oMath>
                </a14:m>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n</a:t>
                </a:r>
                <a:r>
                  <a:rPr lang="de-DE" sz="2200" dirty="0">
                    <a:solidFill>
                      <a:srgbClr val="000000"/>
                    </a:solidFill>
                    <a:latin typeface="Times New Roman" pitchFamily="18"/>
                    <a:ea typeface="Droid Sans Fallback" pitchFamily="2"/>
                    <a:cs typeface="Lohit Hindi" pitchFamily="2"/>
                  </a:rPr>
                  <a:t> Strategieraum, U: S→</a:t>
                </a:r>
                <a:r>
                  <a:rPr lang="de-DE" sz="2200" dirty="0">
                    <a:cs typeface="Times New Roman" panose="02020603050405020304" pitchFamily="18" charset="0"/>
                  </a:rPr>
                  <a:t> </a:t>
                </a:r>
                <a14:m>
                  <m:oMath xmlns:m="http://schemas.openxmlformats.org/officeDocument/2006/math">
                    <m:r>
                      <a:rPr lang="de-DE" sz="2200" i="1">
                        <a:latin typeface="Cambria Math" panose="02040503050406030204" pitchFamily="18" charset="0"/>
                        <a:cs typeface="Times New Roman" panose="02020603050405020304" pitchFamily="18" charset="0"/>
                      </a:rPr>
                      <m:t>ℝ</m:t>
                    </m:r>
                  </m:oMath>
                </a14:m>
                <a:r>
                  <a:rPr lang="de-DE" sz="2200" baseline="30000" dirty="0">
                    <a:solidFill>
                      <a:srgbClr val="000000"/>
                    </a:solidFill>
                    <a:latin typeface="Times New Roman" pitchFamily="18"/>
                    <a:ea typeface="Droid Sans Fallback" pitchFamily="2"/>
                    <a:cs typeface="Lohit Hindi" pitchFamily="2"/>
                  </a:rPr>
                  <a:t>n</a:t>
                </a:r>
                <a:r>
                  <a:rPr lang="de-DE" sz="2200" dirty="0">
                    <a:solidFill>
                      <a:srgbClr val="000000"/>
                    </a:solidFill>
                    <a:latin typeface="Times New Roman" pitchFamily="18"/>
                    <a:ea typeface="Droid Sans Fallback" pitchFamily="2"/>
                    <a:cs typeface="Lohit Hindi" pitchFamily="2"/>
                  </a:rPr>
                  <a:t> Nutzenfunktion mit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Nutzenfkt</a:t>
                </a:r>
                <a:r>
                  <a:rPr lang="de-DE" sz="2200" dirty="0">
                    <a:solidFill>
                      <a:srgbClr val="000000"/>
                    </a:solidFill>
                    <a:latin typeface="Times New Roman" pitchFamily="18"/>
                    <a:ea typeface="Droid Sans Fallback" pitchFamily="2"/>
                    <a:cs typeface="Lohit Hindi" pitchFamily="2"/>
                  </a:rPr>
                  <a:t>. des Spielers i)</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Das </a:t>
                </a:r>
                <a:r>
                  <a:rPr lang="de-DE" sz="2200" dirty="0" err="1">
                    <a:solidFill>
                      <a:srgbClr val="000000"/>
                    </a:solidFill>
                    <a:latin typeface="Times New Roman" pitchFamily="18"/>
                    <a:ea typeface="Droid Sans Fallback" pitchFamily="2"/>
                    <a:cs typeface="Lohit Hindi" pitchFamily="2"/>
                  </a:rPr>
                  <a:t>Strategienprofil</a:t>
                </a:r>
                <a:r>
                  <a:rPr lang="de-DE" sz="2200" dirty="0">
                    <a:solidFill>
                      <a:srgbClr val="000000"/>
                    </a:solidFill>
                    <a:latin typeface="Times New Roman" pitchFamily="18"/>
                    <a:ea typeface="Droid Sans Fallback" pitchFamily="2"/>
                    <a:cs typeface="Lohit Hindi" pitchFamily="2"/>
                  </a:rPr>
                  <a:t> s* ∈ S bildet ein Nash‑Gleichgewicht, falls für jeden Spieler i die Strategie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die beste Antwort auf die Strategien seiner Gegenspieler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ist, das heißt, falls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a:t>
                </a:r>
                <a:r>
                  <a:rPr lang="de-DE" sz="2200" dirty="0">
                    <a:solidFill>
                      <a:srgbClr val="000000"/>
                    </a:solidFill>
                    <a:latin typeface="Cambria Math" panose="02040503050406030204" pitchFamily="18" charset="0"/>
                    <a:ea typeface="Cambria Math" panose="02040503050406030204" pitchFamily="18" charset="0"/>
                    <a:cs typeface="Lohit Hindi" pitchFamily="2"/>
                  </a:rPr>
                  <a:t>≥</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für alle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i = 1, ..., n.</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löst damit folgendes Maximierungsproblem:</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max</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U</a:t>
                </a:r>
                <a:r>
                  <a:rPr lang="de-DE" sz="2200" baseline="-25000" dirty="0" err="1">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 (</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a:solidFill>
                      <a:srgbClr val="000000"/>
                    </a:solidFill>
                    <a:latin typeface="Times New Roman" pitchFamily="18"/>
                    <a:ea typeface="Droid Sans Fallback" pitchFamily="2"/>
                    <a:cs typeface="Lohit Hindi" pitchFamily="2"/>
                  </a:rPr>
                  <a:t>-i</a:t>
                </a:r>
                <a:r>
                  <a:rPr lang="de-DE" sz="2200" dirty="0">
                    <a:solidFill>
                      <a:srgbClr val="000000"/>
                    </a:solidFill>
                    <a:latin typeface="Times New Roman" pitchFamily="18"/>
                    <a:ea typeface="Droid Sans Fallback" pitchFamily="2"/>
                    <a:cs typeface="Lohit Hindi" pitchFamily="2"/>
                  </a:rPr>
                  <a:t>*)}</a:t>
                </a: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r>
                  <a:rPr lang="de-DE" sz="2200" dirty="0" err="1">
                    <a:solidFill>
                      <a:srgbClr val="000000"/>
                    </a:solidFill>
                    <a:latin typeface="Times New Roman" pitchFamily="18"/>
                    <a:ea typeface="Droid Sans Fallback" pitchFamily="2"/>
                    <a:cs typeface="Lohit Hindi" pitchFamily="2"/>
                  </a:rPr>
                  <a:t>∈S</a:t>
                </a:r>
                <a:r>
                  <a:rPr lang="de-DE" sz="2200" baseline="-25000" dirty="0" err="1">
                    <a:solidFill>
                      <a:srgbClr val="000000"/>
                    </a:solidFill>
                    <a:latin typeface="Times New Roman" pitchFamily="18"/>
                    <a:ea typeface="Droid Sans Fallback" pitchFamily="2"/>
                    <a:cs typeface="Lohit Hindi" pitchFamily="2"/>
                  </a:rPr>
                  <a:t>i</a:t>
                </a:r>
                <a:endParaRPr lang="de-DE" sz="22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200" dirty="0">
                  <a:solidFill>
                    <a:srgbClr val="000000"/>
                  </a:solidFill>
                  <a:latin typeface="Times New Roman" pitchFamily="18"/>
                  <a:ea typeface="Droid Sans Fallback" pitchFamily="2"/>
                  <a:cs typeface="Lohit Hindi" pitchFamily="2"/>
                </a:endParaRPr>
              </a:p>
              <a:p>
                <a:pPr algn="ct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200" dirty="0">
                    <a:solidFill>
                      <a:srgbClr val="000000"/>
                    </a:solidFill>
                    <a:latin typeface="Times New Roman" pitchFamily="18"/>
                    <a:ea typeface="Droid Sans Fallback" pitchFamily="2"/>
                    <a:cs typeface="Lohit Hindi" pitchFamily="2"/>
                  </a:rPr>
                  <a:t>(Vergleiche mit Cournot-Wettbewerb!)</a:t>
                </a: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baseline="-25000" dirty="0">
                  <a:solidFill>
                    <a:srgbClr val="000000"/>
                  </a:solidFill>
                  <a:latin typeface="Times New Roman" pitchFamily="18"/>
                  <a:ea typeface="Droid Sans Fallback" pitchFamily="2"/>
                  <a:cs typeface="Lohit Hindi" pitchFamily="2"/>
                </a:endParaRPr>
              </a:p>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400" baseline="-25000" dirty="0">
                  <a:solidFill>
                    <a:srgbClr val="000000"/>
                  </a:solidFill>
                  <a:latin typeface="Times New Roman" pitchFamily="18"/>
                  <a:ea typeface="Droid Sans Fallback" pitchFamily="2"/>
                  <a:cs typeface="Lohit Hindi" pitchFamily="2"/>
                </a:endParaRPr>
              </a:p>
            </p:txBody>
          </p:sp>
        </mc:Choice>
        <mc:Fallback xmlns="">
          <p:sp>
            <p:nvSpPr>
              <p:cNvPr id="3" name="Freihandform 2"/>
              <p:cNvSpPr>
                <a:spLocks noRot="1" noChangeAspect="1" noMove="1" noResize="1" noEditPoints="1" noAdjustHandles="1" noChangeArrowheads="1" noChangeShapeType="1" noTextEdit="1"/>
              </p:cNvSpPr>
              <p:nvPr/>
            </p:nvSpPr>
            <p:spPr>
              <a:xfrm>
                <a:off x="0" y="921327"/>
                <a:ext cx="12192000" cy="390119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blipFill>
                <a:blip r:embed="rId5"/>
                <a:stretch>
                  <a:fillRect l="-800" t="-1250" r="-1250" b="-54063"/>
                </a:stretch>
              </a:blipFill>
              <a:ln>
                <a:noFill/>
                <a:prstDash val="solid"/>
              </a:ln>
            </p:spPr>
            <p:txBody>
              <a:bodyPr/>
              <a:lstStyle/>
              <a:p>
                <a:r>
                  <a:rPr lang="de-DE">
                    <a:noFill/>
                  </a:rPr>
                  <a:t> </a:t>
                </a:r>
              </a:p>
            </p:txBody>
          </p:sp>
        </mc:Fallback>
      </mc:AlternateContent>
      <p:grpSp>
        <p:nvGrpSpPr>
          <p:cNvPr id="22" name="Gruppieren 21">
            <a:extLst>
              <a:ext uri="{FF2B5EF4-FFF2-40B4-BE49-F238E27FC236}">
                <a16:creationId xmlns:a16="http://schemas.microsoft.com/office/drawing/2014/main" id="{1D5C84F3-C54A-46C4-B0F7-91BE2CB497FF}"/>
              </a:ext>
            </a:extLst>
          </p:cNvPr>
          <p:cNvGrpSpPr/>
          <p:nvPr/>
        </p:nvGrpSpPr>
        <p:grpSpPr>
          <a:xfrm>
            <a:off x="11220240" y="104467"/>
            <a:ext cx="604440" cy="159840"/>
            <a:chOff x="11220240" y="104467"/>
            <a:chExt cx="604440" cy="159840"/>
          </a:xfrm>
        </p:grpSpPr>
        <mc:AlternateContent xmlns:mc="http://schemas.openxmlformats.org/markup-compatibility/2006">
          <mc:Choice xmlns:p14="http://schemas.microsoft.com/office/powerpoint/2010/main" Requires="p14">
            <p:contentPart p14:bwMode="auto" r:id="rId6">
              <p14:nvContentPartPr>
                <p14:cNvPr id="15" name="Freihand 14">
                  <a:extLst>
                    <a:ext uri="{FF2B5EF4-FFF2-40B4-BE49-F238E27FC236}">
                      <a16:creationId xmlns:a16="http://schemas.microsoft.com/office/drawing/2014/main" id="{8E8F85E8-AE0F-481B-8F87-2761995B85B2}"/>
                    </a:ext>
                  </a:extLst>
                </p14:cNvPr>
                <p14:cNvContentPartPr/>
                <p14:nvPr/>
              </p14:nvContentPartPr>
              <p14:xfrm>
                <a:off x="11220240" y="104467"/>
                <a:ext cx="123840" cy="148320"/>
              </p14:xfrm>
            </p:contentPart>
          </mc:Choice>
          <mc:Fallback>
            <p:pic>
              <p:nvPicPr>
                <p:cNvPr id="15" name="Freihand 14">
                  <a:extLst>
                    <a:ext uri="{FF2B5EF4-FFF2-40B4-BE49-F238E27FC236}">
                      <a16:creationId xmlns:a16="http://schemas.microsoft.com/office/drawing/2014/main" id="{8E8F85E8-AE0F-481B-8F87-2761995B85B2}"/>
                    </a:ext>
                  </a:extLst>
                </p:cNvPr>
                <p:cNvPicPr/>
                <p:nvPr/>
              </p:nvPicPr>
              <p:blipFill>
                <a:blip r:embed="rId7"/>
                <a:stretch>
                  <a:fillRect/>
                </a:stretch>
              </p:blipFill>
              <p:spPr>
                <a:xfrm>
                  <a:off x="11215920" y="100147"/>
                  <a:ext cx="1324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6" name="Freihand 15">
                  <a:extLst>
                    <a:ext uri="{FF2B5EF4-FFF2-40B4-BE49-F238E27FC236}">
                      <a16:creationId xmlns:a16="http://schemas.microsoft.com/office/drawing/2014/main" id="{D23EEA39-3F20-4D11-83FA-6E898795348D}"/>
                    </a:ext>
                  </a:extLst>
                </p14:cNvPr>
                <p14:cNvContentPartPr/>
                <p14:nvPr/>
              </p14:nvContentPartPr>
              <p14:xfrm>
                <a:off x="11385480" y="193747"/>
                <a:ext cx="165960" cy="57240"/>
              </p14:xfrm>
            </p:contentPart>
          </mc:Choice>
          <mc:Fallback>
            <p:pic>
              <p:nvPicPr>
                <p:cNvPr id="16" name="Freihand 15">
                  <a:extLst>
                    <a:ext uri="{FF2B5EF4-FFF2-40B4-BE49-F238E27FC236}">
                      <a16:creationId xmlns:a16="http://schemas.microsoft.com/office/drawing/2014/main" id="{D23EEA39-3F20-4D11-83FA-6E898795348D}"/>
                    </a:ext>
                  </a:extLst>
                </p:cNvPr>
                <p:cNvPicPr/>
                <p:nvPr/>
              </p:nvPicPr>
              <p:blipFill>
                <a:blip r:embed="rId9"/>
                <a:stretch>
                  <a:fillRect/>
                </a:stretch>
              </p:blipFill>
              <p:spPr>
                <a:xfrm>
                  <a:off x="11381160" y="189427"/>
                  <a:ext cx="17460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7" name="Freihand 16">
                  <a:extLst>
                    <a:ext uri="{FF2B5EF4-FFF2-40B4-BE49-F238E27FC236}">
                      <a16:creationId xmlns:a16="http://schemas.microsoft.com/office/drawing/2014/main" id="{9EF2483D-C4CB-4277-A132-09831D91B6D6}"/>
                    </a:ext>
                  </a:extLst>
                </p14:cNvPr>
                <p14:cNvContentPartPr/>
                <p14:nvPr/>
              </p14:nvContentPartPr>
              <p14:xfrm>
                <a:off x="11506440" y="148387"/>
                <a:ext cx="12600" cy="5400"/>
              </p14:xfrm>
            </p:contentPart>
          </mc:Choice>
          <mc:Fallback>
            <p:pic>
              <p:nvPicPr>
                <p:cNvPr id="17" name="Freihand 16">
                  <a:extLst>
                    <a:ext uri="{FF2B5EF4-FFF2-40B4-BE49-F238E27FC236}">
                      <a16:creationId xmlns:a16="http://schemas.microsoft.com/office/drawing/2014/main" id="{9EF2483D-C4CB-4277-A132-09831D91B6D6}"/>
                    </a:ext>
                  </a:extLst>
                </p:cNvPr>
                <p:cNvPicPr/>
                <p:nvPr/>
              </p:nvPicPr>
              <p:blipFill>
                <a:blip r:embed="rId11"/>
                <a:stretch>
                  <a:fillRect/>
                </a:stretch>
              </p:blipFill>
              <p:spPr>
                <a:xfrm>
                  <a:off x="11502120" y="144067"/>
                  <a:ext cx="212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8" name="Freihand 17">
                  <a:extLst>
                    <a:ext uri="{FF2B5EF4-FFF2-40B4-BE49-F238E27FC236}">
                      <a16:creationId xmlns:a16="http://schemas.microsoft.com/office/drawing/2014/main" id="{BDD1190B-D0F5-45FE-BE89-0CD76D91FC6D}"/>
                    </a:ext>
                  </a:extLst>
                </p14:cNvPr>
                <p14:cNvContentPartPr/>
                <p14:nvPr/>
              </p14:nvContentPartPr>
              <p14:xfrm>
                <a:off x="11590320" y="157747"/>
                <a:ext cx="118440" cy="106560"/>
              </p14:xfrm>
            </p:contentPart>
          </mc:Choice>
          <mc:Fallback>
            <p:pic>
              <p:nvPicPr>
                <p:cNvPr id="18" name="Freihand 17">
                  <a:extLst>
                    <a:ext uri="{FF2B5EF4-FFF2-40B4-BE49-F238E27FC236}">
                      <a16:creationId xmlns:a16="http://schemas.microsoft.com/office/drawing/2014/main" id="{BDD1190B-D0F5-45FE-BE89-0CD76D91FC6D}"/>
                    </a:ext>
                  </a:extLst>
                </p:cNvPr>
                <p:cNvPicPr/>
                <p:nvPr/>
              </p:nvPicPr>
              <p:blipFill>
                <a:blip r:embed="rId13"/>
                <a:stretch>
                  <a:fillRect/>
                </a:stretch>
              </p:blipFill>
              <p:spPr>
                <a:xfrm>
                  <a:off x="11586000" y="153427"/>
                  <a:ext cx="1270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9" name="Freihand 18">
                  <a:extLst>
                    <a:ext uri="{FF2B5EF4-FFF2-40B4-BE49-F238E27FC236}">
                      <a16:creationId xmlns:a16="http://schemas.microsoft.com/office/drawing/2014/main" id="{644B98E9-10D8-4DF2-8CE4-EC9321D6B3B2}"/>
                    </a:ext>
                  </a:extLst>
                </p14:cNvPr>
                <p14:cNvContentPartPr/>
                <p14:nvPr/>
              </p14:nvContentPartPr>
              <p14:xfrm>
                <a:off x="11756640" y="109147"/>
                <a:ext cx="68040" cy="55800"/>
              </p14:xfrm>
            </p:contentPart>
          </mc:Choice>
          <mc:Fallback>
            <p:pic>
              <p:nvPicPr>
                <p:cNvPr id="19" name="Freihand 18">
                  <a:extLst>
                    <a:ext uri="{FF2B5EF4-FFF2-40B4-BE49-F238E27FC236}">
                      <a16:creationId xmlns:a16="http://schemas.microsoft.com/office/drawing/2014/main" id="{644B98E9-10D8-4DF2-8CE4-EC9321D6B3B2}"/>
                    </a:ext>
                  </a:extLst>
                </p:cNvPr>
                <p:cNvPicPr/>
                <p:nvPr/>
              </p:nvPicPr>
              <p:blipFill>
                <a:blip r:embed="rId15"/>
                <a:stretch>
                  <a:fillRect/>
                </a:stretch>
              </p:blipFill>
              <p:spPr>
                <a:xfrm>
                  <a:off x="11752320" y="104827"/>
                  <a:ext cx="76680" cy="64440"/>
                </a:xfrm>
                <a:prstGeom prst="rect">
                  <a:avLst/>
                </a:prstGeom>
              </p:spPr>
            </p:pic>
          </mc:Fallback>
        </mc:AlternateContent>
      </p:grpSp>
      <p:grpSp>
        <p:nvGrpSpPr>
          <p:cNvPr id="21" name="Gruppieren 20">
            <a:extLst>
              <a:ext uri="{FF2B5EF4-FFF2-40B4-BE49-F238E27FC236}">
                <a16:creationId xmlns:a16="http://schemas.microsoft.com/office/drawing/2014/main" id="{7B3F5022-A376-4069-ABE3-01F22181EA70}"/>
              </a:ext>
            </a:extLst>
          </p:cNvPr>
          <p:cNvGrpSpPr/>
          <p:nvPr/>
        </p:nvGrpSpPr>
        <p:grpSpPr>
          <a:xfrm>
            <a:off x="9230880" y="108787"/>
            <a:ext cx="1814040" cy="500400"/>
            <a:chOff x="9230880" y="108787"/>
            <a:chExt cx="1814040" cy="500400"/>
          </a:xfrm>
        </p:grpSpPr>
        <mc:AlternateContent xmlns:mc="http://schemas.openxmlformats.org/markup-compatibility/2006">
          <mc:Choice xmlns:p14="http://schemas.microsoft.com/office/powerpoint/2010/main" Requires="p14">
            <p:contentPart p14:bwMode="auto" r:id="rId16">
              <p14:nvContentPartPr>
                <p14:cNvPr id="4" name="Freihand 3">
                  <a:extLst>
                    <a:ext uri="{FF2B5EF4-FFF2-40B4-BE49-F238E27FC236}">
                      <a16:creationId xmlns:a16="http://schemas.microsoft.com/office/drawing/2014/main" id="{F18935BA-4D67-42DF-992C-8857556D1E47}"/>
                    </a:ext>
                  </a:extLst>
                </p14:cNvPr>
                <p14:cNvContentPartPr/>
                <p14:nvPr/>
              </p14:nvContentPartPr>
              <p14:xfrm>
                <a:off x="9230880" y="410107"/>
                <a:ext cx="19080" cy="12240"/>
              </p14:xfrm>
            </p:contentPart>
          </mc:Choice>
          <mc:Fallback>
            <p:pic>
              <p:nvPicPr>
                <p:cNvPr id="4" name="Freihand 3">
                  <a:extLst>
                    <a:ext uri="{FF2B5EF4-FFF2-40B4-BE49-F238E27FC236}">
                      <a16:creationId xmlns:a16="http://schemas.microsoft.com/office/drawing/2014/main" id="{F18935BA-4D67-42DF-992C-8857556D1E47}"/>
                    </a:ext>
                  </a:extLst>
                </p:cNvPr>
                <p:cNvPicPr/>
                <p:nvPr/>
              </p:nvPicPr>
              <p:blipFill>
                <a:blip r:embed="rId17"/>
                <a:stretch>
                  <a:fillRect/>
                </a:stretch>
              </p:blipFill>
              <p:spPr>
                <a:xfrm>
                  <a:off x="9226560" y="405787"/>
                  <a:ext cx="277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5" name="Freihand 4">
                  <a:extLst>
                    <a:ext uri="{FF2B5EF4-FFF2-40B4-BE49-F238E27FC236}">
                      <a16:creationId xmlns:a16="http://schemas.microsoft.com/office/drawing/2014/main" id="{57A784A9-9026-45DE-9D80-106B8BB0FD20}"/>
                    </a:ext>
                  </a:extLst>
                </p14:cNvPr>
                <p14:cNvContentPartPr/>
                <p14:nvPr/>
              </p14:nvContentPartPr>
              <p14:xfrm>
                <a:off x="9302160" y="345667"/>
                <a:ext cx="285120" cy="233280"/>
              </p14:xfrm>
            </p:contentPart>
          </mc:Choice>
          <mc:Fallback>
            <p:pic>
              <p:nvPicPr>
                <p:cNvPr id="5" name="Freihand 4">
                  <a:extLst>
                    <a:ext uri="{FF2B5EF4-FFF2-40B4-BE49-F238E27FC236}">
                      <a16:creationId xmlns:a16="http://schemas.microsoft.com/office/drawing/2014/main" id="{57A784A9-9026-45DE-9D80-106B8BB0FD20}"/>
                    </a:ext>
                  </a:extLst>
                </p:cNvPr>
                <p:cNvPicPr/>
                <p:nvPr/>
              </p:nvPicPr>
              <p:blipFill>
                <a:blip r:embed="rId19"/>
                <a:stretch>
                  <a:fillRect/>
                </a:stretch>
              </p:blipFill>
              <p:spPr>
                <a:xfrm>
                  <a:off x="9297840" y="341347"/>
                  <a:ext cx="29376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6" name="Freihand 5">
                  <a:extLst>
                    <a:ext uri="{FF2B5EF4-FFF2-40B4-BE49-F238E27FC236}">
                      <a16:creationId xmlns:a16="http://schemas.microsoft.com/office/drawing/2014/main" id="{994C40A4-D824-4FA1-99CA-9AE0406FF0AD}"/>
                    </a:ext>
                  </a:extLst>
                </p14:cNvPr>
                <p14:cNvContentPartPr/>
                <p14:nvPr/>
              </p14:nvContentPartPr>
              <p14:xfrm>
                <a:off x="9258960" y="381667"/>
                <a:ext cx="218520" cy="227520"/>
              </p14:xfrm>
            </p:contentPart>
          </mc:Choice>
          <mc:Fallback>
            <p:pic>
              <p:nvPicPr>
                <p:cNvPr id="6" name="Freihand 5">
                  <a:extLst>
                    <a:ext uri="{FF2B5EF4-FFF2-40B4-BE49-F238E27FC236}">
                      <a16:creationId xmlns:a16="http://schemas.microsoft.com/office/drawing/2014/main" id="{994C40A4-D824-4FA1-99CA-9AE0406FF0AD}"/>
                    </a:ext>
                  </a:extLst>
                </p:cNvPr>
                <p:cNvPicPr/>
                <p:nvPr/>
              </p:nvPicPr>
              <p:blipFill>
                <a:blip r:embed="rId21"/>
                <a:stretch>
                  <a:fillRect/>
                </a:stretch>
              </p:blipFill>
              <p:spPr>
                <a:xfrm>
                  <a:off x="9254640" y="377347"/>
                  <a:ext cx="22716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7" name="Freihand 6">
                  <a:extLst>
                    <a:ext uri="{FF2B5EF4-FFF2-40B4-BE49-F238E27FC236}">
                      <a16:creationId xmlns:a16="http://schemas.microsoft.com/office/drawing/2014/main" id="{613CBCE8-EE61-4F6B-9630-B0815DC9C651}"/>
                    </a:ext>
                  </a:extLst>
                </p14:cNvPr>
                <p14:cNvContentPartPr/>
                <p14:nvPr/>
              </p14:nvContentPartPr>
              <p14:xfrm>
                <a:off x="9738840" y="164587"/>
                <a:ext cx="157320" cy="176040"/>
              </p14:xfrm>
            </p:contentPart>
          </mc:Choice>
          <mc:Fallback>
            <p:pic>
              <p:nvPicPr>
                <p:cNvPr id="7" name="Freihand 6">
                  <a:extLst>
                    <a:ext uri="{FF2B5EF4-FFF2-40B4-BE49-F238E27FC236}">
                      <a16:creationId xmlns:a16="http://schemas.microsoft.com/office/drawing/2014/main" id="{613CBCE8-EE61-4F6B-9630-B0815DC9C651}"/>
                    </a:ext>
                  </a:extLst>
                </p:cNvPr>
                <p:cNvPicPr/>
                <p:nvPr/>
              </p:nvPicPr>
              <p:blipFill>
                <a:blip r:embed="rId23"/>
                <a:stretch>
                  <a:fillRect/>
                </a:stretch>
              </p:blipFill>
              <p:spPr>
                <a:xfrm>
                  <a:off x="9734520" y="160267"/>
                  <a:ext cx="1659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8" name="Freihand 7">
                  <a:extLst>
                    <a:ext uri="{FF2B5EF4-FFF2-40B4-BE49-F238E27FC236}">
                      <a16:creationId xmlns:a16="http://schemas.microsoft.com/office/drawing/2014/main" id="{92A4B5F7-3016-4EC7-8674-1DCF70C6CDE4}"/>
                    </a:ext>
                  </a:extLst>
                </p14:cNvPr>
                <p14:cNvContentPartPr/>
                <p14:nvPr/>
              </p14:nvContentPartPr>
              <p14:xfrm>
                <a:off x="9809400" y="255307"/>
                <a:ext cx="115200" cy="35640"/>
              </p14:xfrm>
            </p:contentPart>
          </mc:Choice>
          <mc:Fallback>
            <p:pic>
              <p:nvPicPr>
                <p:cNvPr id="8" name="Freihand 7">
                  <a:extLst>
                    <a:ext uri="{FF2B5EF4-FFF2-40B4-BE49-F238E27FC236}">
                      <a16:creationId xmlns:a16="http://schemas.microsoft.com/office/drawing/2014/main" id="{92A4B5F7-3016-4EC7-8674-1DCF70C6CDE4}"/>
                    </a:ext>
                  </a:extLst>
                </p:cNvPr>
                <p:cNvPicPr/>
                <p:nvPr/>
              </p:nvPicPr>
              <p:blipFill>
                <a:blip r:embed="rId25"/>
                <a:stretch>
                  <a:fillRect/>
                </a:stretch>
              </p:blipFill>
              <p:spPr>
                <a:xfrm>
                  <a:off x="9805080" y="250987"/>
                  <a:ext cx="1238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9" name="Freihand 8">
                  <a:extLst>
                    <a:ext uri="{FF2B5EF4-FFF2-40B4-BE49-F238E27FC236}">
                      <a16:creationId xmlns:a16="http://schemas.microsoft.com/office/drawing/2014/main" id="{E02C4E80-6379-49C0-A0E0-9BBEDB8B78B9}"/>
                    </a:ext>
                  </a:extLst>
                </p14:cNvPr>
                <p14:cNvContentPartPr/>
                <p14:nvPr/>
              </p14:nvContentPartPr>
              <p14:xfrm>
                <a:off x="10019280" y="170707"/>
                <a:ext cx="96480" cy="147240"/>
              </p14:xfrm>
            </p:contentPart>
          </mc:Choice>
          <mc:Fallback>
            <p:pic>
              <p:nvPicPr>
                <p:cNvPr id="9" name="Freihand 8">
                  <a:extLst>
                    <a:ext uri="{FF2B5EF4-FFF2-40B4-BE49-F238E27FC236}">
                      <a16:creationId xmlns:a16="http://schemas.microsoft.com/office/drawing/2014/main" id="{E02C4E80-6379-49C0-A0E0-9BBEDB8B78B9}"/>
                    </a:ext>
                  </a:extLst>
                </p:cNvPr>
                <p:cNvPicPr/>
                <p:nvPr/>
              </p:nvPicPr>
              <p:blipFill>
                <a:blip r:embed="rId27"/>
                <a:stretch>
                  <a:fillRect/>
                </a:stretch>
              </p:blipFill>
              <p:spPr>
                <a:xfrm>
                  <a:off x="10014960" y="166387"/>
                  <a:ext cx="10512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0" name="Freihand 9">
                  <a:extLst>
                    <a:ext uri="{FF2B5EF4-FFF2-40B4-BE49-F238E27FC236}">
                      <a16:creationId xmlns:a16="http://schemas.microsoft.com/office/drawing/2014/main" id="{F80A42BC-0661-4D98-AAB1-4B7BC412BC52}"/>
                    </a:ext>
                  </a:extLst>
                </p14:cNvPr>
                <p14:cNvContentPartPr/>
                <p14:nvPr/>
              </p14:nvContentPartPr>
              <p14:xfrm>
                <a:off x="10164360" y="231187"/>
                <a:ext cx="113760" cy="88200"/>
              </p14:xfrm>
            </p:contentPart>
          </mc:Choice>
          <mc:Fallback>
            <p:pic>
              <p:nvPicPr>
                <p:cNvPr id="10" name="Freihand 9">
                  <a:extLst>
                    <a:ext uri="{FF2B5EF4-FFF2-40B4-BE49-F238E27FC236}">
                      <a16:creationId xmlns:a16="http://schemas.microsoft.com/office/drawing/2014/main" id="{F80A42BC-0661-4D98-AAB1-4B7BC412BC52}"/>
                    </a:ext>
                  </a:extLst>
                </p:cNvPr>
                <p:cNvPicPr/>
                <p:nvPr/>
              </p:nvPicPr>
              <p:blipFill>
                <a:blip r:embed="rId29"/>
                <a:stretch>
                  <a:fillRect/>
                </a:stretch>
              </p:blipFill>
              <p:spPr>
                <a:xfrm>
                  <a:off x="10160040" y="226867"/>
                  <a:ext cx="1224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1" name="Freihand 10">
                  <a:extLst>
                    <a:ext uri="{FF2B5EF4-FFF2-40B4-BE49-F238E27FC236}">
                      <a16:creationId xmlns:a16="http://schemas.microsoft.com/office/drawing/2014/main" id="{00BA4CBC-89AF-4B0D-B4DE-0F233A61336D}"/>
                    </a:ext>
                  </a:extLst>
                </p14:cNvPr>
                <p14:cNvContentPartPr/>
                <p14:nvPr/>
              </p14:nvContentPartPr>
              <p14:xfrm>
                <a:off x="10304760" y="253867"/>
                <a:ext cx="169200" cy="59400"/>
              </p14:xfrm>
            </p:contentPart>
          </mc:Choice>
          <mc:Fallback>
            <p:pic>
              <p:nvPicPr>
                <p:cNvPr id="11" name="Freihand 10">
                  <a:extLst>
                    <a:ext uri="{FF2B5EF4-FFF2-40B4-BE49-F238E27FC236}">
                      <a16:creationId xmlns:a16="http://schemas.microsoft.com/office/drawing/2014/main" id="{00BA4CBC-89AF-4B0D-B4DE-0F233A61336D}"/>
                    </a:ext>
                  </a:extLst>
                </p:cNvPr>
                <p:cNvPicPr/>
                <p:nvPr/>
              </p:nvPicPr>
              <p:blipFill>
                <a:blip r:embed="rId31"/>
                <a:stretch>
                  <a:fillRect/>
                </a:stretch>
              </p:blipFill>
              <p:spPr>
                <a:xfrm>
                  <a:off x="10300440" y="249547"/>
                  <a:ext cx="17784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2" name="Freihand 11">
                  <a:extLst>
                    <a:ext uri="{FF2B5EF4-FFF2-40B4-BE49-F238E27FC236}">
                      <a16:creationId xmlns:a16="http://schemas.microsoft.com/office/drawing/2014/main" id="{E6EA7065-F874-4BA2-A433-32A65B3353DE}"/>
                    </a:ext>
                  </a:extLst>
                </p14:cNvPr>
                <p14:cNvContentPartPr/>
                <p14:nvPr/>
              </p14:nvContentPartPr>
              <p14:xfrm>
                <a:off x="10542360" y="175027"/>
                <a:ext cx="107280" cy="131040"/>
              </p14:xfrm>
            </p:contentPart>
          </mc:Choice>
          <mc:Fallback>
            <p:pic>
              <p:nvPicPr>
                <p:cNvPr id="12" name="Freihand 11">
                  <a:extLst>
                    <a:ext uri="{FF2B5EF4-FFF2-40B4-BE49-F238E27FC236}">
                      <a16:creationId xmlns:a16="http://schemas.microsoft.com/office/drawing/2014/main" id="{E6EA7065-F874-4BA2-A433-32A65B3353DE}"/>
                    </a:ext>
                  </a:extLst>
                </p:cNvPr>
                <p:cNvPicPr/>
                <p:nvPr/>
              </p:nvPicPr>
              <p:blipFill>
                <a:blip r:embed="rId33"/>
                <a:stretch>
                  <a:fillRect/>
                </a:stretch>
              </p:blipFill>
              <p:spPr>
                <a:xfrm>
                  <a:off x="10538040" y="170707"/>
                  <a:ext cx="1159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3" name="Freihand 12">
                  <a:extLst>
                    <a:ext uri="{FF2B5EF4-FFF2-40B4-BE49-F238E27FC236}">
                      <a16:creationId xmlns:a16="http://schemas.microsoft.com/office/drawing/2014/main" id="{BDA375F4-F21E-407C-B161-84FBDB22A1DC}"/>
                    </a:ext>
                  </a:extLst>
                </p14:cNvPr>
                <p14:cNvContentPartPr/>
                <p14:nvPr/>
              </p14:nvContentPartPr>
              <p14:xfrm>
                <a:off x="10741080" y="131107"/>
                <a:ext cx="218160" cy="236160"/>
              </p14:xfrm>
            </p:contentPart>
          </mc:Choice>
          <mc:Fallback>
            <p:pic>
              <p:nvPicPr>
                <p:cNvPr id="13" name="Freihand 12">
                  <a:extLst>
                    <a:ext uri="{FF2B5EF4-FFF2-40B4-BE49-F238E27FC236}">
                      <a16:creationId xmlns:a16="http://schemas.microsoft.com/office/drawing/2014/main" id="{BDA375F4-F21E-407C-B161-84FBDB22A1DC}"/>
                    </a:ext>
                  </a:extLst>
                </p:cNvPr>
                <p:cNvPicPr/>
                <p:nvPr/>
              </p:nvPicPr>
              <p:blipFill>
                <a:blip r:embed="rId35"/>
                <a:stretch>
                  <a:fillRect/>
                </a:stretch>
              </p:blipFill>
              <p:spPr>
                <a:xfrm>
                  <a:off x="10736760" y="126787"/>
                  <a:ext cx="226800" cy="2448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4" name="Freihand 13">
                  <a:extLst>
                    <a:ext uri="{FF2B5EF4-FFF2-40B4-BE49-F238E27FC236}">
                      <a16:creationId xmlns:a16="http://schemas.microsoft.com/office/drawing/2014/main" id="{F3927114-47EE-476E-82E6-F6BF3328CDA9}"/>
                    </a:ext>
                  </a:extLst>
                </p14:cNvPr>
                <p14:cNvContentPartPr/>
                <p14:nvPr/>
              </p14:nvContentPartPr>
              <p14:xfrm>
                <a:off x="10958160" y="138667"/>
                <a:ext cx="86760" cy="124920"/>
              </p14:xfrm>
            </p:contentPart>
          </mc:Choice>
          <mc:Fallback>
            <p:pic>
              <p:nvPicPr>
                <p:cNvPr id="14" name="Freihand 13">
                  <a:extLst>
                    <a:ext uri="{FF2B5EF4-FFF2-40B4-BE49-F238E27FC236}">
                      <a16:creationId xmlns:a16="http://schemas.microsoft.com/office/drawing/2014/main" id="{F3927114-47EE-476E-82E6-F6BF3328CDA9}"/>
                    </a:ext>
                  </a:extLst>
                </p:cNvPr>
                <p:cNvPicPr/>
                <p:nvPr/>
              </p:nvPicPr>
              <p:blipFill>
                <a:blip r:embed="rId37"/>
                <a:stretch>
                  <a:fillRect/>
                </a:stretch>
              </p:blipFill>
              <p:spPr>
                <a:xfrm>
                  <a:off x="10953840" y="134347"/>
                  <a:ext cx="954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0" name="Freihand 19">
                  <a:extLst>
                    <a:ext uri="{FF2B5EF4-FFF2-40B4-BE49-F238E27FC236}">
                      <a16:creationId xmlns:a16="http://schemas.microsoft.com/office/drawing/2014/main" id="{3E6AC855-85B7-4585-B9A0-414CBD89FFC6}"/>
                    </a:ext>
                  </a:extLst>
                </p14:cNvPr>
                <p14:cNvContentPartPr/>
                <p14:nvPr/>
              </p14:nvContentPartPr>
              <p14:xfrm>
                <a:off x="9664680" y="108787"/>
                <a:ext cx="93600" cy="84960"/>
              </p14:xfrm>
            </p:contentPart>
          </mc:Choice>
          <mc:Fallback>
            <p:pic>
              <p:nvPicPr>
                <p:cNvPr id="20" name="Freihand 19">
                  <a:extLst>
                    <a:ext uri="{FF2B5EF4-FFF2-40B4-BE49-F238E27FC236}">
                      <a16:creationId xmlns:a16="http://schemas.microsoft.com/office/drawing/2014/main" id="{3E6AC855-85B7-4585-B9A0-414CBD89FFC6}"/>
                    </a:ext>
                  </a:extLst>
                </p:cNvPr>
                <p:cNvPicPr/>
                <p:nvPr/>
              </p:nvPicPr>
              <p:blipFill>
                <a:blip r:embed="rId39"/>
                <a:stretch>
                  <a:fillRect/>
                </a:stretch>
              </p:blipFill>
              <p:spPr>
                <a:xfrm>
                  <a:off x="9660360" y="104467"/>
                  <a:ext cx="102240" cy="93600"/>
                </a:xfrm>
                <a:prstGeom prst="rect">
                  <a:avLst/>
                </a:prstGeom>
              </p:spPr>
            </p:pic>
          </mc:Fallback>
        </mc:AlternateContent>
      </p:grpSp>
    </p:spTree>
    <p:extLst>
      <p:ext uri="{BB962C8B-B14F-4D97-AF65-F5344CB8AC3E}">
        <p14:creationId xmlns:p14="http://schemas.microsoft.com/office/powerpoint/2010/main" val="2028028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7F1B2-94FD-5FB0-3799-A727B361BAFC}"/>
            </a:ext>
          </a:extLst>
        </p:cNvPr>
        <p:cNvGrpSpPr/>
        <p:nvPr/>
      </p:nvGrpSpPr>
      <p:grpSpPr>
        <a:xfrm>
          <a:off x="0" y="0"/>
          <a:ext cx="0" cy="0"/>
          <a:chOff x="0" y="0"/>
          <a:chExt cx="0" cy="0"/>
        </a:xfrm>
      </p:grpSpPr>
      <p:sp>
        <p:nvSpPr>
          <p:cNvPr id="2" name="Freihandform 1">
            <a:extLst>
              <a:ext uri="{FF2B5EF4-FFF2-40B4-BE49-F238E27FC236}">
                <a16:creationId xmlns:a16="http://schemas.microsoft.com/office/drawing/2014/main" id="{B9A6C267-26ED-2EBB-DBE9-A2CCE84842DE}"/>
              </a:ext>
            </a:extLst>
          </p:cNvPr>
          <p:cNvSpPr/>
          <p:nvPr/>
        </p:nvSpPr>
        <p:spPr>
          <a:xfrm>
            <a:off x="3128947" y="110939"/>
            <a:ext cx="7552944" cy="46384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ctr" anchorCtr="0" compatLnSpc="1">
            <a:spAutoFit/>
          </a:bodyPr>
          <a:lstStyle/>
          <a:p>
            <a:pPr>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400" b="1" dirty="0">
                <a:solidFill>
                  <a:srgbClr val="000000"/>
                </a:solidFill>
                <a:latin typeface="Times New Roman" pitchFamily="18"/>
                <a:ea typeface="Droid Sans Fallback" pitchFamily="2"/>
                <a:cs typeface="Lohit Hindi" pitchFamily="2"/>
              </a:rPr>
              <a:t>Gefangenendilemma – Allgemeine Beispiele</a:t>
            </a:r>
          </a:p>
        </p:txBody>
      </p:sp>
      <p:sp>
        <p:nvSpPr>
          <p:cNvPr id="4" name="Rechteck 3">
            <a:extLst>
              <a:ext uri="{FF2B5EF4-FFF2-40B4-BE49-F238E27FC236}">
                <a16:creationId xmlns:a16="http://schemas.microsoft.com/office/drawing/2014/main" id="{82E21A92-6F16-6169-EA57-A53AA0D7CFB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Freihandform 2">
            <a:extLst>
              <a:ext uri="{FF2B5EF4-FFF2-40B4-BE49-F238E27FC236}">
                <a16:creationId xmlns:a16="http://schemas.microsoft.com/office/drawing/2014/main" id="{59C4250F-56CF-A6B5-53E5-019B5726D52E}"/>
              </a:ext>
            </a:extLst>
          </p:cNvPr>
          <p:cNvSpPr/>
          <p:nvPr/>
        </p:nvSpPr>
        <p:spPr>
          <a:xfrm>
            <a:off x="347371" y="660421"/>
            <a:ext cx="11134646" cy="547143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noAutofit/>
          </a:bodyPr>
          <a:lstStyle/>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Eine hervorragendes Anwendungsbeispiel, wie man mit dem spieltheoretischen Verständnis des Gefangenendilemmas Geld verdienen kann, findet sich  bei der englischen </a:t>
            </a:r>
            <a:r>
              <a:rPr lang="de-DE" sz="2000" dirty="0" err="1">
                <a:solidFill>
                  <a:srgbClr val="000000"/>
                </a:solidFill>
                <a:latin typeface="Times New Roman" pitchFamily="18"/>
                <a:ea typeface="Droid Sans Fallback" pitchFamily="2"/>
                <a:cs typeface="Lohit Hindi" pitchFamily="2"/>
              </a:rPr>
              <a:t>Gameschow</a:t>
            </a:r>
            <a:r>
              <a:rPr lang="de-DE" sz="2000" dirty="0">
                <a:solidFill>
                  <a:srgbClr val="000000"/>
                </a:solidFill>
                <a:latin typeface="Times New Roman" pitchFamily="18"/>
                <a:ea typeface="Droid Sans Fallback" pitchFamily="2"/>
                <a:cs typeface="Lohit Hindi" pitchFamily="2"/>
              </a:rPr>
              <a:t> Golden Balls</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4">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hlinkClick r:id="rId3"/>
              </a:rPr>
              <a:t>https://www.youtube.com/watch?v=S0qjK3TWZE8</a:t>
            </a:r>
            <a:endParaRPr lang="de-DE" sz="2000" dirty="0">
              <a:solidFill>
                <a:srgbClr val="000000"/>
              </a:solidFill>
              <a:latin typeface="Times New Roman" pitchFamily="18"/>
              <a:ea typeface="Droid Sans Fallback" pitchFamily="2"/>
              <a:cs typeface="Lohit Hindi" pitchFamily="2"/>
            </a:endParaRPr>
          </a:p>
          <a:p>
            <a:pPr lvl="4">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marL="1257300" lvl="2" indent="-342900">
              <a:buFont typeface="Wingdings" panose="05000000000000000000" pitchFamily="2" charset="2"/>
              <a:buChar char="Ø"/>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Im Tatort wird das Thema auch immer wieder gerne aufgenommen</a:t>
            </a: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„Wir – Ihr – Sie“ </a:t>
            </a: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hlinkClick r:id="rId4"/>
              </a:rPr>
              <a:t>https://www.daserste.de/unterhaltung/krimi/tatort/sendung/wir-ihr-sie-104.html</a:t>
            </a:r>
            <a:endParaRPr lang="de-DE" sz="2000" dirty="0">
              <a:solidFill>
                <a:srgbClr val="000000"/>
              </a:solidFill>
              <a:latin typeface="Times New Roman" pitchFamily="18"/>
              <a:ea typeface="Droid Sans Fallback" pitchFamily="2"/>
              <a:cs typeface="Lohit Hindi" pitchFamily="2"/>
            </a:endParaRPr>
          </a:p>
          <a:p>
            <a:pPr lvl="3">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r>
              <a:rPr lang="de-DE" sz="2000" dirty="0">
                <a:solidFill>
                  <a:srgbClr val="000000"/>
                </a:solidFill>
                <a:latin typeface="Times New Roman" pitchFamily="18"/>
                <a:ea typeface="Droid Sans Fallback" pitchFamily="2"/>
                <a:cs typeface="Lohit Hindi" pitchFamily="2"/>
              </a:rPr>
              <a:t>		</a:t>
            </a: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a:p>
            <a:pPr lvl="2">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pPr>
            <a:endParaRPr lang="de-DE" sz="2000" dirty="0">
              <a:solidFill>
                <a:srgbClr val="000000"/>
              </a:solidFill>
              <a:latin typeface="Times New Roman" pitchFamily="18"/>
              <a:ea typeface="Droid Sans Fallback" pitchFamily="2"/>
              <a:cs typeface="Lohit Hindi" pitchFamily="2"/>
            </a:endParaRPr>
          </a:p>
        </p:txBody>
      </p:sp>
    </p:spTree>
    <p:extLst>
      <p:ext uri="{BB962C8B-B14F-4D97-AF65-F5344CB8AC3E}">
        <p14:creationId xmlns:p14="http://schemas.microsoft.com/office/powerpoint/2010/main" val="3523438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2070-763E-CD2C-E9AB-DBCC8CA760F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778EAAE-1953-3183-82F2-F7194CF78F57}"/>
              </a:ext>
            </a:extLst>
          </p:cNvPr>
          <p:cNvSpPr txBox="1">
            <a:spLocks/>
          </p:cNvSpPr>
          <p:nvPr/>
        </p:nvSpPr>
        <p:spPr>
          <a:xfrm>
            <a:off x="1938284" y="249147"/>
            <a:ext cx="7465744" cy="640552"/>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00" dirty="0" err="1">
                <a:solidFill>
                  <a:sysClr val="windowText" lastClr="000000"/>
                </a:solidFill>
              </a:rPr>
              <a:t>Handelspolitik</a:t>
            </a:r>
            <a:r>
              <a:rPr lang="en-US" sz="3200" dirty="0">
                <a:solidFill>
                  <a:sysClr val="windowText" lastClr="000000"/>
                </a:solidFill>
              </a:rPr>
              <a:t> – </a:t>
            </a:r>
            <a:r>
              <a:rPr lang="en-US" sz="3200" dirty="0" err="1">
                <a:solidFill>
                  <a:sysClr val="windowText" lastClr="000000"/>
                </a:solidFill>
              </a:rPr>
              <a:t>Internationaler</a:t>
            </a:r>
            <a:r>
              <a:rPr lang="en-US" sz="3200" dirty="0">
                <a:solidFill>
                  <a:sysClr val="windowText" lastClr="000000"/>
                </a:solidFill>
              </a:rPr>
              <a:t> Ansatz</a:t>
            </a:r>
          </a:p>
        </p:txBody>
      </p:sp>
      <p:sp>
        <p:nvSpPr>
          <p:cNvPr id="6" name="Content Placeholder 2">
            <a:extLst>
              <a:ext uri="{FF2B5EF4-FFF2-40B4-BE49-F238E27FC236}">
                <a16:creationId xmlns:a16="http://schemas.microsoft.com/office/drawing/2014/main" id="{F682A1A5-278A-C968-AE5E-14FB0B8B1B06}"/>
              </a:ext>
            </a:extLst>
          </p:cNvPr>
          <p:cNvSpPr txBox="1">
            <a:spLocks/>
          </p:cNvSpPr>
          <p:nvPr/>
        </p:nvSpPr>
        <p:spPr>
          <a:xfrm>
            <a:off x="817406" y="1084197"/>
            <a:ext cx="7465744" cy="4105872"/>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spcBef>
                <a:spcPct val="50000"/>
              </a:spcBef>
            </a:pPr>
            <a:r>
              <a:rPr lang="en-US" altLang="en-US" sz="2903" dirty="0" err="1">
                <a:solidFill>
                  <a:sysClr val="windowText" lastClr="000000"/>
                </a:solidFill>
                <a:latin typeface="Arial" panose="020B0604020202020204" pitchFamily="34" charset="0"/>
                <a:cs typeface="Arial" panose="020B0604020202020204" pitchFamily="34" charset="0"/>
              </a:rPr>
              <a:t>Internationale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Verhandlungen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können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Exporteure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dazu</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mobilisieren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Freihandel</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zu</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unterstützen</a:t>
            </a:r>
            <a:r>
              <a:rPr lang="en-US" altLang="en-US" sz="2903" dirty="0">
                <a:solidFill>
                  <a:sysClr val="windowText" lastClr="000000"/>
                </a:solidFill>
                <a:latin typeface="Arial" panose="020B0604020202020204" pitchFamily="34" charset="0"/>
                <a:cs typeface="Arial" panose="020B0604020202020204" pitchFamily="34" charset="0"/>
              </a:rPr>
              <a:t>, falls </a:t>
            </a:r>
            <a:r>
              <a:rPr lang="en-US" altLang="en-US" sz="2903" dirty="0" err="1">
                <a:solidFill>
                  <a:sysClr val="windowText" lastClr="000000"/>
                </a:solidFill>
                <a:latin typeface="Arial" panose="020B0604020202020204" pitchFamily="34" charset="0"/>
                <a:cs typeface="Arial" panose="020B0604020202020204" pitchFamily="34" charset="0"/>
              </a:rPr>
              <a:t>sie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davon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ausgehen</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dass</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sich</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dadurch</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ihre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Absatzmärkte</a:t>
            </a:r>
            <a:r>
              <a:rPr lang="en-US" altLang="en-US" sz="2903" dirty="0">
                <a:solidFill>
                  <a:sysClr val="windowText" lastClr="000000"/>
                </a:solidFill>
                <a:latin typeface="Arial" panose="020B0604020202020204" pitchFamily="34" charset="0"/>
                <a:cs typeface="Arial" panose="020B0604020202020204" pitchFamily="34" charset="0"/>
              </a:rPr>
              <a:t> </a:t>
            </a:r>
            <a:r>
              <a:rPr lang="en-US" altLang="en-US" sz="2903" dirty="0" err="1">
                <a:solidFill>
                  <a:sysClr val="windowText" lastClr="000000"/>
                </a:solidFill>
                <a:latin typeface="Arial" panose="020B0604020202020204" pitchFamily="34" charset="0"/>
                <a:cs typeface="Arial" panose="020B0604020202020204" pitchFamily="34" charset="0"/>
              </a:rPr>
              <a:t>vergrößern</a:t>
            </a:r>
            <a:r>
              <a:rPr lang="en-US" altLang="en-US" sz="2903" dirty="0">
                <a:solidFill>
                  <a:sysClr val="windowText" lastClr="000000"/>
                </a:solidFill>
                <a:latin typeface="Arial" panose="020B0604020202020204" pitchFamily="34" charset="0"/>
                <a:cs typeface="Arial" panose="020B0604020202020204" pitchFamily="34" charset="0"/>
              </a:rPr>
              <a:t>. </a:t>
            </a:r>
          </a:p>
          <a:p>
            <a:pPr>
              <a:spcBef>
                <a:spcPct val="50000"/>
              </a:spcBef>
            </a:pPr>
            <a:r>
              <a:rPr lang="en-US" altLang="en-US" sz="2177" kern="0" dirty="0">
                <a:solidFill>
                  <a:sysClr val="windowText" lastClr="000000"/>
                </a:solidFill>
                <a:latin typeface="Arial" panose="020B0604020202020204" pitchFamily="34" charset="0"/>
                <a:cs typeface="Arial" panose="020B0604020202020204" pitchFamily="34" charset="0"/>
              </a:rPr>
              <a:t>Eine </a:t>
            </a:r>
            <a:r>
              <a:rPr lang="en-US" altLang="en-US" sz="2177" kern="0" dirty="0" err="1">
                <a:solidFill>
                  <a:sysClr val="windowText" lastClr="000000"/>
                </a:solidFill>
                <a:latin typeface="Arial" panose="020B0604020202020204" pitchFamily="34" charset="0"/>
                <a:cs typeface="Arial" panose="020B0604020202020204" pitchFamily="34" charset="0"/>
              </a:rPr>
              <a:t>derartige</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Politik</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kann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einer</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Abschottungspolitik</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durch</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Importrestriktionen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durch</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Lobbygruppen</a:t>
            </a:r>
            <a:r>
              <a:rPr lang="en-US" altLang="en-US" sz="2177" kern="0" dirty="0">
                <a:solidFill>
                  <a:sysClr val="windowText" lastClr="000000"/>
                </a:solidFill>
                <a:latin typeface="Arial" panose="020B0604020202020204" pitchFamily="34" charset="0"/>
                <a:cs typeface="Arial" panose="020B0604020202020204" pitchFamily="34" charset="0"/>
              </a:rPr>
              <a:t> </a:t>
            </a:r>
            <a:r>
              <a:rPr lang="en-US" altLang="en-US" sz="2177" kern="0" dirty="0" err="1">
                <a:solidFill>
                  <a:sysClr val="windowText" lastClr="000000"/>
                </a:solidFill>
                <a:latin typeface="Arial" panose="020B0604020202020204" pitchFamily="34" charset="0"/>
                <a:cs typeface="Arial" panose="020B0604020202020204" pitchFamily="34" charset="0"/>
              </a:rPr>
              <a:t>entgegenwirken</a:t>
            </a:r>
            <a:r>
              <a:rPr lang="en-US" altLang="en-US" sz="2177" kern="0" dirty="0">
                <a:solidFill>
                  <a:sysClr val="windowText" lastClr="000000"/>
                </a:solidFill>
                <a:latin typeface="Arial" panose="020B0604020202020204" pitchFamily="34" charset="0"/>
                <a:cs typeface="Arial" panose="020B0604020202020204" pitchFamily="34" charset="0"/>
              </a:rPr>
              <a:t>.</a:t>
            </a:r>
            <a:endParaRPr lang="en-US" sz="2177" kern="0"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4622C96D-FCCE-F893-C22D-46410CCD865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55802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0FE42-95DE-86C6-D18D-557F03D8166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1388234-6D14-E7A1-D2BA-B0A4324B57A8}"/>
              </a:ext>
            </a:extLst>
          </p:cNvPr>
          <p:cNvSpPr txBox="1">
            <a:spLocks/>
          </p:cNvSpPr>
          <p:nvPr/>
        </p:nvSpPr>
        <p:spPr>
          <a:xfrm>
            <a:off x="1938284" y="249147"/>
            <a:ext cx="7465744" cy="640552"/>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00" dirty="0" err="1">
                <a:solidFill>
                  <a:sysClr val="windowText" lastClr="000000"/>
                </a:solidFill>
              </a:rPr>
              <a:t>Handelspolitik</a:t>
            </a:r>
            <a:r>
              <a:rPr lang="en-US" sz="3200" dirty="0">
                <a:solidFill>
                  <a:sysClr val="windowText" lastClr="000000"/>
                </a:solidFill>
              </a:rPr>
              <a:t> – </a:t>
            </a:r>
            <a:r>
              <a:rPr lang="en-US" sz="3200" dirty="0" err="1">
                <a:solidFill>
                  <a:sysClr val="windowText" lastClr="000000"/>
                </a:solidFill>
              </a:rPr>
              <a:t>Internationaler</a:t>
            </a:r>
            <a:r>
              <a:rPr lang="en-US" sz="3200" dirty="0">
                <a:solidFill>
                  <a:sysClr val="windowText" lastClr="000000"/>
                </a:solidFill>
              </a:rPr>
              <a:t> Ansatz</a:t>
            </a:r>
          </a:p>
        </p:txBody>
      </p:sp>
      <p:sp>
        <p:nvSpPr>
          <p:cNvPr id="6" name="Content Placeholder 2">
            <a:extLst>
              <a:ext uri="{FF2B5EF4-FFF2-40B4-BE49-F238E27FC236}">
                <a16:creationId xmlns:a16="http://schemas.microsoft.com/office/drawing/2014/main" id="{9F9687C5-F746-6B18-2794-51A157B6AEE0}"/>
              </a:ext>
            </a:extLst>
          </p:cNvPr>
          <p:cNvSpPr txBox="1">
            <a:spLocks/>
          </p:cNvSpPr>
          <p:nvPr/>
        </p:nvSpPr>
        <p:spPr>
          <a:xfrm>
            <a:off x="101138" y="982840"/>
            <a:ext cx="8588467" cy="4748405"/>
          </a:xfrm>
          <a:prstGeom prst="rect">
            <a:avLst/>
          </a:prstGeom>
        </p:spPr>
        <p:txBody>
          <a:bodyPr>
            <a:normAutofit fontScale="92500" lnSpcReduction="10000"/>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marL="414772" indent="-414772">
              <a:lnSpc>
                <a:spcPct val="90000"/>
              </a:lnSpc>
              <a:buFont typeface="Arial" panose="020B0604020202020204" pitchFamily="34" charset="0"/>
              <a:buChar char="•"/>
            </a:pPr>
            <a:r>
              <a:rPr lang="en-US" altLang="en-US" sz="2722" dirty="0" err="1">
                <a:solidFill>
                  <a:sysClr val="windowText" lastClr="000000"/>
                </a:solidFill>
                <a:latin typeface="Arial" panose="020B0604020202020204" pitchFamily="34" charset="0"/>
                <a:cs typeface="Arial" panose="020B0604020202020204" pitchFamily="34" charset="0"/>
              </a:rPr>
              <a:t>Internationale</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Verhandlungen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können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Handelskriege</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verhindern</a:t>
            </a:r>
            <a:r>
              <a:rPr lang="en-US" altLang="en-US" sz="2722" dirty="0">
                <a:solidFill>
                  <a:sysClr val="windowText" lastClr="000000"/>
                </a:solidFill>
                <a:latin typeface="Arial" panose="020B0604020202020204" pitchFamily="34" charset="0"/>
                <a:cs typeface="Arial" panose="020B0604020202020204" pitchFamily="34" charset="0"/>
              </a:rPr>
              <a:t>, in </a:t>
            </a:r>
            <a:r>
              <a:rPr lang="en-US" altLang="en-US" sz="2722" dirty="0" err="1">
                <a:solidFill>
                  <a:sysClr val="windowText" lastClr="000000"/>
                </a:solidFill>
                <a:latin typeface="Arial" panose="020B0604020202020204" pitchFamily="34" charset="0"/>
                <a:cs typeface="Arial" panose="020B0604020202020204" pitchFamily="34" charset="0"/>
              </a:rPr>
              <a:t>welchen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sich</a:t>
            </a:r>
            <a:r>
              <a:rPr lang="en-US" altLang="en-US" sz="2722" dirty="0">
                <a:solidFill>
                  <a:sysClr val="windowText" lastClr="000000"/>
                </a:solidFill>
                <a:latin typeface="Arial" panose="020B0604020202020204" pitchFamily="34" charset="0"/>
                <a:cs typeface="Arial" panose="020B0604020202020204" pitchFamily="34" charset="0"/>
              </a:rPr>
              <a:t> die Länder </a:t>
            </a:r>
            <a:r>
              <a:rPr lang="en-US" altLang="en-US" sz="2722" dirty="0" err="1">
                <a:solidFill>
                  <a:sysClr val="windowText" lastClr="000000"/>
                </a:solidFill>
                <a:latin typeface="Arial" panose="020B0604020202020204" pitchFamily="34" charset="0"/>
                <a:cs typeface="Arial" panose="020B0604020202020204" pitchFamily="34" charset="0"/>
              </a:rPr>
              <a:t>gegenseitig</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mit</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Handelsbeschränkungen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behindern</a:t>
            </a:r>
            <a:r>
              <a:rPr lang="en-US" altLang="en-US" sz="2722" dirty="0">
                <a:solidFill>
                  <a:sysClr val="windowText" lastClr="000000"/>
                </a:solidFill>
                <a:latin typeface="Arial" panose="020B0604020202020204" pitchFamily="34" charset="0"/>
                <a:cs typeface="Arial" panose="020B0604020202020204" pitchFamily="34" charset="0"/>
              </a:rPr>
              <a:t>.</a:t>
            </a:r>
          </a:p>
          <a:p>
            <a:pPr marL="414772" indent="-414772">
              <a:lnSpc>
                <a:spcPct val="90000"/>
              </a:lnSpc>
              <a:spcBef>
                <a:spcPct val="50000"/>
              </a:spcBef>
              <a:buFont typeface="Arial" panose="020B0604020202020204" pitchFamily="34" charset="0"/>
              <a:buChar char="•"/>
            </a:pPr>
            <a:r>
              <a:rPr lang="en-US" altLang="en-US" sz="2722" dirty="0">
                <a:solidFill>
                  <a:sysClr val="windowText" lastClr="000000"/>
                </a:solidFill>
                <a:latin typeface="Arial" panose="020B0604020202020204" pitchFamily="34" charset="0"/>
                <a:cs typeface="Arial" panose="020B0604020202020204" pitchFamily="34" charset="0"/>
              </a:rPr>
              <a:t>Ein </a:t>
            </a:r>
            <a:r>
              <a:rPr lang="en-US" altLang="en-US" sz="2722" dirty="0" err="1">
                <a:solidFill>
                  <a:sysClr val="windowText" lastClr="000000"/>
                </a:solidFill>
                <a:latin typeface="Arial" panose="020B0604020202020204" pitchFamily="34" charset="0"/>
                <a:cs typeface="Arial" panose="020B0604020202020204" pitchFamily="34" charset="0"/>
              </a:rPr>
              <a:t>Handelskrieg</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kann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entstehen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wenn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jedes</a:t>
            </a:r>
            <a:r>
              <a:rPr lang="en-US" altLang="en-US" sz="2722" dirty="0">
                <a:solidFill>
                  <a:sysClr val="windowText" lastClr="000000"/>
                </a:solidFill>
                <a:latin typeface="Arial" panose="020B0604020202020204" pitchFamily="34" charset="0"/>
                <a:cs typeface="Arial" panose="020B0604020202020204" pitchFamily="34" charset="0"/>
              </a:rPr>
              <a:t> Land </a:t>
            </a:r>
            <a:r>
              <a:rPr lang="en-US" altLang="en-US" sz="2722" dirty="0" err="1">
                <a:solidFill>
                  <a:sysClr val="windowText" lastClr="000000"/>
                </a:solidFill>
                <a:latin typeface="Arial" panose="020B0604020202020204" pitchFamily="34" charset="0"/>
                <a:cs typeface="Arial" panose="020B0604020202020204" pitchFamily="34" charset="0"/>
              </a:rPr>
              <a:t>einen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Anreiz</a:t>
            </a:r>
            <a:r>
              <a:rPr lang="en-US" altLang="en-US" sz="2722" dirty="0">
                <a:solidFill>
                  <a:sysClr val="windowText" lastClr="000000"/>
                </a:solidFill>
                <a:latin typeface="Arial" panose="020B0604020202020204" pitchFamily="34" charset="0"/>
                <a:cs typeface="Arial" panose="020B0604020202020204" pitchFamily="34" charset="0"/>
              </a:rPr>
              <a:t> hat, </a:t>
            </a:r>
            <a:r>
              <a:rPr lang="en-US" altLang="en-US" sz="2722" dirty="0" err="1">
                <a:solidFill>
                  <a:sysClr val="windowText" lastClr="000000"/>
                </a:solidFill>
                <a:latin typeface="Arial" panose="020B0604020202020204" pitchFamily="34" charset="0"/>
                <a:cs typeface="Arial" panose="020B0604020202020204" pitchFamily="34" charset="0"/>
              </a:rPr>
              <a:t>Restriktionen</a:t>
            </a:r>
            <a:r>
              <a:rPr lang="en-US" altLang="en-US" sz="2722" dirty="0">
                <a:solidFill>
                  <a:sysClr val="windowText" lastClr="000000"/>
                </a:solidFill>
                <a:latin typeface="Arial" panose="020B0604020202020204" pitchFamily="34" charset="0"/>
                <a:cs typeface="Arial" panose="020B0604020202020204" pitchFamily="34" charset="0"/>
              </a:rPr>
              <a:t> </a:t>
            </a:r>
            <a:r>
              <a:rPr lang="en-US" altLang="en-US" sz="2722" dirty="0" err="1">
                <a:solidFill>
                  <a:sysClr val="windowText" lastClr="000000"/>
                </a:solidFill>
                <a:latin typeface="Arial" panose="020B0604020202020204" pitchFamily="34" charset="0"/>
                <a:cs typeface="Arial" panose="020B0604020202020204" pitchFamily="34" charset="0"/>
              </a:rPr>
              <a:t>einzuführen</a:t>
            </a:r>
            <a:r>
              <a:rPr lang="en-US" altLang="en-US" sz="2722" dirty="0">
                <a:solidFill>
                  <a:sysClr val="windowText" lastClr="000000"/>
                </a:solidFill>
                <a:latin typeface="Arial" panose="020B0604020202020204" pitchFamily="34" charset="0"/>
                <a:cs typeface="Arial" panose="020B0604020202020204" pitchFamily="34" charset="0"/>
              </a:rPr>
              <a:t> hat, </a:t>
            </a:r>
            <a:r>
              <a:rPr lang="en-US" altLang="en-US" sz="2722" dirty="0" err="1">
                <a:solidFill>
                  <a:sysClr val="windowText" lastClr="000000"/>
                </a:solidFill>
                <a:latin typeface="Arial" panose="020B0604020202020204" pitchFamily="34" charset="0"/>
                <a:cs typeface="Arial" panose="020B0604020202020204" pitchFamily="34" charset="0"/>
              </a:rPr>
              <a:t>egal</a:t>
            </a:r>
            <a:r>
              <a:rPr lang="en-US" altLang="en-US" sz="2722" dirty="0">
                <a:solidFill>
                  <a:sysClr val="windowText" lastClr="000000"/>
                </a:solidFill>
                <a:latin typeface="Arial" panose="020B0604020202020204" pitchFamily="34" charset="0"/>
                <a:cs typeface="Arial" panose="020B0604020202020204" pitchFamily="34" charset="0"/>
              </a:rPr>
              <a:t> was das </a:t>
            </a:r>
            <a:r>
              <a:rPr lang="en-US" altLang="en-US" sz="2722" dirty="0" err="1">
                <a:solidFill>
                  <a:sysClr val="windowText" lastClr="000000"/>
                </a:solidFill>
                <a:latin typeface="Arial" panose="020B0604020202020204" pitchFamily="34" charset="0"/>
                <a:cs typeface="Arial" panose="020B0604020202020204" pitchFamily="34" charset="0"/>
              </a:rPr>
              <a:t>andere</a:t>
            </a:r>
            <a:r>
              <a:rPr lang="en-US" altLang="en-US" sz="2722" dirty="0">
                <a:solidFill>
                  <a:sysClr val="windowText" lastClr="000000"/>
                </a:solidFill>
                <a:latin typeface="Arial" panose="020B0604020202020204" pitchFamily="34" charset="0"/>
                <a:cs typeface="Arial" panose="020B0604020202020204" pitchFamily="34" charset="0"/>
              </a:rPr>
              <a:t> Land </a:t>
            </a:r>
            <a:r>
              <a:rPr lang="en-US" altLang="en-US" sz="2722" dirty="0" err="1">
                <a:solidFill>
                  <a:sysClr val="windowText" lastClr="000000"/>
                </a:solidFill>
                <a:latin typeface="Arial" panose="020B0604020202020204" pitchFamily="34" charset="0"/>
                <a:cs typeface="Arial" panose="020B0604020202020204" pitchFamily="34" charset="0"/>
              </a:rPr>
              <a:t>macht</a:t>
            </a:r>
            <a:r>
              <a:rPr lang="en-US" altLang="en-US" sz="2722" i="1" dirty="0">
                <a:solidFill>
                  <a:sysClr val="windowText" lastClr="000000"/>
                </a:solidFill>
                <a:latin typeface="Arial" panose="020B0604020202020204" pitchFamily="34" charset="0"/>
                <a:cs typeface="Arial" panose="020B0604020202020204" pitchFamily="34" charset="0"/>
              </a:rPr>
              <a:t>.</a:t>
            </a:r>
            <a:r>
              <a:rPr lang="en-US" altLang="en-US" sz="2722" dirty="0">
                <a:solidFill>
                  <a:sysClr val="windowText" lastClr="000000"/>
                </a:solidFill>
                <a:latin typeface="Arial" panose="020B0604020202020204" pitchFamily="34" charset="0"/>
                <a:cs typeface="Arial" panose="020B0604020202020204" pitchFamily="34" charset="0"/>
              </a:rPr>
              <a:t> </a:t>
            </a:r>
          </a:p>
          <a:p>
            <a:pPr marL="956828" lvl="2" indent="-457200">
              <a:lnSpc>
                <a:spcPct val="90000"/>
              </a:lnSpc>
              <a:spcBef>
                <a:spcPct val="40000"/>
              </a:spcBef>
              <a:buFont typeface="Wingdings" panose="05000000000000000000" pitchFamily="2" charset="2"/>
              <a:buChar char="Ø"/>
            </a:pPr>
            <a:r>
              <a:rPr lang="en-US" altLang="en-US" sz="2540" kern="0" dirty="0">
                <a:solidFill>
                  <a:sysClr val="windowText" lastClr="000000"/>
                </a:solidFill>
                <a:latin typeface="Arial" panose="020B0604020202020204" pitchFamily="34" charset="0"/>
                <a:cs typeface="Arial" panose="020B0604020202020204" pitchFamily="34" charset="0"/>
              </a:rPr>
              <a:t>Dies </a:t>
            </a:r>
            <a:r>
              <a:rPr lang="en-US" altLang="en-US" sz="2540" kern="0" dirty="0" err="1">
                <a:solidFill>
                  <a:sysClr val="windowText" lastClr="000000"/>
                </a:solidFill>
                <a:latin typeface="Arial" panose="020B0604020202020204" pitchFamily="34" charset="0"/>
                <a:cs typeface="Arial" panose="020B0604020202020204" pitchFamily="34" charset="0"/>
              </a:rPr>
              <a:t>kann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zu</a:t>
            </a:r>
            <a:r>
              <a:rPr lang="en-US" altLang="en-US" sz="2540" kern="0" dirty="0">
                <a:solidFill>
                  <a:sysClr val="windowText" lastClr="000000"/>
                </a:solidFill>
                <a:latin typeface="Arial" panose="020B0604020202020204" pitchFamily="34" charset="0"/>
                <a:cs typeface="Arial" panose="020B0604020202020204" pitchFamily="34" charset="0"/>
              </a:rPr>
              <a:t> dem </a:t>
            </a:r>
            <a:r>
              <a:rPr lang="en-US" altLang="en-US" sz="2540" kern="0" dirty="0" err="1">
                <a:solidFill>
                  <a:sysClr val="windowText" lastClr="000000"/>
                </a:solidFill>
                <a:latin typeface="Arial" panose="020B0604020202020204" pitchFamily="34" charset="0"/>
                <a:cs typeface="Arial" panose="020B0604020202020204" pitchFamily="34" charset="0"/>
              </a:rPr>
              <a:t>Ergebnis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führen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dass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jedes</a:t>
            </a:r>
            <a:r>
              <a:rPr lang="en-US" altLang="en-US" sz="2540" kern="0" dirty="0">
                <a:solidFill>
                  <a:sysClr val="windowText" lastClr="000000"/>
                </a:solidFill>
                <a:latin typeface="Arial" panose="020B0604020202020204" pitchFamily="34" charset="0"/>
                <a:cs typeface="Arial" panose="020B0604020202020204" pitchFamily="34" charset="0"/>
              </a:rPr>
              <a:t> Land </a:t>
            </a:r>
            <a:r>
              <a:rPr lang="en-US" altLang="en-US" sz="2540" kern="0" dirty="0" err="1">
                <a:solidFill>
                  <a:sysClr val="windowText" lastClr="000000"/>
                </a:solidFill>
                <a:latin typeface="Arial" panose="020B0604020202020204" pitchFamily="34" charset="0"/>
                <a:cs typeface="Arial" panose="020B0604020202020204" pitchFamily="34" charset="0"/>
              </a:rPr>
              <a:t>Restriktionen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einführt</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obwohl</a:t>
            </a:r>
            <a:r>
              <a:rPr lang="en-US" altLang="en-US" sz="2540" kern="0" dirty="0">
                <a:solidFill>
                  <a:sysClr val="windowText" lastClr="000000"/>
                </a:solidFill>
                <a:latin typeface="Arial" panose="020B0604020202020204" pitchFamily="34" charset="0"/>
                <a:cs typeface="Arial" panose="020B0604020202020204" pitchFamily="34" charset="0"/>
              </a:rPr>
              <a:t> es </a:t>
            </a:r>
            <a:r>
              <a:rPr lang="en-US" altLang="en-US" sz="2540" kern="0" dirty="0" err="1">
                <a:solidFill>
                  <a:sysClr val="windowText" lastClr="000000"/>
                </a:solidFill>
                <a:latin typeface="Arial" panose="020B0604020202020204" pitchFamily="34" charset="0"/>
                <a:cs typeface="Arial" panose="020B0604020202020204" pitchFamily="34" charset="0"/>
              </a:rPr>
              <a:t>im</a:t>
            </a:r>
            <a:r>
              <a:rPr lang="en-US" altLang="en-US" sz="2540" kern="0" dirty="0">
                <a:solidFill>
                  <a:sysClr val="windowText" lastClr="000000"/>
                </a:solidFill>
                <a:latin typeface="Arial" panose="020B0604020202020204" pitchFamily="34" charset="0"/>
                <a:cs typeface="Arial" panose="020B0604020202020204" pitchFamily="34" charset="0"/>
              </a:rPr>
              <a:t> Interesse </a:t>
            </a:r>
            <a:r>
              <a:rPr lang="en-US" altLang="en-US" sz="2540" kern="0" dirty="0" err="1">
                <a:solidFill>
                  <a:sysClr val="windowText" lastClr="000000"/>
                </a:solidFill>
                <a:latin typeface="Arial" panose="020B0604020202020204" pitchFamily="34" charset="0"/>
                <a:cs typeface="Arial" panose="020B0604020202020204" pitchFamily="34" charset="0"/>
              </a:rPr>
              <a:t>aller</a:t>
            </a:r>
            <a:r>
              <a:rPr lang="en-US" altLang="en-US" sz="2540" kern="0" dirty="0">
                <a:solidFill>
                  <a:sysClr val="windowText" lastClr="000000"/>
                </a:solidFill>
                <a:latin typeface="Arial" panose="020B0604020202020204" pitchFamily="34" charset="0"/>
                <a:cs typeface="Arial" panose="020B0604020202020204" pitchFamily="34" charset="0"/>
              </a:rPr>
              <a:t> Länder </a:t>
            </a:r>
            <a:r>
              <a:rPr lang="en-US" altLang="en-US" sz="2540" kern="0" dirty="0" err="1">
                <a:solidFill>
                  <a:sysClr val="windowText" lastClr="000000"/>
                </a:solidFill>
                <a:latin typeface="Arial" panose="020B0604020202020204" pitchFamily="34" charset="0"/>
                <a:cs typeface="Arial" panose="020B0604020202020204" pitchFamily="34" charset="0"/>
              </a:rPr>
              <a:t>wäre</a:t>
            </a:r>
            <a:r>
              <a:rPr lang="en-US" altLang="en-US" sz="2540" kern="0" dirty="0">
                <a:solidFill>
                  <a:sysClr val="windowText" lastClr="000000"/>
                </a:solidFill>
                <a:latin typeface="Arial" panose="020B0604020202020204" pitchFamily="34" charset="0"/>
                <a:cs typeface="Arial" panose="020B0604020202020204" pitchFamily="34" charset="0"/>
              </a:rPr>
              <a:t>, die Situation des </a:t>
            </a:r>
            <a:r>
              <a:rPr lang="en-US" altLang="en-US" sz="2540" kern="0" dirty="0" err="1">
                <a:solidFill>
                  <a:sysClr val="windowText" lastClr="000000"/>
                </a:solidFill>
                <a:latin typeface="Arial" panose="020B0604020202020204" pitchFamily="34" charset="0"/>
                <a:cs typeface="Arial" panose="020B0604020202020204" pitchFamily="34" charset="0"/>
              </a:rPr>
              <a:t>Freihandels</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zu</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erreichen</a:t>
            </a:r>
            <a:r>
              <a:rPr lang="en-US" altLang="en-US" sz="2540" kern="0" dirty="0">
                <a:solidFill>
                  <a:sysClr val="windowText" lastClr="000000"/>
                </a:solidFill>
                <a:latin typeface="Arial" panose="020B0604020202020204" pitchFamily="34" charset="0"/>
                <a:cs typeface="Arial" panose="020B0604020202020204" pitchFamily="34" charset="0"/>
              </a:rPr>
              <a:t>.</a:t>
            </a:r>
          </a:p>
          <a:p>
            <a:pPr marL="956828" lvl="2" indent="-457200">
              <a:lnSpc>
                <a:spcPct val="90000"/>
              </a:lnSpc>
              <a:spcBef>
                <a:spcPct val="40000"/>
              </a:spcBef>
              <a:buFont typeface="Wingdings" panose="05000000000000000000" pitchFamily="2" charset="2"/>
              <a:buChar char="Ø"/>
            </a:pPr>
            <a:endParaRPr lang="en-US" altLang="en-US" sz="2540" kern="0" dirty="0">
              <a:solidFill>
                <a:sysClr val="windowText" lastClr="000000"/>
              </a:solidFill>
              <a:latin typeface="Arial" panose="020B0604020202020204" pitchFamily="34" charset="0"/>
              <a:cs typeface="Arial" panose="020B0604020202020204" pitchFamily="34" charset="0"/>
            </a:endParaRPr>
          </a:p>
          <a:p>
            <a:pPr marL="1414028" lvl="3" indent="-457200">
              <a:lnSpc>
                <a:spcPct val="90000"/>
              </a:lnSpc>
              <a:spcBef>
                <a:spcPct val="40000"/>
              </a:spcBef>
              <a:buFont typeface="Wingdings" panose="05000000000000000000" pitchFamily="2" charset="2"/>
              <a:buChar char="Ø"/>
            </a:pPr>
            <a:r>
              <a:rPr lang="en-US" altLang="en-US" sz="2540" kern="0" dirty="0">
                <a:solidFill>
                  <a:sysClr val="windowText" lastClr="000000"/>
                </a:solidFill>
                <a:latin typeface="Arial" panose="020B0604020202020204" pitchFamily="34" charset="0"/>
                <a:cs typeface="Arial" panose="020B0604020202020204" pitchFamily="34" charset="0"/>
              </a:rPr>
              <a:t>Die </a:t>
            </a:r>
            <a:r>
              <a:rPr lang="en-US" altLang="en-US" sz="2540" kern="0" dirty="0" err="1">
                <a:solidFill>
                  <a:sysClr val="windowText" lastClr="000000"/>
                </a:solidFill>
                <a:latin typeface="Arial" panose="020B0604020202020204" pitchFamily="34" charset="0"/>
                <a:cs typeface="Arial" panose="020B0604020202020204" pitchFamily="34" charset="0"/>
              </a:rPr>
              <a:t>Handelspartner</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benötigen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ein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Abkommen</a:t>
            </a:r>
            <a:r>
              <a:rPr lang="en-US" altLang="en-US" sz="2540" kern="0" dirty="0">
                <a:solidFill>
                  <a:sysClr val="windowText" lastClr="000000"/>
                </a:solidFill>
                <a:latin typeface="Arial" panose="020B0604020202020204" pitchFamily="34" charset="0"/>
                <a:cs typeface="Arial" panose="020B0604020202020204" pitchFamily="34" charset="0"/>
              </a:rPr>
              <a:t>, welches </a:t>
            </a:r>
            <a:r>
              <a:rPr lang="en-US" altLang="en-US" sz="2540" kern="0" dirty="0" err="1">
                <a:solidFill>
                  <a:sysClr val="windowText" lastClr="000000"/>
                </a:solidFill>
                <a:latin typeface="Arial" panose="020B0604020202020204" pitchFamily="34" charset="0"/>
                <a:cs typeface="Arial" panose="020B0604020202020204" pitchFamily="34" charset="0"/>
              </a:rPr>
              <a:t>Handelsbeschränkungen</a:t>
            </a:r>
            <a:r>
              <a:rPr lang="en-US" altLang="en-US" sz="2540" kern="0" dirty="0">
                <a:solidFill>
                  <a:sysClr val="windowText" lastClr="000000"/>
                </a:solidFill>
                <a:latin typeface="Arial" panose="020B0604020202020204" pitchFamily="34" charset="0"/>
                <a:cs typeface="Arial" panose="020B0604020202020204" pitchFamily="34" charset="0"/>
              </a:rPr>
              <a:t> </a:t>
            </a:r>
            <a:r>
              <a:rPr lang="en-US" altLang="en-US" sz="2540" kern="0" dirty="0" err="1">
                <a:solidFill>
                  <a:sysClr val="windowText" lastClr="000000"/>
                </a:solidFill>
                <a:latin typeface="Arial" panose="020B0604020202020204" pitchFamily="34" charset="0"/>
                <a:cs typeface="Arial" panose="020B0604020202020204" pitchFamily="34" charset="0"/>
              </a:rPr>
              <a:t>verhindert</a:t>
            </a:r>
            <a:r>
              <a:rPr lang="en-US" altLang="en-US" sz="2540" kern="0" dirty="0">
                <a:solidFill>
                  <a:sysClr val="windowText" lastClr="000000"/>
                </a:solidFill>
                <a:latin typeface="Arial" panose="020B0604020202020204" pitchFamily="34" charset="0"/>
                <a:cs typeface="Arial" panose="020B0604020202020204" pitchFamily="34" charset="0"/>
              </a:rPr>
              <a:t>.</a:t>
            </a:r>
          </a:p>
          <a:p>
            <a:pPr>
              <a:spcBef>
                <a:spcPct val="50000"/>
              </a:spcBef>
            </a:pPr>
            <a:endParaRPr lang="en-US" sz="2903"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F4C19D9F-3130-488E-53F4-B494C374CD6A}"/>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9760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7FF7-80C1-4A7F-EB17-B34F7B0BCC1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56CF275-94D8-DCB0-A010-8559B3FE1447}"/>
              </a:ext>
            </a:extLst>
          </p:cNvPr>
          <p:cNvSpPr txBox="1">
            <a:spLocks/>
          </p:cNvSpPr>
          <p:nvPr/>
        </p:nvSpPr>
        <p:spPr>
          <a:xfrm>
            <a:off x="1938284" y="249147"/>
            <a:ext cx="7465744" cy="640552"/>
          </a:xfrm>
          <a:prstGeom prst="rect">
            <a:avLst/>
          </a:prstGeom>
        </p:spPr>
        <p:txBody>
          <a:bodyPr>
            <a:normAutofit fontScale="62500" lnSpcReduction="20000"/>
          </a:bodyPr>
          <a:lstStyle>
            <a:lvl1pPr algn="ctr" rtl="0" hangingPunct="0">
              <a:tabLst/>
              <a:defRPr lang="de-DE" sz="4400" b="0" i="0" u="none" strike="noStrike" kern="1200">
                <a:ln>
                  <a:noFill/>
                </a:ln>
                <a:latin typeface="Arial" pitchFamily="18"/>
              </a:defRPr>
            </a:lvl1pPr>
          </a:lstStyle>
          <a:p>
            <a:r>
              <a:rPr lang="en-US" sz="3992" dirty="0" err="1">
                <a:solidFill>
                  <a:sysClr val="windowText" lastClr="000000"/>
                </a:solidFill>
              </a:rPr>
              <a:t>Beispiel</a:t>
            </a:r>
            <a:r>
              <a:rPr lang="en-US" sz="3992" dirty="0">
                <a:solidFill>
                  <a:sysClr val="windowText" lastClr="000000"/>
                </a:solidFill>
              </a:rPr>
              <a:t>: </a:t>
            </a:r>
            <a:r>
              <a:rPr lang="en-US" sz="3992" dirty="0" err="1">
                <a:solidFill>
                  <a:sysClr val="windowText" lastClr="000000"/>
                </a:solidFill>
              </a:rPr>
              <a:t>Gefangenendilemma</a:t>
            </a:r>
            <a:r>
              <a:rPr lang="en-US" sz="3992" dirty="0">
                <a:solidFill>
                  <a:sysClr val="windowText" lastClr="000000"/>
                </a:solidFill>
              </a:rPr>
              <a:t> und </a:t>
            </a:r>
            <a:r>
              <a:rPr lang="en-US" sz="3992" dirty="0" err="1">
                <a:solidFill>
                  <a:sysClr val="windowText" lastClr="000000"/>
                </a:solidFill>
              </a:rPr>
              <a:t>Handelskrieg</a:t>
            </a:r>
            <a:endParaRPr lang="en-US" sz="3992" dirty="0">
              <a:solidFill>
                <a:sysClr val="windowText" lastClr="000000"/>
              </a:solidFill>
            </a:endParaRPr>
          </a:p>
        </p:txBody>
      </p:sp>
      <p:graphicFrame>
        <p:nvGraphicFramePr>
          <p:cNvPr id="6" name="Table 9">
            <a:extLst>
              <a:ext uri="{FF2B5EF4-FFF2-40B4-BE49-F238E27FC236}">
                <a16:creationId xmlns:a16="http://schemas.microsoft.com/office/drawing/2014/main" id="{23755AFB-5491-3F61-6A85-066A82DE32E0}"/>
              </a:ext>
            </a:extLst>
          </p:cNvPr>
          <p:cNvGraphicFramePr>
            <a:graphicFrameLocks noGrp="1"/>
          </p:cNvGraphicFramePr>
          <p:nvPr/>
        </p:nvGraphicFramePr>
        <p:xfrm>
          <a:off x="683550" y="1106506"/>
          <a:ext cx="7000359" cy="2262158"/>
        </p:xfrm>
        <a:graphic>
          <a:graphicData uri="http://schemas.openxmlformats.org/drawingml/2006/table">
            <a:tbl>
              <a:tblPr firstRow="1" firstCol="1" bandRow="1"/>
              <a:tblGrid>
                <a:gridCol w="558962">
                  <a:extLst>
                    <a:ext uri="{9D8B030D-6E8A-4147-A177-3AD203B41FA5}">
                      <a16:colId xmlns:a16="http://schemas.microsoft.com/office/drawing/2014/main" val="20000"/>
                    </a:ext>
                  </a:extLst>
                </a:gridCol>
                <a:gridCol w="2380416">
                  <a:extLst>
                    <a:ext uri="{9D8B030D-6E8A-4147-A177-3AD203B41FA5}">
                      <a16:colId xmlns:a16="http://schemas.microsoft.com/office/drawing/2014/main" val="20001"/>
                    </a:ext>
                  </a:extLst>
                </a:gridCol>
                <a:gridCol w="2154806">
                  <a:extLst>
                    <a:ext uri="{9D8B030D-6E8A-4147-A177-3AD203B41FA5}">
                      <a16:colId xmlns:a16="http://schemas.microsoft.com/office/drawing/2014/main" val="20002"/>
                    </a:ext>
                  </a:extLst>
                </a:gridCol>
                <a:gridCol w="1906175">
                  <a:extLst>
                    <a:ext uri="{9D8B030D-6E8A-4147-A177-3AD203B41FA5}">
                      <a16:colId xmlns:a16="http://schemas.microsoft.com/office/drawing/2014/main" val="20003"/>
                    </a:ext>
                  </a:extLst>
                </a:gridCol>
              </a:tblGrid>
              <a:tr h="718568">
                <a:tc gridSpan="2">
                  <a:txBody>
                    <a:bodyPr/>
                    <a:lstStyle/>
                    <a:p>
                      <a:pPr marL="0" marR="0" algn="ctr">
                        <a:spcBef>
                          <a:spcPts val="600"/>
                        </a:spcBef>
                        <a:spcAft>
                          <a:spcPts val="600"/>
                        </a:spcAft>
                      </a:pPr>
                      <a:r>
                        <a:rPr lang="en-US" sz="1400" dirty="0">
                          <a:effectLst/>
                          <a:latin typeface="Arial" panose="020B0604020202020204" pitchFamily="34" charset="0"/>
                          <a:ea typeface="Times New Roman"/>
                          <a:cs typeface="Arial" panose="020B0604020202020204" pitchFamily="34" charset="0"/>
                        </a:rPr>
                        <a:t>                  </a:t>
                      </a:r>
                      <a:r>
                        <a:rPr lang="en-US" sz="1400" dirty="0" err="1">
                          <a:effectLst/>
                          <a:latin typeface="Arial" panose="020B0604020202020204" pitchFamily="34" charset="0"/>
                          <a:ea typeface="Times New Roman"/>
                          <a:cs typeface="Arial" panose="020B0604020202020204" pitchFamily="34" charset="0"/>
                        </a:rPr>
                        <a:t>Europäische</a:t>
                      </a:r>
                      <a:r>
                        <a:rPr lang="en-US" sz="1400" dirty="0">
                          <a:effectLst/>
                          <a:latin typeface="Arial" panose="020B0604020202020204" pitchFamily="34" charset="0"/>
                          <a:ea typeface="Times New Roman"/>
                          <a:cs typeface="Arial" panose="020B0604020202020204" pitchFamily="34" charset="0"/>
                        </a:rPr>
                        <a:t> Union</a:t>
                      </a:r>
                    </a:p>
                    <a:p>
                      <a:pPr marL="0" marR="0" algn="l">
                        <a:spcBef>
                          <a:spcPts val="600"/>
                        </a:spcBef>
                        <a:spcAft>
                          <a:spcPts val="600"/>
                        </a:spcAft>
                      </a:pPr>
                      <a:r>
                        <a:rPr lang="en-US" sz="1400" dirty="0">
                          <a:effectLst/>
                          <a:latin typeface="Arial" panose="020B0604020202020204" pitchFamily="34" charset="0"/>
                          <a:ea typeface="Times New Roman"/>
                          <a:cs typeface="Arial" panose="020B0604020202020204" pitchFamily="34" charset="0"/>
                        </a:rPr>
                        <a:t>USA</a:t>
                      </a:r>
                    </a:p>
                  </a:txBody>
                  <a:tcPr marL="62215" marR="622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hMerge="1">
                  <a:txBody>
                    <a:bodyPr/>
                    <a:lstStyle/>
                    <a:p>
                      <a:endParaRPr lang="en-US"/>
                    </a:p>
                  </a:txBody>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Freihandel</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Abschottung</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71795">
                <a:tc>
                  <a:txBody>
                    <a:bodyPr/>
                    <a:lstStyle/>
                    <a:p>
                      <a:pPr marL="0" marR="0" algn="l">
                        <a:spcBef>
                          <a:spcPts val="600"/>
                        </a:spcBef>
                        <a:spcAft>
                          <a:spcPts val="600"/>
                        </a:spcAft>
                      </a:pPr>
                      <a:r>
                        <a:rPr lang="en-US" sz="1000">
                          <a:effectLst/>
                          <a:latin typeface="Verdana"/>
                          <a:ea typeface="Times New Roman"/>
                          <a:cs typeface="Times New Roman"/>
                        </a:rPr>
                        <a:t> </a:t>
                      </a:r>
                    </a:p>
                  </a:txBody>
                  <a:tcPr marL="62215" marR="6221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Freihandel</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$,20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71795">
                <a:tc>
                  <a:txBody>
                    <a:bodyPr/>
                    <a:lstStyle/>
                    <a:p>
                      <a:pPr marL="0" marR="0" algn="just">
                        <a:spcBef>
                          <a:spcPts val="600"/>
                        </a:spcBef>
                        <a:spcAft>
                          <a:spcPts val="600"/>
                        </a:spcAft>
                      </a:pPr>
                      <a:r>
                        <a:rPr lang="en-US" sz="1000">
                          <a:effectLst/>
                          <a:latin typeface="Verdana"/>
                          <a:ea typeface="Times New Roman"/>
                          <a:cs typeface="Times New Roman"/>
                        </a:rPr>
                        <a:t> </a:t>
                      </a:r>
                    </a:p>
                  </a:txBody>
                  <a:tcPr marL="62215" marR="6221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600" dirty="0" err="1">
                          <a:effectLst/>
                          <a:latin typeface="Arial" panose="020B0604020202020204" pitchFamily="34" charset="0"/>
                          <a:ea typeface="Times New Roman"/>
                          <a:cs typeface="Arial" panose="020B0604020202020204" pitchFamily="34" charset="0"/>
                        </a:rPr>
                        <a:t>Abschottung</a:t>
                      </a:r>
                      <a:endParaRPr lang="en-US" sz="1600" dirty="0">
                        <a:effectLst/>
                        <a:latin typeface="Arial" panose="020B0604020202020204" pitchFamily="34" charset="0"/>
                        <a:ea typeface="Times New Roman"/>
                        <a:cs typeface="Arial" panose="020B0604020202020204" pitchFamily="34" charset="0"/>
                      </a:endParaRPr>
                    </a:p>
                  </a:txBody>
                  <a:tcPr marL="62215" marR="6221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(20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$,-10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600"/>
                        </a:spcBef>
                        <a:spcAft>
                          <a:spcPts val="600"/>
                        </a:spcAft>
                      </a:pPr>
                      <a:r>
                        <a:rPr lang="en-US" sz="1400" b="1" i="1" dirty="0">
                          <a:effectLst/>
                          <a:latin typeface="Arial" panose="020B0604020202020204" pitchFamily="34" charset="0"/>
                          <a:ea typeface="Times New Roman"/>
                          <a:cs typeface="Arial" panose="020B0604020202020204" pitchFamily="34" charset="0"/>
                        </a:rPr>
                        <a:t>(-5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$,-5 </a:t>
                      </a:r>
                      <a:r>
                        <a:rPr lang="en-US" sz="1400" b="1" i="1" dirty="0" err="1">
                          <a:effectLst/>
                          <a:latin typeface="Arial" panose="020B0604020202020204" pitchFamily="34" charset="0"/>
                          <a:ea typeface="Times New Roman"/>
                          <a:cs typeface="Arial" panose="020B0604020202020204" pitchFamily="34" charset="0"/>
                        </a:rPr>
                        <a:t>Mrd</a:t>
                      </a:r>
                      <a:r>
                        <a:rPr lang="en-US" sz="1400" b="1" i="1" dirty="0">
                          <a:effectLst/>
                          <a:latin typeface="Arial" panose="020B0604020202020204" pitchFamily="34" charset="0"/>
                          <a:ea typeface="Times New Roman"/>
                          <a:cs typeface="Arial" panose="020B0604020202020204" pitchFamily="34" charset="0"/>
                        </a:rPr>
                        <a:t>. $)</a:t>
                      </a:r>
                      <a:endParaRPr lang="en-US" sz="1400" dirty="0">
                        <a:effectLst/>
                        <a:latin typeface="Arial" panose="020B0604020202020204" pitchFamily="34" charset="0"/>
                        <a:ea typeface="Times New Roman"/>
                        <a:cs typeface="Arial" panose="020B0604020202020204" pitchFamily="34" charset="0"/>
                      </a:endParaRPr>
                    </a:p>
                  </a:txBody>
                  <a:tcPr marL="62215" marR="622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Rectangle 2">
            <a:extLst>
              <a:ext uri="{FF2B5EF4-FFF2-40B4-BE49-F238E27FC236}">
                <a16:creationId xmlns:a16="http://schemas.microsoft.com/office/drawing/2014/main" id="{9C654366-9BA4-48E6-BB96-E3E835015C59}"/>
              </a:ext>
            </a:extLst>
          </p:cNvPr>
          <p:cNvSpPr>
            <a:spLocks noChangeArrowheads="1"/>
          </p:cNvSpPr>
          <p:nvPr/>
        </p:nvSpPr>
        <p:spPr bwMode="auto">
          <a:xfrm>
            <a:off x="556749" y="654721"/>
            <a:ext cx="4319304" cy="307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2953" tIns="41476" rIns="82953" bIns="41476" numCol="1" anchor="ctr" anchorCtr="0" compatLnSpc="1">
            <a:prstTxWarp prst="textNoShape">
              <a:avLst/>
            </a:prstTxWarp>
            <a:spAutoFit/>
          </a:bodyPr>
          <a:lstStyle/>
          <a:p>
            <a:pPr algn="just" defTabSz="829544" fontAlgn="base">
              <a:spcBef>
                <a:spcPct val="0"/>
              </a:spcBef>
              <a:spcAft>
                <a:spcPct val="0"/>
              </a:spcAft>
            </a:pPr>
            <a:r>
              <a:rPr lang="en-US" altLang="en-US" sz="1452" b="1" i="1" dirty="0" err="1">
                <a:latin typeface="Arial" panose="020B0604020202020204" pitchFamily="34" charset="0"/>
                <a:ea typeface="Times New Roman" pitchFamily="18" charset="0"/>
                <a:cs typeface="Arial" panose="020B0604020202020204" pitchFamily="34" charset="0"/>
              </a:rPr>
              <a:t>Auszahlungsmatrix</a:t>
            </a:r>
            <a:r>
              <a:rPr lang="en-US" altLang="en-US" sz="1452" b="1" i="1" dirty="0">
                <a:latin typeface="Arial" panose="020B0604020202020204" pitchFamily="34" charset="0"/>
                <a:ea typeface="Times New Roman" pitchFamily="18" charset="0"/>
                <a:cs typeface="Arial" panose="020B0604020202020204" pitchFamily="34" charset="0"/>
              </a:rPr>
              <a:t>: (USA, </a:t>
            </a:r>
            <a:r>
              <a:rPr lang="en-US" altLang="en-US" sz="1452" b="1" i="1" dirty="0" err="1">
                <a:latin typeface="Arial" panose="020B0604020202020204" pitchFamily="34" charset="0"/>
                <a:ea typeface="Times New Roman" pitchFamily="18" charset="0"/>
                <a:cs typeface="Arial" panose="020B0604020202020204" pitchFamily="34" charset="0"/>
              </a:rPr>
              <a:t>Europäische</a:t>
            </a:r>
            <a:r>
              <a:rPr lang="en-US" altLang="en-US" sz="1452" b="1" i="1" dirty="0">
                <a:latin typeface="Arial" panose="020B0604020202020204" pitchFamily="34" charset="0"/>
                <a:ea typeface="Times New Roman" pitchFamily="18" charset="0"/>
                <a:cs typeface="Arial" panose="020B0604020202020204" pitchFamily="34" charset="0"/>
              </a:rPr>
              <a:t> Union)</a:t>
            </a:r>
            <a:endParaRPr lang="en-US" altLang="en-US" sz="1452" dirty="0">
              <a:latin typeface="Arial" pitchFamily="34" charset="0"/>
              <a:cs typeface="Arial" pitchFamily="34" charset="0"/>
            </a:endParaRPr>
          </a:p>
        </p:txBody>
      </p:sp>
      <p:sp>
        <p:nvSpPr>
          <p:cNvPr id="8" name="Textfeld 7">
            <a:extLst>
              <a:ext uri="{FF2B5EF4-FFF2-40B4-BE49-F238E27FC236}">
                <a16:creationId xmlns:a16="http://schemas.microsoft.com/office/drawing/2014/main" id="{14B91596-2615-035B-8BB2-B2AF371DFCB1}"/>
              </a:ext>
            </a:extLst>
          </p:cNvPr>
          <p:cNvSpPr txBox="1"/>
          <p:nvPr/>
        </p:nvSpPr>
        <p:spPr>
          <a:xfrm>
            <a:off x="7947375" y="654721"/>
            <a:ext cx="4131554" cy="369332"/>
          </a:xfrm>
          <a:prstGeom prst="rect">
            <a:avLst/>
          </a:prstGeom>
          <a:noFill/>
        </p:spPr>
        <p:txBody>
          <a:bodyPr wrap="square" rtlCol="0">
            <a:spAutoFit/>
          </a:bodyPr>
          <a:lstStyle/>
          <a:p>
            <a:r>
              <a:rPr lang="de-DE" dirty="0"/>
              <a:t>Untersuchen Sie auf Nash-Gleichgewichte</a:t>
            </a:r>
          </a:p>
        </p:txBody>
      </p:sp>
      <p:sp>
        <p:nvSpPr>
          <p:cNvPr id="9" name="Rechteck 8">
            <a:extLst>
              <a:ext uri="{FF2B5EF4-FFF2-40B4-BE49-F238E27FC236}">
                <a16:creationId xmlns:a16="http://schemas.microsoft.com/office/drawing/2014/main" id="{8EE6E6A8-B1DB-D8B3-1601-14135A7F1034}"/>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74076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CD87-E198-6B29-E9ED-9E8F988C33BD}"/>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D1877CE2-D049-D81A-4F48-9C9D8D1B1AFB}"/>
              </a:ext>
            </a:extLst>
          </p:cNvPr>
          <p:cNvSpPr txBox="1"/>
          <p:nvPr/>
        </p:nvSpPr>
        <p:spPr>
          <a:xfrm>
            <a:off x="0" y="22883"/>
            <a:ext cx="12172951" cy="542926"/>
          </a:xfrm>
          <a:prstGeom prst="rect">
            <a:avLst/>
          </a:prstGeom>
          <a:noFill/>
        </p:spPr>
        <p:txBody>
          <a:bodyPr wrap="square" rtlCol="0">
            <a:noAutofit/>
          </a:bodyPr>
          <a:lstStyle/>
          <a:p>
            <a:pPr algn="ctr"/>
            <a:r>
              <a:rPr lang="de-DE" sz="2800" b="1" dirty="0">
                <a:latin typeface="Times New Roman" panose="02020603050405020304" pitchFamily="18" charset="0"/>
                <a:cs typeface="Times New Roman" panose="02020603050405020304" pitchFamily="18" charset="0"/>
              </a:rPr>
              <a:t>Handelskonflikte anders!</a:t>
            </a:r>
          </a:p>
        </p:txBody>
      </p:sp>
      <p:sp>
        <p:nvSpPr>
          <p:cNvPr id="11" name="Textfeld 10">
            <a:extLst>
              <a:ext uri="{FF2B5EF4-FFF2-40B4-BE49-F238E27FC236}">
                <a16:creationId xmlns:a16="http://schemas.microsoft.com/office/drawing/2014/main" id="{5A6782EE-CA07-5178-0538-A8C602473F7E}"/>
              </a:ext>
            </a:extLst>
          </p:cNvPr>
          <p:cNvSpPr txBox="1"/>
          <p:nvPr/>
        </p:nvSpPr>
        <p:spPr>
          <a:xfrm>
            <a:off x="-1" y="385997"/>
            <a:ext cx="12172951" cy="6449120"/>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Nicht immer muss es ein eindeutiges Gleichgewicht geben, bzw. die Möglichkeit zu einem </a:t>
            </a:r>
            <a:r>
              <a:rPr lang="de-DE" dirty="0" err="1">
                <a:latin typeface="Times New Roman" panose="02020603050405020304" pitchFamily="18" charset="0"/>
                <a:cs typeface="Times New Roman" panose="02020603050405020304" pitchFamily="18" charset="0"/>
              </a:rPr>
              <a:t>pareto</a:t>
            </a:r>
            <a:r>
              <a:rPr lang="de-DE" dirty="0">
                <a:latin typeface="Times New Roman" panose="02020603050405020304" pitchFamily="18" charset="0"/>
                <a:cs typeface="Times New Roman" panose="02020603050405020304" pitchFamily="18" charset="0"/>
              </a:rPr>
              <a:t>-besseren Zustand.</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Man betrachte folgende Situation</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Untersuchen</a:t>
            </a:r>
            <a:r>
              <a:rPr lang="en-US" sz="1600" dirty="0">
                <a:latin typeface="Times New Roman" panose="02020603050405020304" pitchFamily="18" charset="0"/>
                <a:cs typeface="Times New Roman" panose="02020603050405020304" pitchFamily="18" charset="0"/>
              </a:rPr>
              <a:t> Sie die Situation auf Nash-</a:t>
            </a:r>
            <a:r>
              <a:rPr lang="en-US" sz="1600" dirty="0" err="1">
                <a:latin typeface="Times New Roman" panose="02020603050405020304" pitchFamily="18" charset="0"/>
                <a:cs typeface="Times New Roman" panose="02020603050405020304" pitchFamily="18" charset="0"/>
              </a:rPr>
              <a:t>Gleichgewichte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Ein </a:t>
            </a:r>
            <a:r>
              <a:rPr lang="en-US" sz="1600" dirty="0" err="1">
                <a:latin typeface="Times New Roman" panose="02020603050405020304" pitchFamily="18" charset="0"/>
                <a:cs typeface="Times New Roman" panose="02020603050405020304" pitchFamily="18" charset="0"/>
              </a:rPr>
              <a:t>weiterer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Erklärungsansatz</a:t>
            </a:r>
            <a:r>
              <a:rPr lang="en-US" sz="1600" dirty="0">
                <a:latin typeface="Times New Roman" panose="02020603050405020304" pitchFamily="18" charset="0"/>
                <a:cs typeface="Times New Roman" panose="02020603050405020304" pitchFamily="18" charset="0"/>
              </a:rPr>
              <a:t> für die </a:t>
            </a:r>
            <a:r>
              <a:rPr lang="en-US" sz="1600" dirty="0" err="1">
                <a:latin typeface="Times New Roman" panose="02020603050405020304" pitchFamily="18" charset="0"/>
                <a:cs typeface="Times New Roman" panose="02020603050405020304" pitchFamily="18" charset="0"/>
              </a:rPr>
              <a:t>Entwicklung</a:t>
            </a:r>
            <a:r>
              <a:rPr lang="en-US" sz="1600" dirty="0">
                <a:latin typeface="Times New Roman" panose="02020603050405020304" pitchFamily="18" charset="0"/>
                <a:cs typeface="Times New Roman" panose="02020603050405020304" pitchFamily="18" charset="0"/>
              </a:rPr>
              <a:t> in der </a:t>
            </a:r>
            <a:r>
              <a:rPr lang="en-US" sz="1600" dirty="0" err="1">
                <a:latin typeface="Times New Roman" panose="02020603050405020304" pitchFamily="18" charset="0"/>
                <a:cs typeface="Times New Roman" panose="02020603050405020304" pitchFamily="18" charset="0"/>
              </a:rPr>
              <a:t>Handelspolitik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seit</a:t>
            </a:r>
            <a:r>
              <a:rPr lang="en-US" sz="1600" dirty="0">
                <a:latin typeface="Times New Roman" panose="02020603050405020304" pitchFamily="18" charset="0"/>
                <a:cs typeface="Times New Roman" panose="02020603050405020304" pitchFamily="18" charset="0"/>
              </a:rPr>
              <a:t> der </a:t>
            </a:r>
            <a:r>
              <a:rPr lang="en-US" sz="1600" dirty="0" err="1">
                <a:latin typeface="Times New Roman" panose="02020603050405020304" pitchFamily="18" charset="0"/>
                <a:cs typeface="Times New Roman" panose="02020603050405020304" pitchFamily="18" charset="0"/>
              </a:rPr>
              <a:t>Jahrtausendwende</a:t>
            </a:r>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kann</a:t>
            </a:r>
            <a:r>
              <a:rPr lang="en-US" sz="1600" dirty="0">
                <a:latin typeface="Times New Roman" panose="02020603050405020304" pitchFamily="18" charset="0"/>
                <a:cs typeface="Times New Roman" panose="02020603050405020304" pitchFamily="18" charset="0"/>
              </a:rPr>
              <a:t> in der </a:t>
            </a:r>
            <a:r>
              <a:rPr lang="en-US" sz="1600" dirty="0" err="1">
                <a:latin typeface="Times New Roman" panose="02020603050405020304" pitchFamily="18" charset="0"/>
                <a:cs typeface="Times New Roman" panose="02020603050405020304" pitchFamily="18" charset="0"/>
              </a:rPr>
              <a:t>Modellierung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durch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reziproke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Präferenzen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gesehen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werden</a:t>
            </a:r>
            <a:endParaRPr lang="en-US" sz="1600" dirty="0">
              <a:latin typeface="Times New Roman" panose="02020603050405020304" pitchFamily="18" charset="0"/>
              <a:cs typeface="Times New Roman" panose="02020603050405020304" pitchFamily="18" charset="0"/>
            </a:endParaRPr>
          </a:p>
          <a:p>
            <a:r>
              <a:rPr lang="de-DE" sz="1200" b="1" dirty="0">
                <a:hlinkClick r:id="rId2"/>
              </a:rPr>
              <a:t>Internationale Handelskonflikte: eine verhaltensökonomische Analyse</a:t>
            </a:r>
            <a:r>
              <a:rPr lang="de-DE" sz="1200" dirty="0"/>
              <a:t> </a:t>
            </a:r>
            <a:r>
              <a:rPr lang="de-DE" sz="1200" i="1" dirty="0"/>
              <a:t>(2024 Köster, Bernhard und Mühe, Felix)</a:t>
            </a:r>
          </a:p>
          <a:p>
            <a:r>
              <a:rPr lang="de-DE" sz="1200" dirty="0" err="1"/>
              <a:t>WiSt</a:t>
            </a:r>
            <a:r>
              <a:rPr lang="de-DE" sz="1200" dirty="0"/>
              <a:t> -- Wirtschaftswissenschaftliches Studium, Heft 5-2024, 26 -- 32</a:t>
            </a:r>
            <a:endParaRPr lang="en-US" sz="12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endParaRPr lang="de-DE" sz="1600" dirty="0">
              <a:latin typeface="Times New Roman" panose="02020603050405020304" pitchFamily="18" charset="0"/>
              <a:cs typeface="Times New Roman" panose="02020603050405020304" pitchFamily="18" charset="0"/>
            </a:endParaRPr>
          </a:p>
        </p:txBody>
      </p:sp>
      <p:graphicFrame>
        <p:nvGraphicFramePr>
          <p:cNvPr id="4" name="Tabelle 3">
            <a:extLst>
              <a:ext uri="{FF2B5EF4-FFF2-40B4-BE49-F238E27FC236}">
                <a16:creationId xmlns:a16="http://schemas.microsoft.com/office/drawing/2014/main" id="{B8E732D8-4709-593F-C057-6ADBAB7A5912}"/>
              </a:ext>
            </a:extLst>
          </p:cNvPr>
          <p:cNvGraphicFramePr>
            <a:graphicFrameLocks noGrp="1"/>
          </p:cNvGraphicFramePr>
          <p:nvPr/>
        </p:nvGraphicFramePr>
        <p:xfrm>
          <a:off x="712019" y="1327373"/>
          <a:ext cx="8128000" cy="2285222"/>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802306917"/>
                    </a:ext>
                  </a:extLst>
                </a:gridCol>
                <a:gridCol w="2032000">
                  <a:extLst>
                    <a:ext uri="{9D8B030D-6E8A-4147-A177-3AD203B41FA5}">
                      <a16:colId xmlns:a16="http://schemas.microsoft.com/office/drawing/2014/main" val="990537998"/>
                    </a:ext>
                  </a:extLst>
                </a:gridCol>
                <a:gridCol w="2032000">
                  <a:extLst>
                    <a:ext uri="{9D8B030D-6E8A-4147-A177-3AD203B41FA5}">
                      <a16:colId xmlns:a16="http://schemas.microsoft.com/office/drawing/2014/main" val="3576256599"/>
                    </a:ext>
                  </a:extLst>
                </a:gridCol>
                <a:gridCol w="2032000">
                  <a:extLst>
                    <a:ext uri="{9D8B030D-6E8A-4147-A177-3AD203B41FA5}">
                      <a16:colId xmlns:a16="http://schemas.microsoft.com/office/drawing/2014/main" val="3742254717"/>
                    </a:ext>
                  </a:extLst>
                </a:gridCol>
              </a:tblGrid>
              <a:tr h="502531">
                <a:tc rowSpan="2" gridSpan="2">
                  <a:txBody>
                    <a:bodyPr/>
                    <a:lstStyle/>
                    <a:p>
                      <a:pPr algn="ctr"/>
                      <a:endParaRPr lang="de-DE" dirty="0"/>
                    </a:p>
                  </a:txBody>
                  <a:tcPr anchor="ctr"/>
                </a:tc>
                <a:tc rowSpan="2" hMerge="1">
                  <a:txBody>
                    <a:bodyPr/>
                    <a:lstStyle/>
                    <a:p>
                      <a:endParaRPr lang="de-DE" dirty="0"/>
                    </a:p>
                  </a:txBody>
                  <a:tcPr/>
                </a:tc>
                <a:tc gridSpan="2">
                  <a:txBody>
                    <a:bodyPr/>
                    <a:lstStyle/>
                    <a:p>
                      <a:pPr algn="ctr"/>
                      <a:r>
                        <a:rPr lang="de-DE" dirty="0"/>
                        <a:t>Land B</a:t>
                      </a:r>
                    </a:p>
                  </a:txBody>
                  <a:tcPr anchor="ctr"/>
                </a:tc>
                <a:tc hMerge="1">
                  <a:txBody>
                    <a:bodyPr/>
                    <a:lstStyle/>
                    <a:p>
                      <a:endParaRPr lang="de-DE" dirty="0"/>
                    </a:p>
                  </a:txBody>
                  <a:tcPr/>
                </a:tc>
                <a:extLst>
                  <a:ext uri="{0D108BD9-81ED-4DB2-BD59-A6C34878D82A}">
                    <a16:rowId xmlns:a16="http://schemas.microsoft.com/office/drawing/2014/main" val="2084046840"/>
                  </a:ext>
                </a:extLst>
              </a:tr>
              <a:tr h="502531">
                <a:tc gridSpan="2" vMerge="1">
                  <a:txBody>
                    <a:bodyPr/>
                    <a:lstStyle/>
                    <a:p>
                      <a:endParaRPr lang="de-DE"/>
                    </a:p>
                  </a:txBody>
                  <a:tcPr/>
                </a:tc>
                <a:tc hMerge="1" vMerge="1">
                  <a:txBody>
                    <a:bodyPr/>
                    <a:lstStyle/>
                    <a:p>
                      <a:endParaRPr lang="de-DE" dirty="0"/>
                    </a:p>
                  </a:txBody>
                  <a:tcPr/>
                </a:tc>
                <a:tc>
                  <a:txBody>
                    <a:bodyPr/>
                    <a:lstStyle/>
                    <a:p>
                      <a:pPr algn="ctr"/>
                      <a:r>
                        <a:rPr lang="de-DE" dirty="0"/>
                        <a:t>Bestehende Regel einhalten</a:t>
                      </a:r>
                    </a:p>
                  </a:txBody>
                  <a:tcPr anchor="ctr"/>
                </a:tc>
                <a:tc>
                  <a:txBody>
                    <a:bodyPr/>
                    <a:lstStyle/>
                    <a:p>
                      <a:pPr algn="ctr"/>
                      <a:r>
                        <a:rPr lang="de-DE" dirty="0"/>
                        <a:t>Neue Regel setzen</a:t>
                      </a:r>
                    </a:p>
                  </a:txBody>
                  <a:tcPr anchor="ctr"/>
                </a:tc>
                <a:extLst>
                  <a:ext uri="{0D108BD9-81ED-4DB2-BD59-A6C34878D82A}">
                    <a16:rowId xmlns:a16="http://schemas.microsoft.com/office/drawing/2014/main" val="1771757195"/>
                  </a:ext>
                </a:extLst>
              </a:tr>
              <a:tr h="502531">
                <a:tc rowSpan="2">
                  <a:txBody>
                    <a:bodyPr/>
                    <a:lstStyle/>
                    <a:p>
                      <a:pPr algn="ctr"/>
                      <a:r>
                        <a:rPr lang="de-DE" dirty="0"/>
                        <a:t>Land A</a:t>
                      </a:r>
                    </a:p>
                  </a:txBody>
                  <a:tcPr anchor="ctr"/>
                </a:tc>
                <a:tc>
                  <a:txBody>
                    <a:bodyPr/>
                    <a:lstStyle/>
                    <a:p>
                      <a:pPr algn="ctr"/>
                      <a:r>
                        <a:rPr lang="de-DE" dirty="0"/>
                        <a:t>Bestehende Regel einhalten</a:t>
                      </a:r>
                    </a:p>
                  </a:txBody>
                  <a:tcPr anchor="ctr"/>
                </a:tc>
                <a:tc>
                  <a:txBody>
                    <a:bodyPr/>
                    <a:lstStyle/>
                    <a:p>
                      <a:pPr algn="ctr"/>
                      <a:r>
                        <a:rPr lang="de-DE" dirty="0"/>
                        <a:t>( 4 , 4 )</a:t>
                      </a:r>
                    </a:p>
                  </a:txBody>
                  <a:tcPr anchor="ctr"/>
                </a:tc>
                <a:tc>
                  <a:txBody>
                    <a:bodyPr/>
                    <a:lstStyle/>
                    <a:p>
                      <a:pPr algn="ctr"/>
                      <a:r>
                        <a:rPr lang="de-DE" dirty="0"/>
                        <a:t>( 2 , 8 )</a:t>
                      </a:r>
                    </a:p>
                  </a:txBody>
                  <a:tcPr anchor="ctr"/>
                </a:tc>
                <a:extLst>
                  <a:ext uri="{0D108BD9-81ED-4DB2-BD59-A6C34878D82A}">
                    <a16:rowId xmlns:a16="http://schemas.microsoft.com/office/drawing/2014/main" val="1083082053"/>
                  </a:ext>
                </a:extLst>
              </a:tr>
              <a:tr h="502531">
                <a:tc vMerge="1">
                  <a:txBody>
                    <a:bodyPr/>
                    <a:lstStyle/>
                    <a:p>
                      <a:endParaRPr lang="de-DE" dirty="0"/>
                    </a:p>
                  </a:txBody>
                  <a:tcPr/>
                </a:tc>
                <a:tc>
                  <a:txBody>
                    <a:bodyPr/>
                    <a:lstStyle/>
                    <a:p>
                      <a:pPr algn="ctr"/>
                      <a:r>
                        <a:rPr lang="de-DE" dirty="0"/>
                        <a:t>Neue Regel setzen</a:t>
                      </a:r>
                    </a:p>
                  </a:txBody>
                  <a:tcPr anchor="ctr"/>
                </a:tc>
                <a:tc>
                  <a:txBody>
                    <a:bodyPr/>
                    <a:lstStyle/>
                    <a:p>
                      <a:pPr algn="ctr"/>
                      <a:r>
                        <a:rPr lang="de-DE" dirty="0"/>
                        <a:t>( 10 , 0 )</a:t>
                      </a:r>
                    </a:p>
                  </a:txBody>
                  <a:tcPr anchor="ctr"/>
                </a:tc>
                <a:tc>
                  <a:txBody>
                    <a:bodyPr/>
                    <a:lstStyle/>
                    <a:p>
                      <a:pPr algn="ctr"/>
                      <a:r>
                        <a:rPr lang="de-DE" dirty="0"/>
                        <a:t>( -2 ,- 4 )</a:t>
                      </a:r>
                    </a:p>
                  </a:txBody>
                  <a:tcPr anchor="ctr"/>
                </a:tc>
                <a:extLst>
                  <a:ext uri="{0D108BD9-81ED-4DB2-BD59-A6C34878D82A}">
                    <a16:rowId xmlns:a16="http://schemas.microsoft.com/office/drawing/2014/main" val="3239020616"/>
                  </a:ext>
                </a:extLst>
              </a:tr>
            </a:tbl>
          </a:graphicData>
        </a:graphic>
      </p:graphicFrame>
      <p:sp>
        <p:nvSpPr>
          <p:cNvPr id="5" name="Rechteck 4">
            <a:extLst>
              <a:ext uri="{FF2B5EF4-FFF2-40B4-BE49-F238E27FC236}">
                <a16:creationId xmlns:a16="http://schemas.microsoft.com/office/drawing/2014/main" id="{38F780F3-DD5D-7ED4-EBD3-2498FFBF0863}"/>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0289100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2388</Words>
  <Application>Microsoft Office PowerPoint</Application>
  <PresentationFormat>Breitbild</PresentationFormat>
  <Paragraphs>295</Paragraphs>
  <Slides>20</Slides>
  <Notes>12</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20</vt:i4>
      </vt:variant>
    </vt:vector>
  </HeadingPairs>
  <TitlesOfParts>
    <vt:vector size="32" baseType="lpstr">
      <vt:lpstr>Arial</vt:lpstr>
      <vt:lpstr>Calibri</vt:lpstr>
      <vt:lpstr>Calibri Light</vt:lpstr>
      <vt:lpstr>Cambria Math</vt:lpstr>
      <vt:lpstr>GT America Standard</vt:lpstr>
      <vt:lpstr>Ivar Headline</vt:lpstr>
      <vt:lpstr>Lucida Calligraphy</vt:lpstr>
      <vt:lpstr>Symbol</vt:lpstr>
      <vt:lpstr>Times New Roman</vt:lpstr>
      <vt:lpstr>Verdana</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548</cp:revision>
  <dcterms:created xsi:type="dcterms:W3CDTF">2019-02-11T10:45:01Z</dcterms:created>
  <dcterms:modified xsi:type="dcterms:W3CDTF">2026-10-15T09:46:52Z</dcterms:modified>
</cp:coreProperties>
</file>